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7.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8"/>
  </p:notesMasterIdLst>
  <p:sldIdLst>
    <p:sldId id="256" r:id="rId2"/>
    <p:sldId id="257" r:id="rId3"/>
    <p:sldId id="258" r:id="rId4"/>
    <p:sldId id="263" r:id="rId5"/>
    <p:sldId id="326" r:id="rId6"/>
    <p:sldId id="327" r:id="rId7"/>
    <p:sldId id="328" r:id="rId8"/>
    <p:sldId id="309" r:id="rId9"/>
    <p:sldId id="308" r:id="rId10"/>
    <p:sldId id="259" r:id="rId11"/>
    <p:sldId id="260" r:id="rId12"/>
    <p:sldId id="261" r:id="rId13"/>
    <p:sldId id="266" r:id="rId14"/>
    <p:sldId id="264" r:id="rId15"/>
    <p:sldId id="267" r:id="rId16"/>
    <p:sldId id="314" r:id="rId17"/>
    <p:sldId id="315" r:id="rId18"/>
    <p:sldId id="312" r:id="rId19"/>
    <p:sldId id="310" r:id="rId20"/>
    <p:sldId id="270" r:id="rId21"/>
    <p:sldId id="311" r:id="rId22"/>
    <p:sldId id="273" r:id="rId23"/>
    <p:sldId id="272" r:id="rId24"/>
    <p:sldId id="271" r:id="rId25"/>
    <p:sldId id="275" r:id="rId26"/>
    <p:sldId id="276" r:id="rId27"/>
    <p:sldId id="277" r:id="rId28"/>
    <p:sldId id="278" r:id="rId29"/>
    <p:sldId id="279" r:id="rId30"/>
    <p:sldId id="313" r:id="rId31"/>
    <p:sldId id="280" r:id="rId32"/>
    <p:sldId id="281" r:id="rId33"/>
    <p:sldId id="282" r:id="rId34"/>
    <p:sldId id="283" r:id="rId35"/>
    <p:sldId id="286" r:id="rId36"/>
    <p:sldId id="285" r:id="rId37"/>
    <p:sldId id="288" r:id="rId38"/>
    <p:sldId id="289" r:id="rId39"/>
    <p:sldId id="290" r:id="rId40"/>
    <p:sldId id="291" r:id="rId41"/>
    <p:sldId id="292" r:id="rId42"/>
    <p:sldId id="316" r:id="rId43"/>
    <p:sldId id="294" r:id="rId44"/>
    <p:sldId id="293" r:id="rId45"/>
    <p:sldId id="295" r:id="rId46"/>
    <p:sldId id="297" r:id="rId47"/>
    <p:sldId id="298" r:id="rId48"/>
    <p:sldId id="299" r:id="rId49"/>
    <p:sldId id="300" r:id="rId50"/>
    <p:sldId id="301" r:id="rId51"/>
    <p:sldId id="302" r:id="rId52"/>
    <p:sldId id="303" r:id="rId53"/>
    <p:sldId id="304" r:id="rId54"/>
    <p:sldId id="305" r:id="rId55"/>
    <p:sldId id="306" r:id="rId56"/>
    <p:sldId id="319" r:id="rId57"/>
    <p:sldId id="320" r:id="rId58"/>
    <p:sldId id="321" r:id="rId59"/>
    <p:sldId id="322" r:id="rId60"/>
    <p:sldId id="329" r:id="rId61"/>
    <p:sldId id="323" r:id="rId62"/>
    <p:sldId id="330" r:id="rId63"/>
    <p:sldId id="324" r:id="rId64"/>
    <p:sldId id="325" r:id="rId65"/>
    <p:sldId id="332" r:id="rId66"/>
    <p:sldId id="333" r:id="rId67"/>
    <p:sldId id="334" r:id="rId68"/>
    <p:sldId id="335" r:id="rId69"/>
    <p:sldId id="336" r:id="rId70"/>
    <p:sldId id="337" r:id="rId71"/>
    <p:sldId id="338" r:id="rId72"/>
    <p:sldId id="339" r:id="rId73"/>
    <p:sldId id="340" r:id="rId74"/>
    <p:sldId id="341" r:id="rId75"/>
    <p:sldId id="342" r:id="rId76"/>
    <p:sldId id="344" r:id="rId77"/>
    <p:sldId id="345" r:id="rId78"/>
    <p:sldId id="346" r:id="rId79"/>
    <p:sldId id="347" r:id="rId80"/>
    <p:sldId id="343" r:id="rId81"/>
    <p:sldId id="348" r:id="rId82"/>
    <p:sldId id="349" r:id="rId83"/>
    <p:sldId id="350" r:id="rId84"/>
    <p:sldId id="352" r:id="rId85"/>
    <p:sldId id="317" r:id="rId86"/>
    <p:sldId id="351" r:id="rId8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C9D5"/>
    <a:srgbClr val="DEAAFF"/>
    <a:srgbClr val="F3C4FB"/>
    <a:srgbClr val="FFCBF2"/>
    <a:srgbClr val="0114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22" autoAdjust="0"/>
    <p:restoredTop sz="85149" autoAdjust="0"/>
  </p:normalViewPr>
  <p:slideViewPr>
    <p:cSldViewPr snapToGrid="0">
      <p:cViewPr>
        <p:scale>
          <a:sx n="33" d="100"/>
          <a:sy n="33" d="100"/>
        </p:scale>
        <p:origin x="2532" y="81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89AFAB-9184-4615-9C71-75304620FEBB}" type="datetimeFigureOut">
              <a:rPr lang="fr-FR" smtClean="0"/>
              <a:t>30/05/2023</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EF9779-6E69-4395-93AA-B81C2FE12571}" type="slidenum">
              <a:rPr lang="fr-FR" smtClean="0"/>
              <a:t>‹#›</a:t>
            </a:fld>
            <a:endParaRPr lang="fr-FR"/>
          </a:p>
        </p:txBody>
      </p:sp>
    </p:spTree>
    <p:extLst>
      <p:ext uri="{BB962C8B-B14F-4D97-AF65-F5344CB8AC3E}">
        <p14:creationId xmlns:p14="http://schemas.microsoft.com/office/powerpoint/2010/main" val="21649849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D2EF9779-6E69-4395-93AA-B81C2FE12571}" type="slidenum">
              <a:rPr lang="fr-FR" smtClean="0"/>
              <a:t>4</a:t>
            </a:fld>
            <a:endParaRPr lang="fr-FR" dirty="0"/>
          </a:p>
        </p:txBody>
      </p:sp>
    </p:spTree>
    <p:extLst>
      <p:ext uri="{BB962C8B-B14F-4D97-AF65-F5344CB8AC3E}">
        <p14:creationId xmlns:p14="http://schemas.microsoft.com/office/powerpoint/2010/main" val="4112384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D2EF9779-6E69-4395-93AA-B81C2FE12571}" type="slidenum">
              <a:rPr lang="fr-FR" smtClean="0"/>
              <a:t>5</a:t>
            </a:fld>
            <a:endParaRPr lang="fr-FR" dirty="0"/>
          </a:p>
        </p:txBody>
      </p:sp>
    </p:spTree>
    <p:extLst>
      <p:ext uri="{BB962C8B-B14F-4D97-AF65-F5344CB8AC3E}">
        <p14:creationId xmlns:p14="http://schemas.microsoft.com/office/powerpoint/2010/main" val="2296511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D2EF9779-6E69-4395-93AA-B81C2FE12571}" type="slidenum">
              <a:rPr lang="fr-FR" smtClean="0"/>
              <a:t>6</a:t>
            </a:fld>
            <a:endParaRPr lang="fr-FR" dirty="0"/>
          </a:p>
        </p:txBody>
      </p:sp>
    </p:spTree>
    <p:extLst>
      <p:ext uri="{BB962C8B-B14F-4D97-AF65-F5344CB8AC3E}">
        <p14:creationId xmlns:p14="http://schemas.microsoft.com/office/powerpoint/2010/main" val="986748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D2EF9779-6E69-4395-93AA-B81C2FE12571}" type="slidenum">
              <a:rPr lang="fr-FR" smtClean="0"/>
              <a:t>7</a:t>
            </a:fld>
            <a:endParaRPr lang="fr-FR" dirty="0"/>
          </a:p>
        </p:txBody>
      </p:sp>
    </p:spTree>
    <p:extLst>
      <p:ext uri="{BB962C8B-B14F-4D97-AF65-F5344CB8AC3E}">
        <p14:creationId xmlns:p14="http://schemas.microsoft.com/office/powerpoint/2010/main" val="1867199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D2EF9779-6E69-4395-93AA-B81C2FE12571}" type="slidenum">
              <a:rPr lang="fr-FR" smtClean="0"/>
              <a:t>8</a:t>
            </a:fld>
            <a:endParaRPr lang="fr-FR" dirty="0"/>
          </a:p>
        </p:txBody>
      </p:sp>
    </p:spTree>
    <p:extLst>
      <p:ext uri="{BB962C8B-B14F-4D97-AF65-F5344CB8AC3E}">
        <p14:creationId xmlns:p14="http://schemas.microsoft.com/office/powerpoint/2010/main" val="2768558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D2EF9779-6E69-4395-93AA-B81C2FE12571}" type="slidenum">
              <a:rPr lang="fr-FR" smtClean="0"/>
              <a:t>9</a:t>
            </a:fld>
            <a:endParaRPr lang="fr-FR"/>
          </a:p>
        </p:txBody>
      </p:sp>
    </p:spTree>
    <p:extLst>
      <p:ext uri="{BB962C8B-B14F-4D97-AF65-F5344CB8AC3E}">
        <p14:creationId xmlns:p14="http://schemas.microsoft.com/office/powerpoint/2010/main" val="3691671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D2EF9779-6E69-4395-93AA-B81C2FE12571}" type="slidenum">
              <a:rPr lang="fr-FR" smtClean="0"/>
              <a:t>19</a:t>
            </a:fld>
            <a:endParaRPr lang="fr-FR"/>
          </a:p>
        </p:txBody>
      </p:sp>
    </p:spTree>
    <p:extLst>
      <p:ext uri="{BB962C8B-B14F-4D97-AF65-F5344CB8AC3E}">
        <p14:creationId xmlns:p14="http://schemas.microsoft.com/office/powerpoint/2010/main" val="4029147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CAA91-51A1-A52D-18B0-0018B1C9B4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F8695932-BA03-2C93-0BA9-80A676572D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C10C7450-8E25-0D76-D295-A91256342BB5}"/>
              </a:ext>
            </a:extLst>
          </p:cNvPr>
          <p:cNvSpPr>
            <a:spLocks noGrp="1"/>
          </p:cNvSpPr>
          <p:nvPr>
            <p:ph type="dt" sz="half" idx="10"/>
          </p:nvPr>
        </p:nvSpPr>
        <p:spPr/>
        <p:txBody>
          <a:bodyPr/>
          <a:lstStyle/>
          <a:p>
            <a:fld id="{8CE6340D-3C06-429E-BE64-E2EAB896EDB8}" type="datetimeFigureOut">
              <a:rPr lang="fr-FR" smtClean="0"/>
              <a:t>30/05/2023</a:t>
            </a:fld>
            <a:endParaRPr lang="fr-FR"/>
          </a:p>
        </p:txBody>
      </p:sp>
      <p:sp>
        <p:nvSpPr>
          <p:cNvPr id="5" name="Footer Placeholder 4">
            <a:extLst>
              <a:ext uri="{FF2B5EF4-FFF2-40B4-BE49-F238E27FC236}">
                <a16:creationId xmlns:a16="http://schemas.microsoft.com/office/drawing/2014/main" id="{F6B5E843-1DDE-7F92-8A94-F9294007D006}"/>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775F3E36-B1DC-B971-3E8C-AE81ADDC6306}"/>
              </a:ext>
            </a:extLst>
          </p:cNvPr>
          <p:cNvSpPr>
            <a:spLocks noGrp="1"/>
          </p:cNvSpPr>
          <p:nvPr>
            <p:ph type="sldNum" sz="quarter" idx="12"/>
          </p:nvPr>
        </p:nvSpPr>
        <p:spPr/>
        <p:txBody>
          <a:bodyPr/>
          <a:lstStyle/>
          <a:p>
            <a:fld id="{21BA56F7-FAFF-4BD3-AA3C-3D4084843851}" type="slidenum">
              <a:rPr lang="fr-FR" smtClean="0"/>
              <a:t>‹#›</a:t>
            </a:fld>
            <a:endParaRPr lang="fr-FR"/>
          </a:p>
        </p:txBody>
      </p:sp>
    </p:spTree>
    <p:extLst>
      <p:ext uri="{BB962C8B-B14F-4D97-AF65-F5344CB8AC3E}">
        <p14:creationId xmlns:p14="http://schemas.microsoft.com/office/powerpoint/2010/main" val="249702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CC423-3171-3B50-212C-0B5AB890D4EB}"/>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701CF632-257E-5968-1DCD-F9D56DF06D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6E8D3871-86C2-5149-8966-783EC4983A60}"/>
              </a:ext>
            </a:extLst>
          </p:cNvPr>
          <p:cNvSpPr>
            <a:spLocks noGrp="1"/>
          </p:cNvSpPr>
          <p:nvPr>
            <p:ph type="dt" sz="half" idx="10"/>
          </p:nvPr>
        </p:nvSpPr>
        <p:spPr/>
        <p:txBody>
          <a:bodyPr/>
          <a:lstStyle/>
          <a:p>
            <a:fld id="{8CE6340D-3C06-429E-BE64-E2EAB896EDB8}" type="datetimeFigureOut">
              <a:rPr lang="fr-FR" smtClean="0"/>
              <a:t>30/05/2023</a:t>
            </a:fld>
            <a:endParaRPr lang="fr-FR"/>
          </a:p>
        </p:txBody>
      </p:sp>
      <p:sp>
        <p:nvSpPr>
          <p:cNvPr id="5" name="Footer Placeholder 4">
            <a:extLst>
              <a:ext uri="{FF2B5EF4-FFF2-40B4-BE49-F238E27FC236}">
                <a16:creationId xmlns:a16="http://schemas.microsoft.com/office/drawing/2014/main" id="{A07918B3-BA9C-B1A5-2473-EE60B2AED3EB}"/>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6B976D85-F830-0EB8-546A-0C3D7FBACF74}"/>
              </a:ext>
            </a:extLst>
          </p:cNvPr>
          <p:cNvSpPr>
            <a:spLocks noGrp="1"/>
          </p:cNvSpPr>
          <p:nvPr>
            <p:ph type="sldNum" sz="quarter" idx="12"/>
          </p:nvPr>
        </p:nvSpPr>
        <p:spPr/>
        <p:txBody>
          <a:bodyPr/>
          <a:lstStyle/>
          <a:p>
            <a:fld id="{21BA56F7-FAFF-4BD3-AA3C-3D4084843851}" type="slidenum">
              <a:rPr lang="fr-FR" smtClean="0"/>
              <a:t>‹#›</a:t>
            </a:fld>
            <a:endParaRPr lang="fr-FR"/>
          </a:p>
        </p:txBody>
      </p:sp>
    </p:spTree>
    <p:extLst>
      <p:ext uri="{BB962C8B-B14F-4D97-AF65-F5344CB8AC3E}">
        <p14:creationId xmlns:p14="http://schemas.microsoft.com/office/powerpoint/2010/main" val="428635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EEFC09-B8F0-9027-589B-D6016AC542C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8301CA8D-500F-0CB5-8F2D-416336B60FD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DA431D40-2F15-5FE3-CA23-7B97BA3ACC89}"/>
              </a:ext>
            </a:extLst>
          </p:cNvPr>
          <p:cNvSpPr>
            <a:spLocks noGrp="1"/>
          </p:cNvSpPr>
          <p:nvPr>
            <p:ph type="dt" sz="half" idx="10"/>
          </p:nvPr>
        </p:nvSpPr>
        <p:spPr/>
        <p:txBody>
          <a:bodyPr/>
          <a:lstStyle/>
          <a:p>
            <a:fld id="{8CE6340D-3C06-429E-BE64-E2EAB896EDB8}" type="datetimeFigureOut">
              <a:rPr lang="fr-FR" smtClean="0"/>
              <a:t>30/05/2023</a:t>
            </a:fld>
            <a:endParaRPr lang="fr-FR"/>
          </a:p>
        </p:txBody>
      </p:sp>
      <p:sp>
        <p:nvSpPr>
          <p:cNvPr id="5" name="Footer Placeholder 4">
            <a:extLst>
              <a:ext uri="{FF2B5EF4-FFF2-40B4-BE49-F238E27FC236}">
                <a16:creationId xmlns:a16="http://schemas.microsoft.com/office/drawing/2014/main" id="{90E767B9-97F2-4B12-0235-6352D14F6482}"/>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A5D3C93F-06A8-80D9-931F-64782859D977}"/>
              </a:ext>
            </a:extLst>
          </p:cNvPr>
          <p:cNvSpPr>
            <a:spLocks noGrp="1"/>
          </p:cNvSpPr>
          <p:nvPr>
            <p:ph type="sldNum" sz="quarter" idx="12"/>
          </p:nvPr>
        </p:nvSpPr>
        <p:spPr/>
        <p:txBody>
          <a:bodyPr/>
          <a:lstStyle/>
          <a:p>
            <a:fld id="{21BA56F7-FAFF-4BD3-AA3C-3D4084843851}" type="slidenum">
              <a:rPr lang="fr-FR" smtClean="0"/>
              <a:t>‹#›</a:t>
            </a:fld>
            <a:endParaRPr lang="fr-FR"/>
          </a:p>
        </p:txBody>
      </p:sp>
    </p:spTree>
    <p:extLst>
      <p:ext uri="{BB962C8B-B14F-4D97-AF65-F5344CB8AC3E}">
        <p14:creationId xmlns:p14="http://schemas.microsoft.com/office/powerpoint/2010/main" val="533434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6B579-789E-8D69-0CFF-316009C692C4}"/>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793CCAE1-0E92-F5C8-DD06-9FB403FF04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9E699F21-4A39-144E-8D57-26372FD00D05}"/>
              </a:ext>
            </a:extLst>
          </p:cNvPr>
          <p:cNvSpPr>
            <a:spLocks noGrp="1"/>
          </p:cNvSpPr>
          <p:nvPr>
            <p:ph type="dt" sz="half" idx="10"/>
          </p:nvPr>
        </p:nvSpPr>
        <p:spPr/>
        <p:txBody>
          <a:bodyPr/>
          <a:lstStyle/>
          <a:p>
            <a:fld id="{8CE6340D-3C06-429E-BE64-E2EAB896EDB8}" type="datetimeFigureOut">
              <a:rPr lang="fr-FR" smtClean="0"/>
              <a:t>30/05/2023</a:t>
            </a:fld>
            <a:endParaRPr lang="fr-FR"/>
          </a:p>
        </p:txBody>
      </p:sp>
      <p:sp>
        <p:nvSpPr>
          <p:cNvPr id="5" name="Footer Placeholder 4">
            <a:extLst>
              <a:ext uri="{FF2B5EF4-FFF2-40B4-BE49-F238E27FC236}">
                <a16:creationId xmlns:a16="http://schemas.microsoft.com/office/drawing/2014/main" id="{C96EE24C-9946-4D5F-247C-64F5371F5D7F}"/>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F2DA36A1-F5CF-8A74-6BD2-167FC0EB1EA1}"/>
              </a:ext>
            </a:extLst>
          </p:cNvPr>
          <p:cNvSpPr>
            <a:spLocks noGrp="1"/>
          </p:cNvSpPr>
          <p:nvPr>
            <p:ph type="sldNum" sz="quarter" idx="12"/>
          </p:nvPr>
        </p:nvSpPr>
        <p:spPr/>
        <p:txBody>
          <a:bodyPr/>
          <a:lstStyle/>
          <a:p>
            <a:fld id="{21BA56F7-FAFF-4BD3-AA3C-3D4084843851}" type="slidenum">
              <a:rPr lang="fr-FR" smtClean="0"/>
              <a:t>‹#›</a:t>
            </a:fld>
            <a:endParaRPr lang="fr-FR"/>
          </a:p>
        </p:txBody>
      </p:sp>
    </p:spTree>
    <p:extLst>
      <p:ext uri="{BB962C8B-B14F-4D97-AF65-F5344CB8AC3E}">
        <p14:creationId xmlns:p14="http://schemas.microsoft.com/office/powerpoint/2010/main" val="3823119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FD221-F13F-7941-EE21-312008645A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5CFEBA5E-9BC3-C357-8BBB-544433BAA5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C6B3F9-2BCD-0C73-F781-734AA2D3B995}"/>
              </a:ext>
            </a:extLst>
          </p:cNvPr>
          <p:cNvSpPr>
            <a:spLocks noGrp="1"/>
          </p:cNvSpPr>
          <p:nvPr>
            <p:ph type="dt" sz="half" idx="10"/>
          </p:nvPr>
        </p:nvSpPr>
        <p:spPr/>
        <p:txBody>
          <a:bodyPr/>
          <a:lstStyle/>
          <a:p>
            <a:fld id="{8CE6340D-3C06-429E-BE64-E2EAB896EDB8}" type="datetimeFigureOut">
              <a:rPr lang="fr-FR" smtClean="0"/>
              <a:t>30/05/2023</a:t>
            </a:fld>
            <a:endParaRPr lang="fr-FR"/>
          </a:p>
        </p:txBody>
      </p:sp>
      <p:sp>
        <p:nvSpPr>
          <p:cNvPr id="5" name="Footer Placeholder 4">
            <a:extLst>
              <a:ext uri="{FF2B5EF4-FFF2-40B4-BE49-F238E27FC236}">
                <a16:creationId xmlns:a16="http://schemas.microsoft.com/office/drawing/2014/main" id="{E7EE9B72-09B0-B63B-D0E1-45217B133CFF}"/>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546A582F-7CAD-D3BF-F769-6FFCB565C10D}"/>
              </a:ext>
            </a:extLst>
          </p:cNvPr>
          <p:cNvSpPr>
            <a:spLocks noGrp="1"/>
          </p:cNvSpPr>
          <p:nvPr>
            <p:ph type="sldNum" sz="quarter" idx="12"/>
          </p:nvPr>
        </p:nvSpPr>
        <p:spPr/>
        <p:txBody>
          <a:bodyPr/>
          <a:lstStyle/>
          <a:p>
            <a:fld id="{21BA56F7-FAFF-4BD3-AA3C-3D4084843851}" type="slidenum">
              <a:rPr lang="fr-FR" smtClean="0"/>
              <a:t>‹#›</a:t>
            </a:fld>
            <a:endParaRPr lang="fr-FR"/>
          </a:p>
        </p:txBody>
      </p:sp>
    </p:spTree>
    <p:extLst>
      <p:ext uri="{BB962C8B-B14F-4D97-AF65-F5344CB8AC3E}">
        <p14:creationId xmlns:p14="http://schemas.microsoft.com/office/powerpoint/2010/main" val="489637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B9E2B-D86B-1817-E82F-E7FBD173A5B2}"/>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FF8987ED-3F38-7FE4-FDDB-F6BA1E6A0B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880BB31D-2D17-5AF3-8345-887A7FD2BD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10E42C35-E5C0-26C3-5FFB-372D0B67592A}"/>
              </a:ext>
            </a:extLst>
          </p:cNvPr>
          <p:cNvSpPr>
            <a:spLocks noGrp="1"/>
          </p:cNvSpPr>
          <p:nvPr>
            <p:ph type="dt" sz="half" idx="10"/>
          </p:nvPr>
        </p:nvSpPr>
        <p:spPr/>
        <p:txBody>
          <a:bodyPr/>
          <a:lstStyle/>
          <a:p>
            <a:fld id="{8CE6340D-3C06-429E-BE64-E2EAB896EDB8}" type="datetimeFigureOut">
              <a:rPr lang="fr-FR" smtClean="0"/>
              <a:t>30/05/2023</a:t>
            </a:fld>
            <a:endParaRPr lang="fr-FR"/>
          </a:p>
        </p:txBody>
      </p:sp>
      <p:sp>
        <p:nvSpPr>
          <p:cNvPr id="6" name="Footer Placeholder 5">
            <a:extLst>
              <a:ext uri="{FF2B5EF4-FFF2-40B4-BE49-F238E27FC236}">
                <a16:creationId xmlns:a16="http://schemas.microsoft.com/office/drawing/2014/main" id="{05B4DEFB-7DF7-FED0-6A1A-99CDBF74BE19}"/>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1BFEE55D-6F12-3B07-3524-A779D5262A0C}"/>
              </a:ext>
            </a:extLst>
          </p:cNvPr>
          <p:cNvSpPr>
            <a:spLocks noGrp="1"/>
          </p:cNvSpPr>
          <p:nvPr>
            <p:ph type="sldNum" sz="quarter" idx="12"/>
          </p:nvPr>
        </p:nvSpPr>
        <p:spPr/>
        <p:txBody>
          <a:bodyPr/>
          <a:lstStyle/>
          <a:p>
            <a:fld id="{21BA56F7-FAFF-4BD3-AA3C-3D4084843851}" type="slidenum">
              <a:rPr lang="fr-FR" smtClean="0"/>
              <a:t>‹#›</a:t>
            </a:fld>
            <a:endParaRPr lang="fr-FR"/>
          </a:p>
        </p:txBody>
      </p:sp>
    </p:spTree>
    <p:extLst>
      <p:ext uri="{BB962C8B-B14F-4D97-AF65-F5344CB8AC3E}">
        <p14:creationId xmlns:p14="http://schemas.microsoft.com/office/powerpoint/2010/main" val="31778855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48A64-D25C-B15A-787A-6EA80888D9A6}"/>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93FD201A-B9D5-565A-AD40-4E367796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E52FC1-E1DE-1470-487B-1F6E6C55F28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93CE73BA-9D73-9EEE-C524-16D2823403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60554D1-91E0-1700-A4A7-AFA9332609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A10B5BEF-9A78-0C52-019B-2829C894FF89}"/>
              </a:ext>
            </a:extLst>
          </p:cNvPr>
          <p:cNvSpPr>
            <a:spLocks noGrp="1"/>
          </p:cNvSpPr>
          <p:nvPr>
            <p:ph type="dt" sz="half" idx="10"/>
          </p:nvPr>
        </p:nvSpPr>
        <p:spPr/>
        <p:txBody>
          <a:bodyPr/>
          <a:lstStyle/>
          <a:p>
            <a:fld id="{8CE6340D-3C06-429E-BE64-E2EAB896EDB8}" type="datetimeFigureOut">
              <a:rPr lang="fr-FR" smtClean="0"/>
              <a:t>30/05/2023</a:t>
            </a:fld>
            <a:endParaRPr lang="fr-FR"/>
          </a:p>
        </p:txBody>
      </p:sp>
      <p:sp>
        <p:nvSpPr>
          <p:cNvPr id="8" name="Footer Placeholder 7">
            <a:extLst>
              <a:ext uri="{FF2B5EF4-FFF2-40B4-BE49-F238E27FC236}">
                <a16:creationId xmlns:a16="http://schemas.microsoft.com/office/drawing/2014/main" id="{676ABE06-86C8-AB6C-9E37-54F2A3A08D74}"/>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F216DD9E-B1E3-8F4C-0F9C-9263A76E1019}"/>
              </a:ext>
            </a:extLst>
          </p:cNvPr>
          <p:cNvSpPr>
            <a:spLocks noGrp="1"/>
          </p:cNvSpPr>
          <p:nvPr>
            <p:ph type="sldNum" sz="quarter" idx="12"/>
          </p:nvPr>
        </p:nvSpPr>
        <p:spPr/>
        <p:txBody>
          <a:bodyPr/>
          <a:lstStyle/>
          <a:p>
            <a:fld id="{21BA56F7-FAFF-4BD3-AA3C-3D4084843851}" type="slidenum">
              <a:rPr lang="fr-FR" smtClean="0"/>
              <a:t>‹#›</a:t>
            </a:fld>
            <a:endParaRPr lang="fr-FR"/>
          </a:p>
        </p:txBody>
      </p:sp>
    </p:spTree>
    <p:extLst>
      <p:ext uri="{BB962C8B-B14F-4D97-AF65-F5344CB8AC3E}">
        <p14:creationId xmlns:p14="http://schemas.microsoft.com/office/powerpoint/2010/main" val="2518321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82009-C8FE-CB25-02A7-CDD2E54D9F52}"/>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0393539F-47D2-CF45-CA5E-8A963AE0C66B}"/>
              </a:ext>
            </a:extLst>
          </p:cNvPr>
          <p:cNvSpPr>
            <a:spLocks noGrp="1"/>
          </p:cNvSpPr>
          <p:nvPr>
            <p:ph type="dt" sz="half" idx="10"/>
          </p:nvPr>
        </p:nvSpPr>
        <p:spPr/>
        <p:txBody>
          <a:bodyPr/>
          <a:lstStyle/>
          <a:p>
            <a:fld id="{8CE6340D-3C06-429E-BE64-E2EAB896EDB8}" type="datetimeFigureOut">
              <a:rPr lang="fr-FR" smtClean="0"/>
              <a:t>30/05/2023</a:t>
            </a:fld>
            <a:endParaRPr lang="fr-FR"/>
          </a:p>
        </p:txBody>
      </p:sp>
      <p:sp>
        <p:nvSpPr>
          <p:cNvPr id="4" name="Footer Placeholder 3">
            <a:extLst>
              <a:ext uri="{FF2B5EF4-FFF2-40B4-BE49-F238E27FC236}">
                <a16:creationId xmlns:a16="http://schemas.microsoft.com/office/drawing/2014/main" id="{B8C71978-C1A1-56A4-1686-B899D216FCF2}"/>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D410C2B1-83A2-196F-AD28-101D3E6DD3CD}"/>
              </a:ext>
            </a:extLst>
          </p:cNvPr>
          <p:cNvSpPr>
            <a:spLocks noGrp="1"/>
          </p:cNvSpPr>
          <p:nvPr>
            <p:ph type="sldNum" sz="quarter" idx="12"/>
          </p:nvPr>
        </p:nvSpPr>
        <p:spPr/>
        <p:txBody>
          <a:bodyPr/>
          <a:lstStyle/>
          <a:p>
            <a:fld id="{21BA56F7-FAFF-4BD3-AA3C-3D4084843851}" type="slidenum">
              <a:rPr lang="fr-FR" smtClean="0"/>
              <a:t>‹#›</a:t>
            </a:fld>
            <a:endParaRPr lang="fr-FR"/>
          </a:p>
        </p:txBody>
      </p:sp>
    </p:spTree>
    <p:extLst>
      <p:ext uri="{BB962C8B-B14F-4D97-AF65-F5344CB8AC3E}">
        <p14:creationId xmlns:p14="http://schemas.microsoft.com/office/powerpoint/2010/main" val="3134697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0F729A-37F4-0706-DCA3-57567CE469DD}"/>
              </a:ext>
            </a:extLst>
          </p:cNvPr>
          <p:cNvSpPr>
            <a:spLocks noGrp="1"/>
          </p:cNvSpPr>
          <p:nvPr>
            <p:ph type="dt" sz="half" idx="10"/>
          </p:nvPr>
        </p:nvSpPr>
        <p:spPr/>
        <p:txBody>
          <a:bodyPr/>
          <a:lstStyle/>
          <a:p>
            <a:fld id="{8CE6340D-3C06-429E-BE64-E2EAB896EDB8}" type="datetimeFigureOut">
              <a:rPr lang="fr-FR" smtClean="0"/>
              <a:t>30/05/2023</a:t>
            </a:fld>
            <a:endParaRPr lang="fr-FR"/>
          </a:p>
        </p:txBody>
      </p:sp>
      <p:sp>
        <p:nvSpPr>
          <p:cNvPr id="3" name="Footer Placeholder 2">
            <a:extLst>
              <a:ext uri="{FF2B5EF4-FFF2-40B4-BE49-F238E27FC236}">
                <a16:creationId xmlns:a16="http://schemas.microsoft.com/office/drawing/2014/main" id="{C9F072F5-5DB8-ED10-8EFC-C5E665561EA4}"/>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E975307E-CB10-6E2A-33D4-2C39D846665A}"/>
              </a:ext>
            </a:extLst>
          </p:cNvPr>
          <p:cNvSpPr>
            <a:spLocks noGrp="1"/>
          </p:cNvSpPr>
          <p:nvPr>
            <p:ph type="sldNum" sz="quarter" idx="12"/>
          </p:nvPr>
        </p:nvSpPr>
        <p:spPr/>
        <p:txBody>
          <a:bodyPr/>
          <a:lstStyle/>
          <a:p>
            <a:fld id="{21BA56F7-FAFF-4BD3-AA3C-3D4084843851}" type="slidenum">
              <a:rPr lang="fr-FR" smtClean="0"/>
              <a:t>‹#›</a:t>
            </a:fld>
            <a:endParaRPr lang="fr-FR"/>
          </a:p>
        </p:txBody>
      </p:sp>
    </p:spTree>
    <p:extLst>
      <p:ext uri="{BB962C8B-B14F-4D97-AF65-F5344CB8AC3E}">
        <p14:creationId xmlns:p14="http://schemas.microsoft.com/office/powerpoint/2010/main" val="2439903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8D6C5-4B10-FC54-651F-72E3AC2E7A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F98081FF-36BE-A3DB-7B06-1480A9CF7E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AEB09936-6C4B-311B-A2A0-B86A02ED65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ED6161-ECBA-6358-9345-F1E0D227487A}"/>
              </a:ext>
            </a:extLst>
          </p:cNvPr>
          <p:cNvSpPr>
            <a:spLocks noGrp="1"/>
          </p:cNvSpPr>
          <p:nvPr>
            <p:ph type="dt" sz="half" idx="10"/>
          </p:nvPr>
        </p:nvSpPr>
        <p:spPr/>
        <p:txBody>
          <a:bodyPr/>
          <a:lstStyle/>
          <a:p>
            <a:fld id="{8CE6340D-3C06-429E-BE64-E2EAB896EDB8}" type="datetimeFigureOut">
              <a:rPr lang="fr-FR" smtClean="0"/>
              <a:t>30/05/2023</a:t>
            </a:fld>
            <a:endParaRPr lang="fr-FR"/>
          </a:p>
        </p:txBody>
      </p:sp>
      <p:sp>
        <p:nvSpPr>
          <p:cNvPr id="6" name="Footer Placeholder 5">
            <a:extLst>
              <a:ext uri="{FF2B5EF4-FFF2-40B4-BE49-F238E27FC236}">
                <a16:creationId xmlns:a16="http://schemas.microsoft.com/office/drawing/2014/main" id="{B4AA2502-0069-2C4D-2887-DBB327AFD233}"/>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7E23A4A2-590A-59CB-0F2C-3B9A0AF70ECE}"/>
              </a:ext>
            </a:extLst>
          </p:cNvPr>
          <p:cNvSpPr>
            <a:spLocks noGrp="1"/>
          </p:cNvSpPr>
          <p:nvPr>
            <p:ph type="sldNum" sz="quarter" idx="12"/>
          </p:nvPr>
        </p:nvSpPr>
        <p:spPr/>
        <p:txBody>
          <a:bodyPr/>
          <a:lstStyle/>
          <a:p>
            <a:fld id="{21BA56F7-FAFF-4BD3-AA3C-3D4084843851}" type="slidenum">
              <a:rPr lang="fr-FR" smtClean="0"/>
              <a:t>‹#›</a:t>
            </a:fld>
            <a:endParaRPr lang="fr-FR"/>
          </a:p>
        </p:txBody>
      </p:sp>
    </p:spTree>
    <p:extLst>
      <p:ext uri="{BB962C8B-B14F-4D97-AF65-F5344CB8AC3E}">
        <p14:creationId xmlns:p14="http://schemas.microsoft.com/office/powerpoint/2010/main" val="303804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E6E7A-168D-47CC-D323-648CDAB454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9BDC09CA-6E1C-0A4B-39B4-2ADE969615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0CFF9843-2900-4593-F7D1-4DDF88241A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DD1319-7B46-4E83-D092-42FB90142EB9}"/>
              </a:ext>
            </a:extLst>
          </p:cNvPr>
          <p:cNvSpPr>
            <a:spLocks noGrp="1"/>
          </p:cNvSpPr>
          <p:nvPr>
            <p:ph type="dt" sz="half" idx="10"/>
          </p:nvPr>
        </p:nvSpPr>
        <p:spPr/>
        <p:txBody>
          <a:bodyPr/>
          <a:lstStyle/>
          <a:p>
            <a:fld id="{8CE6340D-3C06-429E-BE64-E2EAB896EDB8}" type="datetimeFigureOut">
              <a:rPr lang="fr-FR" smtClean="0"/>
              <a:t>30/05/2023</a:t>
            </a:fld>
            <a:endParaRPr lang="fr-FR"/>
          </a:p>
        </p:txBody>
      </p:sp>
      <p:sp>
        <p:nvSpPr>
          <p:cNvPr id="6" name="Footer Placeholder 5">
            <a:extLst>
              <a:ext uri="{FF2B5EF4-FFF2-40B4-BE49-F238E27FC236}">
                <a16:creationId xmlns:a16="http://schemas.microsoft.com/office/drawing/2014/main" id="{9E8F229C-332A-FE4F-158C-6A7E33D92A6E}"/>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27B4E90C-168B-488F-6087-A9023E5C9970}"/>
              </a:ext>
            </a:extLst>
          </p:cNvPr>
          <p:cNvSpPr>
            <a:spLocks noGrp="1"/>
          </p:cNvSpPr>
          <p:nvPr>
            <p:ph type="sldNum" sz="quarter" idx="12"/>
          </p:nvPr>
        </p:nvSpPr>
        <p:spPr/>
        <p:txBody>
          <a:bodyPr/>
          <a:lstStyle/>
          <a:p>
            <a:fld id="{21BA56F7-FAFF-4BD3-AA3C-3D4084843851}" type="slidenum">
              <a:rPr lang="fr-FR" smtClean="0"/>
              <a:t>‹#›</a:t>
            </a:fld>
            <a:endParaRPr lang="fr-FR"/>
          </a:p>
        </p:txBody>
      </p:sp>
    </p:spTree>
    <p:extLst>
      <p:ext uri="{BB962C8B-B14F-4D97-AF65-F5344CB8AC3E}">
        <p14:creationId xmlns:p14="http://schemas.microsoft.com/office/powerpoint/2010/main" val="24872737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5EE425-C09E-57B3-2AB8-5A1C7AA61B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053F118A-0CF8-299D-4A5F-1720D0EE6A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928A365F-F1BB-C9B4-69E5-D8F6E91C43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E6340D-3C06-429E-BE64-E2EAB896EDB8}" type="datetimeFigureOut">
              <a:rPr lang="fr-FR" smtClean="0"/>
              <a:t>30/05/2023</a:t>
            </a:fld>
            <a:endParaRPr lang="fr-FR"/>
          </a:p>
        </p:txBody>
      </p:sp>
      <p:sp>
        <p:nvSpPr>
          <p:cNvPr id="5" name="Footer Placeholder 4">
            <a:extLst>
              <a:ext uri="{FF2B5EF4-FFF2-40B4-BE49-F238E27FC236}">
                <a16:creationId xmlns:a16="http://schemas.microsoft.com/office/drawing/2014/main" id="{CFC32D84-A203-279D-A42C-ED8CF321A8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a:extLst>
              <a:ext uri="{FF2B5EF4-FFF2-40B4-BE49-F238E27FC236}">
                <a16:creationId xmlns:a16="http://schemas.microsoft.com/office/drawing/2014/main" id="{02346481-5C44-C06C-3AB2-CD0E51504A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BA56F7-FAFF-4BD3-AA3C-3D4084843851}" type="slidenum">
              <a:rPr lang="fr-FR" smtClean="0"/>
              <a:t>‹#›</a:t>
            </a:fld>
            <a:endParaRPr lang="fr-FR"/>
          </a:p>
        </p:txBody>
      </p:sp>
    </p:spTree>
    <p:extLst>
      <p:ext uri="{BB962C8B-B14F-4D97-AF65-F5344CB8AC3E}">
        <p14:creationId xmlns:p14="http://schemas.microsoft.com/office/powerpoint/2010/main" val="37829320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8.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slideLayout" Target="../slideLayouts/slideLayout1.xml"/><Relationship Id="rId1" Type="http://schemas.openxmlformats.org/officeDocument/2006/relationships/tags" Target="../tags/tag9.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svg"/><Relationship Id="rId9"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0.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1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1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svg"/><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13.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26.png"/><Relationship Id="rId4" Type="http://schemas.openxmlformats.org/officeDocument/2006/relationships/image" Target="../media/image2.svg"/><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14.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26.png"/><Relationship Id="rId4" Type="http://schemas.openxmlformats.org/officeDocument/2006/relationships/image" Target="../media/image2.svg"/><Relationship Id="rId9"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15.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26.png"/><Relationship Id="rId4" Type="http://schemas.openxmlformats.org/officeDocument/2006/relationships/image" Target="../media/image2.svg"/><Relationship Id="rId9" Type="http://schemas.openxmlformats.org/officeDocument/2006/relationships/image" Target="../media/image25.png"/></Relationships>
</file>

<file path=ppt/slides/_rels/slide18.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16.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26.png"/><Relationship Id="rId4" Type="http://schemas.openxmlformats.org/officeDocument/2006/relationships/image" Target="../media/image2.svg"/><Relationship Id="rId9" Type="http://schemas.openxmlformats.org/officeDocument/2006/relationships/image" Target="../media/image25.png"/></Relationships>
</file>

<file path=ppt/slides/_rels/slide19.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28.png"/><Relationship Id="rId3" Type="http://schemas.openxmlformats.org/officeDocument/2006/relationships/notesSlide" Target="../notesSlides/notesSlide7.xml"/><Relationship Id="rId7" Type="http://schemas.openxmlformats.org/officeDocument/2006/relationships/image" Target="../media/image5.png"/><Relationship Id="rId12" Type="http://schemas.openxmlformats.org/officeDocument/2006/relationships/image" Target="../media/image26.png"/><Relationship Id="rId2" Type="http://schemas.openxmlformats.org/officeDocument/2006/relationships/slideLayout" Target="../slideLayouts/slideLayout1.xml"/><Relationship Id="rId1" Type="http://schemas.openxmlformats.org/officeDocument/2006/relationships/tags" Target="../tags/tag17.xml"/><Relationship Id="rId6" Type="http://schemas.openxmlformats.org/officeDocument/2006/relationships/image" Target="../media/image27.png"/><Relationship Id="rId11" Type="http://schemas.openxmlformats.org/officeDocument/2006/relationships/image" Target="../media/image25.png"/><Relationship Id="rId5" Type="http://schemas.openxmlformats.org/officeDocument/2006/relationships/image" Target="../media/image2.svg"/><Relationship Id="rId10" Type="http://schemas.openxmlformats.org/officeDocument/2006/relationships/image" Target="../media/image10.svg"/><Relationship Id="rId4" Type="http://schemas.openxmlformats.org/officeDocument/2006/relationships/image" Target="../media/image1.png"/><Relationship Id="rId9" Type="http://schemas.openxmlformats.org/officeDocument/2006/relationships/image" Target="../media/image9.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9.xml"/><Relationship Id="rId4" Type="http://schemas.openxmlformats.org/officeDocument/2006/relationships/image" Target="../media/image2.sv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0.xml"/><Relationship Id="rId4" Type="http://schemas.openxmlformats.org/officeDocument/2006/relationships/image" Target="../media/image2.sv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1.xml"/><Relationship Id="rId4" Type="http://schemas.openxmlformats.org/officeDocument/2006/relationships/image" Target="../media/image2.sv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2.xml"/><Relationship Id="rId4" Type="http://schemas.openxmlformats.org/officeDocument/2006/relationships/image" Target="../media/image2.sv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3.xml"/><Relationship Id="rId4" Type="http://schemas.openxmlformats.org/officeDocument/2006/relationships/image" Target="../media/image2.sv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4.xml"/><Relationship Id="rId4" Type="http://schemas.openxmlformats.org/officeDocument/2006/relationships/image" Target="../media/image2.sv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5.xml"/><Relationship Id="rId4" Type="http://schemas.openxmlformats.org/officeDocument/2006/relationships/image" Target="../media/image2.sv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6.xml"/><Relationship Id="rId4" Type="http://schemas.openxmlformats.org/officeDocument/2006/relationships/image" Target="../media/image2.sv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7.xml"/><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7.png"/><Relationship Id="rId2" Type="http://schemas.openxmlformats.org/officeDocument/2006/relationships/slideLayout" Target="../slideLayouts/slideLayout1.xml"/><Relationship Id="rId16" Type="http://schemas.openxmlformats.org/officeDocument/2006/relationships/image" Target="../media/image16.svg"/><Relationship Id="rId1" Type="http://schemas.openxmlformats.org/officeDocument/2006/relationships/tags" Target="../tags/tag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5.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sv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8.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sv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9.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sv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6.svg"/><Relationship Id="rId2" Type="http://schemas.openxmlformats.org/officeDocument/2006/relationships/slideLayout" Target="../slideLayouts/slideLayout1.xml"/><Relationship Id="rId1" Type="http://schemas.openxmlformats.org/officeDocument/2006/relationships/tags" Target="../tags/tag30.xml"/><Relationship Id="rId6" Type="http://schemas.openxmlformats.org/officeDocument/2006/relationships/image" Target="../media/image15.png"/><Relationship Id="rId5" Type="http://schemas.openxmlformats.org/officeDocument/2006/relationships/image" Target="../media/image29.png"/><Relationship Id="rId4" Type="http://schemas.openxmlformats.org/officeDocument/2006/relationships/image" Target="../media/image2.svg"/></Relationships>
</file>

<file path=ppt/slides/_rels/slide3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image" Target="../media/image16.svg"/><Relationship Id="rId2" Type="http://schemas.openxmlformats.org/officeDocument/2006/relationships/slideLayout" Target="../slideLayouts/slideLayout1.xml"/><Relationship Id="rId1" Type="http://schemas.openxmlformats.org/officeDocument/2006/relationships/tags" Target="../tags/tag31.xml"/><Relationship Id="rId6" Type="http://schemas.openxmlformats.org/officeDocument/2006/relationships/image" Target="../media/image15.png"/><Relationship Id="rId5" Type="http://schemas.openxmlformats.org/officeDocument/2006/relationships/image" Target="../media/image29.png"/><Relationship Id="rId4" Type="http://schemas.openxmlformats.org/officeDocument/2006/relationships/image" Target="../media/image2.svg"/></Relationships>
</file>

<file path=ppt/slides/_rels/slide3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slideLayout" Target="../slideLayouts/slideLayout1.xml"/><Relationship Id="rId1" Type="http://schemas.openxmlformats.org/officeDocument/2006/relationships/tags" Target="../tags/tag3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svg"/><Relationship Id="rId9" Type="http://schemas.openxmlformats.org/officeDocument/2006/relationships/image" Target="../media/image31.png"/></Relationships>
</file>

<file path=ppt/slides/_rels/slide3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16.svg"/><Relationship Id="rId12" Type="http://schemas.openxmlformats.org/officeDocument/2006/relationships/image" Target="../media/image6.svg"/><Relationship Id="rId2" Type="http://schemas.openxmlformats.org/officeDocument/2006/relationships/slideLayout" Target="../slideLayouts/slideLayout1.xml"/><Relationship Id="rId1" Type="http://schemas.openxmlformats.org/officeDocument/2006/relationships/tags" Target="../tags/tag33.xml"/><Relationship Id="rId6" Type="http://schemas.openxmlformats.org/officeDocument/2006/relationships/image" Target="../media/image15.png"/><Relationship Id="rId11" Type="http://schemas.openxmlformats.org/officeDocument/2006/relationships/image" Target="../media/image5.png"/><Relationship Id="rId5" Type="http://schemas.openxmlformats.org/officeDocument/2006/relationships/image" Target="../media/image29.png"/><Relationship Id="rId15" Type="http://schemas.openxmlformats.org/officeDocument/2006/relationships/image" Target="../media/image31.png"/><Relationship Id="rId10" Type="http://schemas.openxmlformats.org/officeDocument/2006/relationships/image" Target="../media/image4.svg"/><Relationship Id="rId4" Type="http://schemas.openxmlformats.org/officeDocument/2006/relationships/image" Target="../media/image2.svg"/><Relationship Id="rId9" Type="http://schemas.openxmlformats.org/officeDocument/2006/relationships/image" Target="../media/image3.png"/><Relationship Id="rId14" Type="http://schemas.openxmlformats.org/officeDocument/2006/relationships/image" Target="../media/image10.svg"/></Relationships>
</file>

<file path=ppt/slides/_rels/slide36.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4.svg"/><Relationship Id="rId12" Type="http://schemas.openxmlformats.org/officeDocument/2006/relationships/image" Target="../media/image30.png"/><Relationship Id="rId2" Type="http://schemas.openxmlformats.org/officeDocument/2006/relationships/slideLayout" Target="../slideLayouts/slideLayout1.xml"/><Relationship Id="rId1" Type="http://schemas.openxmlformats.org/officeDocument/2006/relationships/tags" Target="../tags/tag34.xml"/><Relationship Id="rId6" Type="http://schemas.openxmlformats.org/officeDocument/2006/relationships/image" Target="../media/image3.png"/><Relationship Id="rId11" Type="http://schemas.openxmlformats.org/officeDocument/2006/relationships/image" Target="../media/image10.svg"/><Relationship Id="rId5" Type="http://schemas.openxmlformats.org/officeDocument/2006/relationships/image" Target="../media/image32.png"/><Relationship Id="rId10" Type="http://schemas.openxmlformats.org/officeDocument/2006/relationships/image" Target="../media/image9.png"/><Relationship Id="rId4" Type="http://schemas.openxmlformats.org/officeDocument/2006/relationships/image" Target="../media/image2.svg"/><Relationship Id="rId9" Type="http://schemas.openxmlformats.org/officeDocument/2006/relationships/image" Target="../media/image6.svg"/><Relationship Id="rId14" Type="http://schemas.openxmlformats.org/officeDocument/2006/relationships/image" Target="../media/image16.svg"/></Relationships>
</file>

<file path=ppt/slides/_rels/slide3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svg"/><Relationship Id="rId2" Type="http://schemas.openxmlformats.org/officeDocument/2006/relationships/slideLayout" Target="../slideLayouts/slideLayout1.xml"/><Relationship Id="rId1" Type="http://schemas.openxmlformats.org/officeDocument/2006/relationships/tags" Target="../tags/tag35.xml"/><Relationship Id="rId6" Type="http://schemas.openxmlformats.org/officeDocument/2006/relationships/image" Target="../media/image3.png"/><Relationship Id="rId11" Type="http://schemas.openxmlformats.org/officeDocument/2006/relationships/image" Target="../media/image10.svg"/><Relationship Id="rId5" Type="http://schemas.openxmlformats.org/officeDocument/2006/relationships/image" Target="../media/image32.png"/><Relationship Id="rId10" Type="http://schemas.openxmlformats.org/officeDocument/2006/relationships/image" Target="../media/image9.png"/><Relationship Id="rId4" Type="http://schemas.openxmlformats.org/officeDocument/2006/relationships/image" Target="../media/image2.svg"/><Relationship Id="rId9" Type="http://schemas.openxmlformats.org/officeDocument/2006/relationships/image" Target="../media/image6.svg"/></Relationships>
</file>

<file path=ppt/slides/_rels/slide3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svg"/><Relationship Id="rId2" Type="http://schemas.openxmlformats.org/officeDocument/2006/relationships/slideLayout" Target="../slideLayouts/slideLayout1.xml"/><Relationship Id="rId1" Type="http://schemas.openxmlformats.org/officeDocument/2006/relationships/tags" Target="../tags/tag36.xml"/><Relationship Id="rId6" Type="http://schemas.openxmlformats.org/officeDocument/2006/relationships/image" Target="../media/image3.png"/><Relationship Id="rId11" Type="http://schemas.openxmlformats.org/officeDocument/2006/relationships/image" Target="../media/image10.svg"/><Relationship Id="rId5" Type="http://schemas.openxmlformats.org/officeDocument/2006/relationships/image" Target="../media/image32.png"/><Relationship Id="rId10" Type="http://schemas.openxmlformats.org/officeDocument/2006/relationships/image" Target="../media/image9.png"/><Relationship Id="rId4" Type="http://schemas.openxmlformats.org/officeDocument/2006/relationships/image" Target="../media/image2.svg"/><Relationship Id="rId9" Type="http://schemas.openxmlformats.org/officeDocument/2006/relationships/image" Target="../media/image6.svg"/></Relationships>
</file>

<file path=ppt/slides/_rels/slide39.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34.png"/><Relationship Id="rId3" Type="http://schemas.openxmlformats.org/officeDocument/2006/relationships/image" Target="../media/image1.png"/><Relationship Id="rId7" Type="http://schemas.openxmlformats.org/officeDocument/2006/relationships/image" Target="../media/image4.svg"/><Relationship Id="rId12" Type="http://schemas.openxmlformats.org/officeDocument/2006/relationships/image" Target="../media/image33.png"/><Relationship Id="rId2" Type="http://schemas.openxmlformats.org/officeDocument/2006/relationships/slideLayout" Target="../slideLayouts/slideLayout1.xml"/><Relationship Id="rId1" Type="http://schemas.openxmlformats.org/officeDocument/2006/relationships/tags" Target="../tags/tag37.xml"/><Relationship Id="rId6" Type="http://schemas.openxmlformats.org/officeDocument/2006/relationships/image" Target="../media/image3.png"/><Relationship Id="rId11" Type="http://schemas.openxmlformats.org/officeDocument/2006/relationships/image" Target="../media/image10.svg"/><Relationship Id="rId5" Type="http://schemas.openxmlformats.org/officeDocument/2006/relationships/image" Target="../media/image32.png"/><Relationship Id="rId10" Type="http://schemas.openxmlformats.org/officeDocument/2006/relationships/image" Target="../media/image9.png"/><Relationship Id="rId4" Type="http://schemas.openxmlformats.org/officeDocument/2006/relationships/image" Target="../media/image2.svg"/><Relationship Id="rId9" Type="http://schemas.openxmlformats.org/officeDocument/2006/relationships/image" Target="../media/image6.sv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svg"/><Relationship Id="rId18" Type="http://schemas.openxmlformats.org/officeDocument/2006/relationships/image" Target="../media/image15.png"/><Relationship Id="rId3" Type="http://schemas.openxmlformats.org/officeDocument/2006/relationships/notesSlide" Target="../notesSlides/notesSlide1.xml"/><Relationship Id="rId21" Type="http://schemas.openxmlformats.org/officeDocument/2006/relationships/image" Target="../media/image18.jpeg"/><Relationship Id="rId7" Type="http://schemas.openxmlformats.org/officeDocument/2006/relationships/image" Target="../media/image4.svg"/><Relationship Id="rId12" Type="http://schemas.openxmlformats.org/officeDocument/2006/relationships/image" Target="../media/image9.png"/><Relationship Id="rId17" Type="http://schemas.openxmlformats.org/officeDocument/2006/relationships/image" Target="../media/image14.svg"/><Relationship Id="rId2" Type="http://schemas.openxmlformats.org/officeDocument/2006/relationships/slideLayout" Target="../slideLayouts/slideLayout1.xml"/><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tags" Target="../tags/tag2.xml"/><Relationship Id="rId6" Type="http://schemas.openxmlformats.org/officeDocument/2006/relationships/image" Target="../media/image3.png"/><Relationship Id="rId11" Type="http://schemas.openxmlformats.org/officeDocument/2006/relationships/image" Target="../media/image8.svg"/><Relationship Id="rId24" Type="http://schemas.openxmlformats.org/officeDocument/2006/relationships/image" Target="../media/image21.jpg"/><Relationship Id="rId5" Type="http://schemas.openxmlformats.org/officeDocument/2006/relationships/image" Target="../media/image2.svg"/><Relationship Id="rId15" Type="http://schemas.openxmlformats.org/officeDocument/2006/relationships/image" Target="../media/image12.svg"/><Relationship Id="rId23" Type="http://schemas.openxmlformats.org/officeDocument/2006/relationships/image" Target="../media/image20.jpeg"/><Relationship Id="rId10" Type="http://schemas.openxmlformats.org/officeDocument/2006/relationships/image" Target="../media/image7.png"/><Relationship Id="rId19" Type="http://schemas.openxmlformats.org/officeDocument/2006/relationships/image" Target="../media/image16.svg"/><Relationship Id="rId4" Type="http://schemas.openxmlformats.org/officeDocument/2006/relationships/image" Target="../media/image1.png"/><Relationship Id="rId9" Type="http://schemas.openxmlformats.org/officeDocument/2006/relationships/image" Target="../media/image6.svg"/><Relationship Id="rId14" Type="http://schemas.openxmlformats.org/officeDocument/2006/relationships/image" Target="../media/image11.png"/><Relationship Id="rId22" Type="http://schemas.openxmlformats.org/officeDocument/2006/relationships/image" Target="../media/image19.jpeg"/></Relationships>
</file>

<file path=ppt/slides/_rels/slide40.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35.jpeg"/><Relationship Id="rId18" Type="http://schemas.openxmlformats.org/officeDocument/2006/relationships/image" Target="../media/image40.png"/><Relationship Id="rId3" Type="http://schemas.openxmlformats.org/officeDocument/2006/relationships/image" Target="../media/image1.png"/><Relationship Id="rId7" Type="http://schemas.openxmlformats.org/officeDocument/2006/relationships/image" Target="../media/image4.svg"/><Relationship Id="rId12" Type="http://schemas.openxmlformats.org/officeDocument/2006/relationships/image" Target="../media/image33.png"/><Relationship Id="rId17" Type="http://schemas.openxmlformats.org/officeDocument/2006/relationships/image" Target="../media/image39.png"/><Relationship Id="rId2" Type="http://schemas.openxmlformats.org/officeDocument/2006/relationships/slideLayout" Target="../slideLayouts/slideLayout1.xml"/><Relationship Id="rId16" Type="http://schemas.openxmlformats.org/officeDocument/2006/relationships/image" Target="../media/image38.jpeg"/><Relationship Id="rId1" Type="http://schemas.openxmlformats.org/officeDocument/2006/relationships/tags" Target="../tags/tag38.xml"/><Relationship Id="rId6" Type="http://schemas.openxmlformats.org/officeDocument/2006/relationships/image" Target="../media/image3.png"/><Relationship Id="rId11" Type="http://schemas.openxmlformats.org/officeDocument/2006/relationships/image" Target="../media/image10.svg"/><Relationship Id="rId5" Type="http://schemas.openxmlformats.org/officeDocument/2006/relationships/image" Target="../media/image32.png"/><Relationship Id="rId15" Type="http://schemas.openxmlformats.org/officeDocument/2006/relationships/image" Target="../media/image37.jpeg"/><Relationship Id="rId10" Type="http://schemas.openxmlformats.org/officeDocument/2006/relationships/image" Target="../media/image9.png"/><Relationship Id="rId4" Type="http://schemas.openxmlformats.org/officeDocument/2006/relationships/image" Target="../media/image2.svg"/><Relationship Id="rId9" Type="http://schemas.openxmlformats.org/officeDocument/2006/relationships/image" Target="../media/image6.svg"/><Relationship Id="rId14" Type="http://schemas.openxmlformats.org/officeDocument/2006/relationships/image" Target="../media/image36.jpeg"/></Relationships>
</file>

<file path=ppt/slides/_rels/slide41.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38.jpeg"/><Relationship Id="rId3" Type="http://schemas.openxmlformats.org/officeDocument/2006/relationships/image" Target="../media/image1.png"/><Relationship Id="rId7" Type="http://schemas.openxmlformats.org/officeDocument/2006/relationships/image" Target="../media/image42.png"/><Relationship Id="rId12" Type="http://schemas.openxmlformats.org/officeDocument/2006/relationships/image" Target="../media/image37.jpeg"/><Relationship Id="rId2" Type="http://schemas.openxmlformats.org/officeDocument/2006/relationships/slideLayout" Target="../slideLayouts/slideLayout1.xml"/><Relationship Id="rId1" Type="http://schemas.openxmlformats.org/officeDocument/2006/relationships/tags" Target="../tags/tag39.xml"/><Relationship Id="rId6" Type="http://schemas.openxmlformats.org/officeDocument/2006/relationships/image" Target="../media/image41.png"/><Relationship Id="rId11" Type="http://schemas.openxmlformats.org/officeDocument/2006/relationships/image" Target="../media/image36.jpeg"/><Relationship Id="rId5" Type="http://schemas.openxmlformats.org/officeDocument/2006/relationships/image" Target="../media/image33.png"/><Relationship Id="rId15" Type="http://schemas.openxmlformats.org/officeDocument/2006/relationships/image" Target="../media/image40.png"/><Relationship Id="rId10" Type="http://schemas.openxmlformats.org/officeDocument/2006/relationships/image" Target="../media/image35.jpeg"/><Relationship Id="rId4" Type="http://schemas.openxmlformats.org/officeDocument/2006/relationships/image" Target="../media/image2.svg"/><Relationship Id="rId9" Type="http://schemas.openxmlformats.org/officeDocument/2006/relationships/image" Target="../media/image44.png"/><Relationship Id="rId14" Type="http://schemas.openxmlformats.org/officeDocument/2006/relationships/image" Target="../media/image39.png"/></Relationships>
</file>

<file path=ppt/slides/_rels/slide42.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38.jpeg"/><Relationship Id="rId3" Type="http://schemas.openxmlformats.org/officeDocument/2006/relationships/image" Target="../media/image1.png"/><Relationship Id="rId7" Type="http://schemas.openxmlformats.org/officeDocument/2006/relationships/image" Target="../media/image42.png"/><Relationship Id="rId12" Type="http://schemas.openxmlformats.org/officeDocument/2006/relationships/image" Target="../media/image37.jpeg"/><Relationship Id="rId2" Type="http://schemas.openxmlformats.org/officeDocument/2006/relationships/slideLayout" Target="../slideLayouts/slideLayout1.xml"/><Relationship Id="rId1" Type="http://schemas.openxmlformats.org/officeDocument/2006/relationships/tags" Target="../tags/tag40.xml"/><Relationship Id="rId6" Type="http://schemas.openxmlformats.org/officeDocument/2006/relationships/image" Target="../media/image41.png"/><Relationship Id="rId11" Type="http://schemas.openxmlformats.org/officeDocument/2006/relationships/image" Target="../media/image36.jpeg"/><Relationship Id="rId5" Type="http://schemas.openxmlformats.org/officeDocument/2006/relationships/image" Target="../media/image33.png"/><Relationship Id="rId15" Type="http://schemas.openxmlformats.org/officeDocument/2006/relationships/image" Target="../media/image40.png"/><Relationship Id="rId10" Type="http://schemas.openxmlformats.org/officeDocument/2006/relationships/image" Target="../media/image35.jpeg"/><Relationship Id="rId4" Type="http://schemas.openxmlformats.org/officeDocument/2006/relationships/image" Target="../media/image2.svg"/><Relationship Id="rId9" Type="http://schemas.openxmlformats.org/officeDocument/2006/relationships/image" Target="../media/image44.png"/><Relationship Id="rId14" Type="http://schemas.openxmlformats.org/officeDocument/2006/relationships/image" Target="../media/image39.png"/></Relationships>
</file>

<file path=ppt/slides/_rels/slide4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png"/><Relationship Id="rId7" Type="http://schemas.openxmlformats.org/officeDocument/2006/relationships/image" Target="../media/image42.png"/><Relationship Id="rId2" Type="http://schemas.openxmlformats.org/officeDocument/2006/relationships/slideLayout" Target="../slideLayouts/slideLayout1.xml"/><Relationship Id="rId1" Type="http://schemas.openxmlformats.org/officeDocument/2006/relationships/tags" Target="../tags/tag41.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33.png"/><Relationship Id="rId10" Type="http://schemas.openxmlformats.org/officeDocument/2006/relationships/image" Target="../media/image45.png"/><Relationship Id="rId4" Type="http://schemas.openxmlformats.org/officeDocument/2006/relationships/image" Target="../media/image2.svg"/><Relationship Id="rId9" Type="http://schemas.openxmlformats.org/officeDocument/2006/relationships/image" Target="../media/image44.png"/></Relationships>
</file>

<file path=ppt/slides/_rels/slide4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png"/><Relationship Id="rId7" Type="http://schemas.openxmlformats.org/officeDocument/2006/relationships/image" Target="../media/image46.png"/><Relationship Id="rId12" Type="http://schemas.openxmlformats.org/officeDocument/2006/relationships/image" Target="../media/image47.png"/><Relationship Id="rId2" Type="http://schemas.openxmlformats.org/officeDocument/2006/relationships/slideLayout" Target="../slideLayouts/slideLayout1.xml"/><Relationship Id="rId1" Type="http://schemas.openxmlformats.org/officeDocument/2006/relationships/tags" Target="../tags/tag42.xml"/><Relationship Id="rId6" Type="http://schemas.openxmlformats.org/officeDocument/2006/relationships/image" Target="../media/image45.png"/><Relationship Id="rId11" Type="http://schemas.openxmlformats.org/officeDocument/2006/relationships/image" Target="../media/image44.png"/><Relationship Id="rId5" Type="http://schemas.openxmlformats.org/officeDocument/2006/relationships/image" Target="../media/image33.png"/><Relationship Id="rId10" Type="http://schemas.openxmlformats.org/officeDocument/2006/relationships/image" Target="../media/image43.png"/><Relationship Id="rId4" Type="http://schemas.openxmlformats.org/officeDocument/2006/relationships/image" Target="../media/image2.svg"/><Relationship Id="rId9" Type="http://schemas.openxmlformats.org/officeDocument/2006/relationships/image" Target="../media/image42.png"/></Relationships>
</file>

<file path=ppt/slides/_rels/slide4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png"/><Relationship Id="rId7" Type="http://schemas.openxmlformats.org/officeDocument/2006/relationships/image" Target="../media/image45.png"/><Relationship Id="rId2" Type="http://schemas.openxmlformats.org/officeDocument/2006/relationships/slideLayout" Target="../slideLayouts/slideLayout1.xml"/><Relationship Id="rId1" Type="http://schemas.openxmlformats.org/officeDocument/2006/relationships/tags" Target="../tags/tag43.xml"/><Relationship Id="rId6" Type="http://schemas.openxmlformats.org/officeDocument/2006/relationships/image" Target="../media/image47.png"/><Relationship Id="rId5" Type="http://schemas.openxmlformats.org/officeDocument/2006/relationships/image" Target="../media/image34.png"/><Relationship Id="rId4" Type="http://schemas.openxmlformats.org/officeDocument/2006/relationships/image" Target="../media/image2.svg"/><Relationship Id="rId9" Type="http://schemas.openxmlformats.org/officeDocument/2006/relationships/image" Target="../media/image48.png"/></Relationships>
</file>

<file path=ppt/slides/_rels/slide4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png"/><Relationship Id="rId7" Type="http://schemas.openxmlformats.org/officeDocument/2006/relationships/image" Target="../media/image47.png"/><Relationship Id="rId2" Type="http://schemas.openxmlformats.org/officeDocument/2006/relationships/slideLayout" Target="../slideLayouts/slideLayout1.xml"/><Relationship Id="rId1" Type="http://schemas.openxmlformats.org/officeDocument/2006/relationships/tags" Target="../tags/tag44.xml"/><Relationship Id="rId6" Type="http://schemas.openxmlformats.org/officeDocument/2006/relationships/image" Target="../media/image48.png"/><Relationship Id="rId5" Type="http://schemas.openxmlformats.org/officeDocument/2006/relationships/image" Target="../media/image34.png"/><Relationship Id="rId4" Type="http://schemas.openxmlformats.org/officeDocument/2006/relationships/image" Target="../media/image2.svg"/></Relationships>
</file>

<file path=ppt/slides/_rels/slide4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png"/><Relationship Id="rId7" Type="http://schemas.openxmlformats.org/officeDocument/2006/relationships/image" Target="../media/image49.png"/><Relationship Id="rId2" Type="http://schemas.openxmlformats.org/officeDocument/2006/relationships/slideLayout" Target="../slideLayouts/slideLayout1.xml"/><Relationship Id="rId1" Type="http://schemas.openxmlformats.org/officeDocument/2006/relationships/tags" Target="../tags/tag45.xml"/><Relationship Id="rId6" Type="http://schemas.openxmlformats.org/officeDocument/2006/relationships/image" Target="../media/image48.png"/><Relationship Id="rId5" Type="http://schemas.openxmlformats.org/officeDocument/2006/relationships/image" Target="../media/image34.png"/><Relationship Id="rId4" Type="http://schemas.openxmlformats.org/officeDocument/2006/relationships/image" Target="../media/image2.svg"/></Relationships>
</file>

<file path=ppt/slides/_rels/slide4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png"/><Relationship Id="rId7" Type="http://schemas.openxmlformats.org/officeDocument/2006/relationships/image" Target="../media/image48.png"/><Relationship Id="rId2" Type="http://schemas.openxmlformats.org/officeDocument/2006/relationships/slideLayout" Target="../slideLayouts/slideLayout1.xml"/><Relationship Id="rId1" Type="http://schemas.openxmlformats.org/officeDocument/2006/relationships/tags" Target="../tags/tag46.xml"/><Relationship Id="rId6" Type="http://schemas.openxmlformats.org/officeDocument/2006/relationships/image" Target="../media/image50.png"/><Relationship Id="rId5" Type="http://schemas.openxmlformats.org/officeDocument/2006/relationships/image" Target="../media/image34.png"/><Relationship Id="rId10" Type="http://schemas.openxmlformats.org/officeDocument/2006/relationships/image" Target="../media/image52.png"/><Relationship Id="rId4" Type="http://schemas.openxmlformats.org/officeDocument/2006/relationships/image" Target="../media/image2.svg"/><Relationship Id="rId9" Type="http://schemas.openxmlformats.org/officeDocument/2006/relationships/image" Target="../media/image51.png"/></Relationships>
</file>

<file path=ppt/slides/_rels/slide4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png"/><Relationship Id="rId7" Type="http://schemas.openxmlformats.org/officeDocument/2006/relationships/image" Target="../media/image52.png"/><Relationship Id="rId2" Type="http://schemas.openxmlformats.org/officeDocument/2006/relationships/slideLayout" Target="../slideLayouts/slideLayout1.xml"/><Relationship Id="rId1" Type="http://schemas.openxmlformats.org/officeDocument/2006/relationships/tags" Target="../tags/tag47.xml"/><Relationship Id="rId6" Type="http://schemas.openxmlformats.org/officeDocument/2006/relationships/image" Target="../media/image51.png"/><Relationship Id="rId5" Type="http://schemas.openxmlformats.org/officeDocument/2006/relationships/image" Target="../media/image34.png"/><Relationship Id="rId10" Type="http://schemas.openxmlformats.org/officeDocument/2006/relationships/image" Target="../media/image54.png"/><Relationship Id="rId4" Type="http://schemas.openxmlformats.org/officeDocument/2006/relationships/image" Target="../media/image2.svg"/><Relationship Id="rId9" Type="http://schemas.openxmlformats.org/officeDocument/2006/relationships/image" Target="../media/image53.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svg"/><Relationship Id="rId18" Type="http://schemas.openxmlformats.org/officeDocument/2006/relationships/image" Target="../media/image15.png"/><Relationship Id="rId3" Type="http://schemas.openxmlformats.org/officeDocument/2006/relationships/notesSlide" Target="../notesSlides/notesSlide2.xml"/><Relationship Id="rId21" Type="http://schemas.openxmlformats.org/officeDocument/2006/relationships/image" Target="../media/image18.jpeg"/><Relationship Id="rId7" Type="http://schemas.openxmlformats.org/officeDocument/2006/relationships/image" Target="../media/image4.svg"/><Relationship Id="rId12" Type="http://schemas.openxmlformats.org/officeDocument/2006/relationships/image" Target="../media/image9.png"/><Relationship Id="rId17" Type="http://schemas.openxmlformats.org/officeDocument/2006/relationships/image" Target="../media/image14.svg"/><Relationship Id="rId2" Type="http://schemas.openxmlformats.org/officeDocument/2006/relationships/slideLayout" Target="../slideLayouts/slideLayout1.xml"/><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tags" Target="../tags/tag3.xml"/><Relationship Id="rId6" Type="http://schemas.openxmlformats.org/officeDocument/2006/relationships/image" Target="../media/image3.png"/><Relationship Id="rId11" Type="http://schemas.openxmlformats.org/officeDocument/2006/relationships/image" Target="../media/image8.svg"/><Relationship Id="rId24" Type="http://schemas.openxmlformats.org/officeDocument/2006/relationships/image" Target="../media/image20.jpeg"/><Relationship Id="rId5" Type="http://schemas.openxmlformats.org/officeDocument/2006/relationships/image" Target="../media/image2.svg"/><Relationship Id="rId15" Type="http://schemas.openxmlformats.org/officeDocument/2006/relationships/image" Target="../media/image12.svg"/><Relationship Id="rId23" Type="http://schemas.openxmlformats.org/officeDocument/2006/relationships/image" Target="../media/image21.jpg"/><Relationship Id="rId10" Type="http://schemas.openxmlformats.org/officeDocument/2006/relationships/image" Target="../media/image7.png"/><Relationship Id="rId19" Type="http://schemas.openxmlformats.org/officeDocument/2006/relationships/image" Target="../media/image16.svg"/><Relationship Id="rId4" Type="http://schemas.openxmlformats.org/officeDocument/2006/relationships/image" Target="../media/image1.png"/><Relationship Id="rId9" Type="http://schemas.openxmlformats.org/officeDocument/2006/relationships/image" Target="../media/image6.svg"/><Relationship Id="rId14" Type="http://schemas.openxmlformats.org/officeDocument/2006/relationships/image" Target="../media/image11.png"/><Relationship Id="rId22" Type="http://schemas.openxmlformats.org/officeDocument/2006/relationships/image" Target="../media/image19.jpeg"/></Relationships>
</file>

<file path=ppt/slides/_rels/slide5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png"/><Relationship Id="rId7" Type="http://schemas.openxmlformats.org/officeDocument/2006/relationships/image" Target="../media/image54.png"/><Relationship Id="rId2" Type="http://schemas.openxmlformats.org/officeDocument/2006/relationships/slideLayout" Target="../slideLayouts/slideLayout1.xml"/><Relationship Id="rId1" Type="http://schemas.openxmlformats.org/officeDocument/2006/relationships/tags" Target="../tags/tag48.xml"/><Relationship Id="rId6" Type="http://schemas.openxmlformats.org/officeDocument/2006/relationships/image" Target="../media/image53.png"/><Relationship Id="rId5" Type="http://schemas.openxmlformats.org/officeDocument/2006/relationships/image" Target="../media/image34.png"/><Relationship Id="rId10" Type="http://schemas.openxmlformats.org/officeDocument/2006/relationships/image" Target="../media/image55.png"/><Relationship Id="rId4" Type="http://schemas.openxmlformats.org/officeDocument/2006/relationships/image" Target="../media/image2.svg"/><Relationship Id="rId9" Type="http://schemas.openxmlformats.org/officeDocument/2006/relationships/image" Target="../media/image52.png"/></Relationships>
</file>

<file path=ppt/slides/_rels/slide5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png"/><Relationship Id="rId7" Type="http://schemas.openxmlformats.org/officeDocument/2006/relationships/image" Target="../media/image56.png"/><Relationship Id="rId2" Type="http://schemas.openxmlformats.org/officeDocument/2006/relationships/slideLayout" Target="../slideLayouts/slideLayout1.xml"/><Relationship Id="rId1" Type="http://schemas.openxmlformats.org/officeDocument/2006/relationships/tags" Target="../tags/tag49.xml"/><Relationship Id="rId6" Type="http://schemas.openxmlformats.org/officeDocument/2006/relationships/image" Target="../media/image55.png"/><Relationship Id="rId5" Type="http://schemas.openxmlformats.org/officeDocument/2006/relationships/image" Target="../media/image34.png"/><Relationship Id="rId4" Type="http://schemas.openxmlformats.org/officeDocument/2006/relationships/image" Target="../media/image2.svg"/><Relationship Id="rId9" Type="http://schemas.openxmlformats.org/officeDocument/2006/relationships/image" Target="../media/image54.png"/></Relationships>
</file>

<file path=ppt/slides/_rels/slide5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1.png"/><Relationship Id="rId7" Type="http://schemas.openxmlformats.org/officeDocument/2006/relationships/image" Target="../media/image57.png"/><Relationship Id="rId2" Type="http://schemas.openxmlformats.org/officeDocument/2006/relationships/slideLayout" Target="../slideLayouts/slideLayout1.xml"/><Relationship Id="rId1" Type="http://schemas.openxmlformats.org/officeDocument/2006/relationships/tags" Target="../tags/tag50.xml"/><Relationship Id="rId6" Type="http://schemas.openxmlformats.org/officeDocument/2006/relationships/image" Target="../media/image56.png"/><Relationship Id="rId5" Type="http://schemas.openxmlformats.org/officeDocument/2006/relationships/image" Target="../media/image34.png"/><Relationship Id="rId4" Type="http://schemas.openxmlformats.org/officeDocument/2006/relationships/image" Target="../media/image2.svg"/><Relationship Id="rId9" Type="http://schemas.openxmlformats.org/officeDocument/2006/relationships/image" Target="../media/image59.svg"/></Relationships>
</file>

<file path=ppt/slides/_rels/slide53.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1.png"/><Relationship Id="rId7" Type="http://schemas.openxmlformats.org/officeDocument/2006/relationships/image" Target="../media/image58.png"/><Relationship Id="rId2" Type="http://schemas.openxmlformats.org/officeDocument/2006/relationships/slideLayout" Target="../slideLayouts/slideLayout1.xml"/><Relationship Id="rId1" Type="http://schemas.openxmlformats.org/officeDocument/2006/relationships/tags" Target="../tags/tag5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2.svg"/></Relationships>
</file>

<file path=ppt/slides/_rels/slide5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1.png"/><Relationship Id="rId7" Type="http://schemas.openxmlformats.org/officeDocument/2006/relationships/image" Target="../media/image60.png"/><Relationship Id="rId2" Type="http://schemas.openxmlformats.org/officeDocument/2006/relationships/slideLayout" Target="../slideLayouts/slideLayout1.xml"/><Relationship Id="rId1" Type="http://schemas.openxmlformats.org/officeDocument/2006/relationships/tags" Target="../tags/tag52.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2.sv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5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2.svg"/></Relationships>
</file>

<file path=ppt/slides/_rels/slide5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1.png"/><Relationship Id="rId7" Type="http://schemas.openxmlformats.org/officeDocument/2006/relationships/image" Target="../media/image63.png"/><Relationship Id="rId2" Type="http://schemas.openxmlformats.org/officeDocument/2006/relationships/slideLayout" Target="../slideLayouts/slideLayout1.xml"/><Relationship Id="rId1" Type="http://schemas.openxmlformats.org/officeDocument/2006/relationships/tags" Target="../tags/tag54.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2.svg"/></Relationships>
</file>

<file path=ppt/slides/_rels/slide5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1.png"/><Relationship Id="rId7" Type="http://schemas.openxmlformats.org/officeDocument/2006/relationships/image" Target="../media/image63.png"/><Relationship Id="rId2" Type="http://schemas.openxmlformats.org/officeDocument/2006/relationships/slideLayout" Target="../slideLayouts/slideLayout1.xml"/><Relationship Id="rId1" Type="http://schemas.openxmlformats.org/officeDocument/2006/relationships/tags" Target="../tags/tag55.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2.svg"/><Relationship Id="rId9" Type="http://schemas.openxmlformats.org/officeDocument/2006/relationships/image" Target="../media/image65.png"/></Relationships>
</file>

<file path=ppt/slides/_rels/slide5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1.png"/><Relationship Id="rId7" Type="http://schemas.openxmlformats.org/officeDocument/2006/relationships/image" Target="../media/image65.png"/><Relationship Id="rId2" Type="http://schemas.openxmlformats.org/officeDocument/2006/relationships/slideLayout" Target="../slideLayouts/slideLayout1.xml"/><Relationship Id="rId1" Type="http://schemas.openxmlformats.org/officeDocument/2006/relationships/tags" Target="../tags/tag5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2.svg"/></Relationships>
</file>

<file path=ppt/slides/_rels/slide5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1.png"/><Relationship Id="rId7" Type="http://schemas.openxmlformats.org/officeDocument/2006/relationships/image" Target="../media/image67.png"/><Relationship Id="rId2" Type="http://schemas.openxmlformats.org/officeDocument/2006/relationships/slideLayout" Target="../slideLayouts/slideLayout1.xml"/><Relationship Id="rId1" Type="http://schemas.openxmlformats.org/officeDocument/2006/relationships/tags" Target="../tags/tag5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svg"/><Relationship Id="rId18" Type="http://schemas.openxmlformats.org/officeDocument/2006/relationships/image" Target="../media/image15.png"/><Relationship Id="rId3" Type="http://schemas.openxmlformats.org/officeDocument/2006/relationships/notesSlide" Target="../notesSlides/notesSlide3.xml"/><Relationship Id="rId21" Type="http://schemas.openxmlformats.org/officeDocument/2006/relationships/image" Target="../media/image18.jpeg"/><Relationship Id="rId7" Type="http://schemas.openxmlformats.org/officeDocument/2006/relationships/image" Target="../media/image4.svg"/><Relationship Id="rId12" Type="http://schemas.openxmlformats.org/officeDocument/2006/relationships/image" Target="../media/image9.png"/><Relationship Id="rId17" Type="http://schemas.openxmlformats.org/officeDocument/2006/relationships/image" Target="../media/image14.svg"/><Relationship Id="rId2" Type="http://schemas.openxmlformats.org/officeDocument/2006/relationships/slideLayout" Target="../slideLayouts/slideLayout1.xml"/><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tags" Target="../tags/tag4.xml"/><Relationship Id="rId6" Type="http://schemas.openxmlformats.org/officeDocument/2006/relationships/image" Target="../media/image3.png"/><Relationship Id="rId11" Type="http://schemas.openxmlformats.org/officeDocument/2006/relationships/image" Target="../media/image8.svg"/><Relationship Id="rId24" Type="http://schemas.openxmlformats.org/officeDocument/2006/relationships/image" Target="../media/image20.jpeg"/><Relationship Id="rId5" Type="http://schemas.openxmlformats.org/officeDocument/2006/relationships/image" Target="../media/image2.svg"/><Relationship Id="rId15" Type="http://schemas.openxmlformats.org/officeDocument/2006/relationships/image" Target="../media/image12.svg"/><Relationship Id="rId23" Type="http://schemas.openxmlformats.org/officeDocument/2006/relationships/image" Target="../media/image21.jpg"/><Relationship Id="rId10" Type="http://schemas.openxmlformats.org/officeDocument/2006/relationships/image" Target="../media/image7.png"/><Relationship Id="rId19" Type="http://schemas.openxmlformats.org/officeDocument/2006/relationships/image" Target="../media/image16.svg"/><Relationship Id="rId4" Type="http://schemas.openxmlformats.org/officeDocument/2006/relationships/image" Target="../media/image1.png"/><Relationship Id="rId9" Type="http://schemas.openxmlformats.org/officeDocument/2006/relationships/image" Target="../media/image6.svg"/><Relationship Id="rId14" Type="http://schemas.openxmlformats.org/officeDocument/2006/relationships/image" Target="../media/image11.png"/><Relationship Id="rId22" Type="http://schemas.openxmlformats.org/officeDocument/2006/relationships/image" Target="../media/image19.jpeg"/></Relationships>
</file>

<file path=ppt/slides/_rels/slide6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1.png"/><Relationship Id="rId7" Type="http://schemas.openxmlformats.org/officeDocument/2006/relationships/image" Target="../media/image70.png"/><Relationship Id="rId2" Type="http://schemas.openxmlformats.org/officeDocument/2006/relationships/slideLayout" Target="../slideLayouts/slideLayout1.xml"/><Relationship Id="rId1" Type="http://schemas.openxmlformats.org/officeDocument/2006/relationships/tags" Target="../tags/tag58.xml"/><Relationship Id="rId6" Type="http://schemas.openxmlformats.org/officeDocument/2006/relationships/image" Target="../media/image69.png"/><Relationship Id="rId5" Type="http://schemas.openxmlformats.org/officeDocument/2006/relationships/image" Target="../media/image66.png"/><Relationship Id="rId4" Type="http://schemas.openxmlformats.org/officeDocument/2006/relationships/image" Target="../media/image2.svg"/><Relationship Id="rId9" Type="http://schemas.openxmlformats.org/officeDocument/2006/relationships/image" Target="../media/image68.png"/></Relationships>
</file>

<file path=ppt/slides/_rels/slide6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1.png"/><Relationship Id="rId7" Type="http://schemas.openxmlformats.org/officeDocument/2006/relationships/image" Target="../media/image67.png"/><Relationship Id="rId2" Type="http://schemas.openxmlformats.org/officeDocument/2006/relationships/slideLayout" Target="../slideLayouts/slideLayout1.xml"/><Relationship Id="rId1" Type="http://schemas.openxmlformats.org/officeDocument/2006/relationships/tags" Target="../tags/tag59.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2.svg"/></Relationships>
</file>

<file path=ppt/slides/_rels/slide6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1.png"/><Relationship Id="rId7" Type="http://schemas.openxmlformats.org/officeDocument/2006/relationships/image" Target="../media/image71.png"/><Relationship Id="rId2" Type="http://schemas.openxmlformats.org/officeDocument/2006/relationships/slideLayout" Target="../slideLayouts/slideLayout1.xml"/><Relationship Id="rId1" Type="http://schemas.openxmlformats.org/officeDocument/2006/relationships/tags" Target="../tags/tag60.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2.sv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61.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2.sv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62.xml"/><Relationship Id="rId6" Type="http://schemas.openxmlformats.org/officeDocument/2006/relationships/image" Target="../media/image72.png"/><Relationship Id="rId5" Type="http://schemas.openxmlformats.org/officeDocument/2006/relationships/image" Target="../media/image73.png"/><Relationship Id="rId4" Type="http://schemas.openxmlformats.org/officeDocument/2006/relationships/image" Target="../media/image2.svg"/></Relationships>
</file>

<file path=ppt/slides/_rels/slide6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1.png"/><Relationship Id="rId7" Type="http://schemas.openxmlformats.org/officeDocument/2006/relationships/image" Target="../media/image75.png"/><Relationship Id="rId2" Type="http://schemas.openxmlformats.org/officeDocument/2006/relationships/slideLayout" Target="../slideLayouts/slideLayout1.xml"/><Relationship Id="rId1" Type="http://schemas.openxmlformats.org/officeDocument/2006/relationships/tags" Target="../tags/tag6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2.sv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6.png"/><Relationship Id="rId2" Type="http://schemas.openxmlformats.org/officeDocument/2006/relationships/slideLayout" Target="../slideLayouts/slideLayout1.xml"/><Relationship Id="rId1" Type="http://schemas.openxmlformats.org/officeDocument/2006/relationships/tags" Target="../tags/tag64.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2.svg"/></Relationships>
</file>

<file path=ppt/slides/_rels/slide67.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1.png"/><Relationship Id="rId7" Type="http://schemas.openxmlformats.org/officeDocument/2006/relationships/image" Target="../media/image77.png"/><Relationship Id="rId2" Type="http://schemas.openxmlformats.org/officeDocument/2006/relationships/slideLayout" Target="../slideLayouts/slideLayout1.xml"/><Relationship Id="rId1" Type="http://schemas.openxmlformats.org/officeDocument/2006/relationships/tags" Target="../tags/tag65.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2.svg"/></Relationships>
</file>

<file path=ppt/slides/_rels/slide68.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1.png"/><Relationship Id="rId7" Type="http://schemas.openxmlformats.org/officeDocument/2006/relationships/image" Target="../media/image79.png"/><Relationship Id="rId2" Type="http://schemas.openxmlformats.org/officeDocument/2006/relationships/slideLayout" Target="../slideLayouts/slideLayout1.xml"/><Relationship Id="rId1" Type="http://schemas.openxmlformats.org/officeDocument/2006/relationships/tags" Target="../tags/tag66.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2.svg"/></Relationships>
</file>

<file path=ppt/slides/_rels/slide69.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1.pn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slideLayout" Target="../slideLayouts/slideLayout1.xml"/><Relationship Id="rId1" Type="http://schemas.openxmlformats.org/officeDocument/2006/relationships/tags" Target="../tags/tag67.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2.svg"/><Relationship Id="rId9" Type="http://schemas.openxmlformats.org/officeDocument/2006/relationships/image" Target="../media/image81.pn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svg"/><Relationship Id="rId18" Type="http://schemas.openxmlformats.org/officeDocument/2006/relationships/image" Target="../media/image15.png"/><Relationship Id="rId3" Type="http://schemas.openxmlformats.org/officeDocument/2006/relationships/notesSlide" Target="../notesSlides/notesSlide4.xml"/><Relationship Id="rId21" Type="http://schemas.openxmlformats.org/officeDocument/2006/relationships/image" Target="../media/image18.jpeg"/><Relationship Id="rId7" Type="http://schemas.openxmlformats.org/officeDocument/2006/relationships/image" Target="../media/image4.svg"/><Relationship Id="rId12" Type="http://schemas.openxmlformats.org/officeDocument/2006/relationships/image" Target="../media/image9.png"/><Relationship Id="rId17" Type="http://schemas.openxmlformats.org/officeDocument/2006/relationships/image" Target="../media/image14.svg"/><Relationship Id="rId2" Type="http://schemas.openxmlformats.org/officeDocument/2006/relationships/slideLayout" Target="../slideLayouts/slideLayout1.xml"/><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tags" Target="../tags/tag5.xml"/><Relationship Id="rId6" Type="http://schemas.openxmlformats.org/officeDocument/2006/relationships/image" Target="../media/image3.png"/><Relationship Id="rId11" Type="http://schemas.openxmlformats.org/officeDocument/2006/relationships/image" Target="../media/image8.svg"/><Relationship Id="rId24" Type="http://schemas.openxmlformats.org/officeDocument/2006/relationships/image" Target="../media/image19.jpeg"/><Relationship Id="rId5" Type="http://schemas.openxmlformats.org/officeDocument/2006/relationships/image" Target="../media/image2.svg"/><Relationship Id="rId15" Type="http://schemas.openxmlformats.org/officeDocument/2006/relationships/image" Target="../media/image12.svg"/><Relationship Id="rId23" Type="http://schemas.openxmlformats.org/officeDocument/2006/relationships/image" Target="../media/image20.jpeg"/><Relationship Id="rId10" Type="http://schemas.openxmlformats.org/officeDocument/2006/relationships/image" Target="../media/image7.png"/><Relationship Id="rId19" Type="http://schemas.openxmlformats.org/officeDocument/2006/relationships/image" Target="../media/image16.svg"/><Relationship Id="rId4" Type="http://schemas.openxmlformats.org/officeDocument/2006/relationships/image" Target="../media/image1.png"/><Relationship Id="rId9" Type="http://schemas.openxmlformats.org/officeDocument/2006/relationships/image" Target="../media/image6.svg"/><Relationship Id="rId14" Type="http://schemas.openxmlformats.org/officeDocument/2006/relationships/image" Target="../media/image11.png"/><Relationship Id="rId22" Type="http://schemas.openxmlformats.org/officeDocument/2006/relationships/image" Target="../media/image21.jpg"/></Relationships>
</file>

<file path=ppt/slides/_rels/slide70.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1.png"/><Relationship Id="rId7" Type="http://schemas.openxmlformats.org/officeDocument/2006/relationships/image" Target="../media/image81.png"/><Relationship Id="rId2" Type="http://schemas.openxmlformats.org/officeDocument/2006/relationships/slideLayout" Target="../slideLayouts/slideLayout1.xml"/><Relationship Id="rId1" Type="http://schemas.openxmlformats.org/officeDocument/2006/relationships/tags" Target="../tags/tag68.xml"/><Relationship Id="rId6" Type="http://schemas.openxmlformats.org/officeDocument/2006/relationships/image" Target="../media/image80.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2.svg"/><Relationship Id="rId9" Type="http://schemas.openxmlformats.org/officeDocument/2006/relationships/image" Target="../media/image83.png"/></Relationships>
</file>

<file path=ppt/slides/_rels/slide71.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1.png"/><Relationship Id="rId7" Type="http://schemas.openxmlformats.org/officeDocument/2006/relationships/image" Target="../media/image83.png"/><Relationship Id="rId2" Type="http://schemas.openxmlformats.org/officeDocument/2006/relationships/slideLayout" Target="../slideLayouts/slideLayout1.xml"/><Relationship Id="rId1" Type="http://schemas.openxmlformats.org/officeDocument/2006/relationships/tags" Target="../tags/tag69.xml"/><Relationship Id="rId6" Type="http://schemas.openxmlformats.org/officeDocument/2006/relationships/image" Target="../media/image82.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2.svg"/><Relationship Id="rId9" Type="http://schemas.openxmlformats.org/officeDocument/2006/relationships/image" Target="../media/image85.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7.png"/><Relationship Id="rId2" Type="http://schemas.openxmlformats.org/officeDocument/2006/relationships/slideLayout" Target="../slideLayouts/slideLayout1.xml"/><Relationship Id="rId1" Type="http://schemas.openxmlformats.org/officeDocument/2006/relationships/tags" Target="../tags/tag70.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2.sv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1.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2.sv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0.png"/><Relationship Id="rId2" Type="http://schemas.openxmlformats.org/officeDocument/2006/relationships/slideLayout" Target="../slideLayouts/slideLayout1.xml"/><Relationship Id="rId1" Type="http://schemas.openxmlformats.org/officeDocument/2006/relationships/tags" Target="../tags/tag7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2.sv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1.png"/><Relationship Id="rId2" Type="http://schemas.openxmlformats.org/officeDocument/2006/relationships/slideLayout" Target="../slideLayouts/slideLayout1.xml"/><Relationship Id="rId1" Type="http://schemas.openxmlformats.org/officeDocument/2006/relationships/tags" Target="../tags/tag73.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2.sv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2.png"/><Relationship Id="rId2" Type="http://schemas.openxmlformats.org/officeDocument/2006/relationships/slideLayout" Target="../slideLayouts/slideLayout1.xml"/><Relationship Id="rId1" Type="http://schemas.openxmlformats.org/officeDocument/2006/relationships/tags" Target="../tags/tag74.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2.sv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slideLayout" Target="../slideLayouts/slideLayout1.xml"/><Relationship Id="rId1" Type="http://schemas.openxmlformats.org/officeDocument/2006/relationships/tags" Target="../tags/tag75.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2.sv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4.png"/><Relationship Id="rId2" Type="http://schemas.openxmlformats.org/officeDocument/2006/relationships/slideLayout" Target="../slideLayouts/slideLayout1.xml"/><Relationship Id="rId1" Type="http://schemas.openxmlformats.org/officeDocument/2006/relationships/tags" Target="../tags/tag76.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2.sv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5.png"/><Relationship Id="rId2" Type="http://schemas.openxmlformats.org/officeDocument/2006/relationships/slideLayout" Target="../slideLayouts/slideLayout1.xml"/><Relationship Id="rId1" Type="http://schemas.openxmlformats.org/officeDocument/2006/relationships/tags" Target="../tags/tag7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6.svg"/><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15.png"/><Relationship Id="rId5" Type="http://schemas.openxmlformats.org/officeDocument/2006/relationships/image" Target="../media/image2.svg"/><Relationship Id="rId4" Type="http://schemas.openxmlformats.org/officeDocument/2006/relationships/image" Target="../media/image1.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6.png"/><Relationship Id="rId2" Type="http://schemas.openxmlformats.org/officeDocument/2006/relationships/slideLayout" Target="../slideLayouts/slideLayout1.xml"/><Relationship Id="rId1" Type="http://schemas.openxmlformats.org/officeDocument/2006/relationships/tags" Target="../tags/tag78.xml"/><Relationship Id="rId6" Type="http://schemas.openxmlformats.org/officeDocument/2006/relationships/image" Target="../media/image95.png"/><Relationship Id="rId5" Type="http://schemas.openxmlformats.org/officeDocument/2006/relationships/image" Target="../media/image90.png"/><Relationship Id="rId4" Type="http://schemas.openxmlformats.org/officeDocument/2006/relationships/image" Target="../media/image2.sv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7.png"/><Relationship Id="rId2" Type="http://schemas.openxmlformats.org/officeDocument/2006/relationships/slideLayout" Target="../slideLayouts/slideLayout1.xml"/><Relationship Id="rId1" Type="http://schemas.openxmlformats.org/officeDocument/2006/relationships/tags" Target="../tags/tag79.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2.sv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8.png"/><Relationship Id="rId2" Type="http://schemas.openxmlformats.org/officeDocument/2006/relationships/slideLayout" Target="../slideLayouts/slideLayout1.xml"/><Relationship Id="rId1" Type="http://schemas.openxmlformats.org/officeDocument/2006/relationships/tags" Target="../tags/tag80.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2.sv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9.png"/><Relationship Id="rId2" Type="http://schemas.openxmlformats.org/officeDocument/2006/relationships/slideLayout" Target="../slideLayouts/slideLayout1.xml"/><Relationship Id="rId1" Type="http://schemas.openxmlformats.org/officeDocument/2006/relationships/tags" Target="../tags/tag81.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2.sv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8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2.sv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83.xml"/><Relationship Id="rId5" Type="http://schemas.openxmlformats.org/officeDocument/2006/relationships/image" Target="../media/image100.png"/><Relationship Id="rId4" Type="http://schemas.openxmlformats.org/officeDocument/2006/relationships/image" Target="../media/image2.sv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84.xml"/><Relationship Id="rId5" Type="http://schemas.openxmlformats.org/officeDocument/2006/relationships/image" Target="../media/image100.pn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6.svg"/><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image" Target="../media/image15.png"/><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393"/>
            <a:ext cx="12192000" cy="6857214"/>
          </a:xfrm>
          <a:prstGeom prst="rect">
            <a:avLst/>
          </a:prstGeom>
        </p:spPr>
      </p:pic>
      <p:pic>
        <p:nvPicPr>
          <p:cNvPr id="9" name="Graphic 8">
            <a:extLst>
              <a:ext uri="{FF2B5EF4-FFF2-40B4-BE49-F238E27FC236}">
                <a16:creationId xmlns:a16="http://schemas.microsoft.com/office/drawing/2014/main" id="{B416A475-2873-6753-C3B6-1C782DE313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9315194">
            <a:off x="-10274720" y="2808974"/>
            <a:ext cx="10075399" cy="5855110"/>
          </a:xfrm>
          <a:prstGeom prst="rect">
            <a:avLst/>
          </a:prstGeom>
        </p:spPr>
      </p:pic>
      <p:pic>
        <p:nvPicPr>
          <p:cNvPr id="11" name="Graphic 10">
            <a:extLst>
              <a:ext uri="{FF2B5EF4-FFF2-40B4-BE49-F238E27FC236}">
                <a16:creationId xmlns:a16="http://schemas.microsoft.com/office/drawing/2014/main" id="{5B07E2DB-F9FB-A8CD-4568-401ACCD4B0F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37513" y="-2971090"/>
            <a:ext cx="1304553" cy="1425345"/>
          </a:xfrm>
          <a:prstGeom prst="rect">
            <a:avLst/>
          </a:prstGeom>
        </p:spPr>
      </p:pic>
      <p:pic>
        <p:nvPicPr>
          <p:cNvPr id="13" name="Graphic 12">
            <a:extLst>
              <a:ext uri="{FF2B5EF4-FFF2-40B4-BE49-F238E27FC236}">
                <a16:creationId xmlns:a16="http://schemas.microsoft.com/office/drawing/2014/main" id="{AEA4FE9D-BB42-DF14-550D-C1F378BBB41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3600000">
            <a:off x="8672202" y="-4511186"/>
            <a:ext cx="2103870" cy="3238611"/>
          </a:xfrm>
          <a:prstGeom prst="rect">
            <a:avLst/>
          </a:prstGeom>
        </p:spPr>
      </p:pic>
      <p:pic>
        <p:nvPicPr>
          <p:cNvPr id="15" name="Graphic 14">
            <a:extLst>
              <a:ext uri="{FF2B5EF4-FFF2-40B4-BE49-F238E27FC236}">
                <a16:creationId xmlns:a16="http://schemas.microsoft.com/office/drawing/2014/main" id="{FF4DDE5D-C71F-5DD4-B3CE-7677A5F174B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91021" y="7884234"/>
            <a:ext cx="733116" cy="927616"/>
          </a:xfrm>
          <a:prstGeom prst="rect">
            <a:avLst/>
          </a:prstGeom>
        </p:spPr>
      </p:pic>
      <p:pic>
        <p:nvPicPr>
          <p:cNvPr id="17" name="Graphic 16">
            <a:extLst>
              <a:ext uri="{FF2B5EF4-FFF2-40B4-BE49-F238E27FC236}">
                <a16:creationId xmlns:a16="http://schemas.microsoft.com/office/drawing/2014/main" id="{8558D562-ACE9-F491-AE9B-F0E98CCEC23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747836" y="1686552"/>
            <a:ext cx="5292798" cy="3669162"/>
          </a:xfrm>
          <a:prstGeom prst="rect">
            <a:avLst/>
          </a:prstGeom>
        </p:spPr>
      </p:pic>
      <p:pic>
        <p:nvPicPr>
          <p:cNvPr id="19" name="Graphic 18">
            <a:extLst>
              <a:ext uri="{FF2B5EF4-FFF2-40B4-BE49-F238E27FC236}">
                <a16:creationId xmlns:a16="http://schemas.microsoft.com/office/drawing/2014/main" id="{6148AF2B-EAD2-57D4-7EF3-C2E1CFE1719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879476" y="767509"/>
            <a:ext cx="6879476" cy="469976"/>
          </a:xfrm>
          <a:prstGeom prst="rect">
            <a:avLst/>
          </a:prstGeom>
        </p:spPr>
      </p:pic>
    </p:spTree>
    <p:extLst>
      <p:ext uri="{BB962C8B-B14F-4D97-AF65-F5344CB8AC3E}">
        <p14:creationId xmlns:p14="http://schemas.microsoft.com/office/powerpoint/2010/main" val="12315392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86"/>
            <a:ext cx="12192000" cy="6857214"/>
          </a:xfrm>
          <a:prstGeom prst="rect">
            <a:avLst/>
          </a:prstGeom>
        </p:spPr>
      </p:pic>
      <p:sp>
        <p:nvSpPr>
          <p:cNvPr id="2" name="Oval 1">
            <a:extLst>
              <a:ext uri="{FF2B5EF4-FFF2-40B4-BE49-F238E27FC236}">
                <a16:creationId xmlns:a16="http://schemas.microsoft.com/office/drawing/2014/main" id="{03F05494-E88E-EAFA-9536-ECBBA2F572A1}"/>
              </a:ext>
            </a:extLst>
          </p:cNvPr>
          <p:cNvSpPr/>
          <p:nvPr/>
        </p:nvSpPr>
        <p:spPr>
          <a:xfrm>
            <a:off x="785253" y="2453600"/>
            <a:ext cx="2301765" cy="230176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4" name="Graphic 3">
            <a:extLst>
              <a:ext uri="{FF2B5EF4-FFF2-40B4-BE49-F238E27FC236}">
                <a16:creationId xmlns:a16="http://schemas.microsoft.com/office/drawing/2014/main" id="{9EFF2E71-3AE3-D508-8C0A-07B67EEB5E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1313169"/>
            <a:ext cx="12192000" cy="7469657"/>
          </a:xfrm>
          <a:prstGeom prst="rect">
            <a:avLst/>
          </a:prstGeom>
        </p:spPr>
      </p:pic>
      <p:sp>
        <p:nvSpPr>
          <p:cNvPr id="16" name="TextBox 15">
            <a:extLst>
              <a:ext uri="{FF2B5EF4-FFF2-40B4-BE49-F238E27FC236}">
                <a16:creationId xmlns:a16="http://schemas.microsoft.com/office/drawing/2014/main" id="{2AF9EDD0-735A-E9B2-C89C-06470B740B17}"/>
              </a:ext>
            </a:extLst>
          </p:cNvPr>
          <p:cNvSpPr txBox="1"/>
          <p:nvPr/>
        </p:nvSpPr>
        <p:spPr>
          <a:xfrm>
            <a:off x="2289093" y="2105561"/>
            <a:ext cx="5928226" cy="1323439"/>
          </a:xfrm>
          <a:prstGeom prst="rect">
            <a:avLst/>
          </a:prstGeom>
          <a:noFill/>
        </p:spPr>
        <p:txBody>
          <a:bodyPr wrap="none" rtlCol="0">
            <a:spAutoFit/>
          </a:bodyPr>
          <a:lstStyle/>
          <a:p>
            <a:r>
              <a:rPr lang="en-US" sz="8000" dirty="0">
                <a:solidFill>
                  <a:srgbClr val="50C9D5"/>
                </a:solidFill>
                <a:latin typeface="Rubik" panose="00000500000000000000" pitchFamily="2" charset="-79"/>
                <a:cs typeface="Rubik" panose="00000500000000000000" pitchFamily="2" charset="-79"/>
              </a:rPr>
              <a:t>Problematic</a:t>
            </a:r>
            <a:endParaRPr lang="fr-FR" sz="8000" dirty="0">
              <a:solidFill>
                <a:srgbClr val="50C9D5"/>
              </a:solidFill>
              <a:latin typeface="Rubik" panose="00000500000000000000" pitchFamily="2" charset="-79"/>
              <a:cs typeface="Rubik" panose="00000500000000000000" pitchFamily="2" charset="-79"/>
            </a:endParaRPr>
          </a:p>
        </p:txBody>
      </p:sp>
      <p:sp>
        <p:nvSpPr>
          <p:cNvPr id="8" name="TextBox 7">
            <a:extLst>
              <a:ext uri="{FF2B5EF4-FFF2-40B4-BE49-F238E27FC236}">
                <a16:creationId xmlns:a16="http://schemas.microsoft.com/office/drawing/2014/main" id="{93B0AD49-6219-A5F0-A9BA-583990964436}"/>
              </a:ext>
            </a:extLst>
          </p:cNvPr>
          <p:cNvSpPr txBox="1"/>
          <p:nvPr/>
        </p:nvSpPr>
        <p:spPr>
          <a:xfrm>
            <a:off x="4835718" y="-1515596"/>
            <a:ext cx="4839786" cy="923330"/>
          </a:xfrm>
          <a:prstGeom prst="rect">
            <a:avLst/>
          </a:prstGeom>
          <a:noFill/>
        </p:spPr>
        <p:txBody>
          <a:bodyPr wrap="none" rtlCol="0">
            <a:spAutoFit/>
          </a:bodyPr>
          <a:lstStyle/>
          <a:p>
            <a:pPr algn="ctr"/>
            <a:r>
              <a:rPr lang="en-US" sz="5400" dirty="0">
                <a:solidFill>
                  <a:srgbClr val="50C9D5"/>
                </a:solidFill>
                <a:latin typeface="Rubik" panose="00000500000000000000" pitchFamily="2" charset="-79"/>
                <a:cs typeface="Rubik" panose="00000500000000000000" pitchFamily="2" charset="-79"/>
              </a:rPr>
              <a:t>Meet our team</a:t>
            </a:r>
            <a:endParaRPr lang="fr-FR" sz="5400" dirty="0">
              <a:solidFill>
                <a:srgbClr val="50C9D5"/>
              </a:solidFill>
              <a:latin typeface="Rubik" panose="00000500000000000000" pitchFamily="2" charset="-79"/>
              <a:cs typeface="Rubik" panose="00000500000000000000" pitchFamily="2" charset="-79"/>
            </a:endParaRPr>
          </a:p>
        </p:txBody>
      </p:sp>
      <p:pic>
        <p:nvPicPr>
          <p:cNvPr id="9" name="Picture 8">
            <a:extLst>
              <a:ext uri="{FF2B5EF4-FFF2-40B4-BE49-F238E27FC236}">
                <a16:creationId xmlns:a16="http://schemas.microsoft.com/office/drawing/2014/main" id="{CD1DEB6E-4C36-FB22-758D-8FB85448DF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70294" y="-2054222"/>
            <a:ext cx="1717380" cy="1717380"/>
          </a:xfrm>
          <a:prstGeom prst="rect">
            <a:avLst/>
          </a:prstGeom>
        </p:spPr>
      </p:pic>
      <p:pic>
        <p:nvPicPr>
          <p:cNvPr id="5" name="Picture 4">
            <a:extLst>
              <a:ext uri="{FF2B5EF4-FFF2-40B4-BE49-F238E27FC236}">
                <a16:creationId xmlns:a16="http://schemas.microsoft.com/office/drawing/2014/main" id="{8E1C3BD6-6B83-DFBC-5FB6-D748BBD0296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55887" y="1930806"/>
            <a:ext cx="1498194" cy="1498194"/>
          </a:xfrm>
          <a:prstGeom prst="rect">
            <a:avLst/>
          </a:prstGeom>
        </p:spPr>
      </p:pic>
      <p:grpSp>
        <p:nvGrpSpPr>
          <p:cNvPr id="3" name="Group 2">
            <a:extLst>
              <a:ext uri="{FF2B5EF4-FFF2-40B4-BE49-F238E27FC236}">
                <a16:creationId xmlns:a16="http://schemas.microsoft.com/office/drawing/2014/main" id="{CB9D3101-E702-516E-0392-6F68B195D642}"/>
              </a:ext>
            </a:extLst>
          </p:cNvPr>
          <p:cNvGrpSpPr/>
          <p:nvPr/>
        </p:nvGrpSpPr>
        <p:grpSpPr>
          <a:xfrm>
            <a:off x="8355887" y="-4092406"/>
            <a:ext cx="1503109" cy="2407996"/>
            <a:chOff x="3966810" y="-3805543"/>
            <a:chExt cx="1503109" cy="2407996"/>
          </a:xfrm>
        </p:grpSpPr>
        <p:sp>
          <p:nvSpPr>
            <p:cNvPr id="6" name="Freeform: Shape 5">
              <a:extLst>
                <a:ext uri="{FF2B5EF4-FFF2-40B4-BE49-F238E27FC236}">
                  <a16:creationId xmlns:a16="http://schemas.microsoft.com/office/drawing/2014/main" id="{B30EA6EC-6C0F-F669-E01B-1941C03D8506}"/>
                </a:ext>
              </a:extLst>
            </p:cNvPr>
            <p:cNvSpPr/>
            <p:nvPr/>
          </p:nvSpPr>
          <p:spPr>
            <a:xfrm flipV="1">
              <a:off x="4015189" y="-3805543"/>
              <a:ext cx="1454730" cy="2407996"/>
            </a:xfrm>
            <a:custGeom>
              <a:avLst/>
              <a:gdLst>
                <a:gd name="connsiteX0" fmla="*/ 1454125 w 1454730"/>
                <a:gd name="connsiteY0" fmla="*/ -3255 h 2407996"/>
                <a:gd name="connsiteX1" fmla="*/ -605 w 1454730"/>
                <a:gd name="connsiteY1" fmla="*/ -3255 h 2407996"/>
                <a:gd name="connsiteX2" fmla="*/ -605 w 1454730"/>
                <a:gd name="connsiteY2" fmla="*/ 2404742 h 2407996"/>
                <a:gd name="connsiteX3" fmla="*/ 1454125 w 1454730"/>
                <a:gd name="connsiteY3" fmla="*/ 2404742 h 2407996"/>
                <a:gd name="connsiteX4" fmla="*/ 1454125 w 1454730"/>
                <a:gd name="connsiteY4" fmla="*/ -3255 h 2407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4730" h="2407996">
                  <a:moveTo>
                    <a:pt x="1454125" y="-3255"/>
                  </a:moveTo>
                  <a:lnTo>
                    <a:pt x="-605" y="-3255"/>
                  </a:lnTo>
                  <a:lnTo>
                    <a:pt x="-605" y="2404742"/>
                  </a:lnTo>
                  <a:lnTo>
                    <a:pt x="1454125" y="2404742"/>
                  </a:lnTo>
                  <a:lnTo>
                    <a:pt x="1454125" y="-3255"/>
                  </a:lnTo>
                </a:path>
              </a:pathLst>
            </a:custGeom>
            <a:solidFill>
              <a:srgbClr val="DADBD8"/>
            </a:solidFill>
            <a:ln w="1270" cap="flat">
              <a:noFill/>
              <a:prstDash val="solid"/>
              <a:miter/>
            </a:ln>
          </p:spPr>
          <p:txBody>
            <a:bodyPr rtlCol="0" anchor="ctr"/>
            <a:lstStyle/>
            <a:p>
              <a:endParaRPr lang="fr-FR"/>
            </a:p>
          </p:txBody>
        </p:sp>
        <p:sp>
          <p:nvSpPr>
            <p:cNvPr id="10" name="Freeform: Shape 9">
              <a:extLst>
                <a:ext uri="{FF2B5EF4-FFF2-40B4-BE49-F238E27FC236}">
                  <a16:creationId xmlns:a16="http://schemas.microsoft.com/office/drawing/2014/main" id="{10D463AA-CFC1-F79C-FFBF-FE13C711792A}"/>
                </a:ext>
              </a:extLst>
            </p:cNvPr>
            <p:cNvSpPr/>
            <p:nvPr/>
          </p:nvSpPr>
          <p:spPr>
            <a:xfrm flipV="1">
              <a:off x="3966810" y="-3805543"/>
              <a:ext cx="1454734" cy="2407996"/>
            </a:xfrm>
            <a:custGeom>
              <a:avLst/>
              <a:gdLst>
                <a:gd name="connsiteX0" fmla="*/ 1454162 w 1454734"/>
                <a:gd name="connsiteY0" fmla="*/ -3255 h 2407996"/>
                <a:gd name="connsiteX1" fmla="*/ -572 w 1454734"/>
                <a:gd name="connsiteY1" fmla="*/ -3255 h 2407996"/>
                <a:gd name="connsiteX2" fmla="*/ -572 w 1454734"/>
                <a:gd name="connsiteY2" fmla="*/ 2404742 h 2407996"/>
                <a:gd name="connsiteX3" fmla="*/ 1454162 w 1454734"/>
                <a:gd name="connsiteY3" fmla="*/ 2404742 h 2407996"/>
                <a:gd name="connsiteX4" fmla="*/ 1454162 w 1454734"/>
                <a:gd name="connsiteY4" fmla="*/ -3255 h 2407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4734" h="2407996">
                  <a:moveTo>
                    <a:pt x="1454162" y="-3255"/>
                  </a:moveTo>
                  <a:lnTo>
                    <a:pt x="-572" y="-3255"/>
                  </a:lnTo>
                  <a:lnTo>
                    <a:pt x="-572" y="2404742"/>
                  </a:lnTo>
                  <a:lnTo>
                    <a:pt x="1454162" y="2404742"/>
                  </a:lnTo>
                  <a:lnTo>
                    <a:pt x="1454162" y="-3255"/>
                  </a:lnTo>
                </a:path>
              </a:pathLst>
            </a:custGeom>
            <a:solidFill>
              <a:srgbClr val="E7E8E5"/>
            </a:solidFill>
            <a:ln w="1270" cap="flat">
              <a:noFill/>
              <a:prstDash val="solid"/>
              <a:miter/>
            </a:ln>
          </p:spPr>
          <p:txBody>
            <a:bodyPr rtlCol="0" anchor="ctr"/>
            <a:lstStyle/>
            <a:p>
              <a:endParaRPr lang="fr-FR"/>
            </a:p>
          </p:txBody>
        </p:sp>
        <p:sp>
          <p:nvSpPr>
            <p:cNvPr id="11" name="Freeform: Shape 10">
              <a:extLst>
                <a:ext uri="{FF2B5EF4-FFF2-40B4-BE49-F238E27FC236}">
                  <a16:creationId xmlns:a16="http://schemas.microsoft.com/office/drawing/2014/main" id="{6762E146-0C95-E532-EBB3-573CA2C8B391}"/>
                </a:ext>
              </a:extLst>
            </p:cNvPr>
            <p:cNvSpPr/>
            <p:nvPr/>
          </p:nvSpPr>
          <p:spPr>
            <a:xfrm flipV="1">
              <a:off x="4028752" y="-3756711"/>
              <a:ext cx="1330841" cy="2310345"/>
            </a:xfrm>
            <a:custGeom>
              <a:avLst/>
              <a:gdLst>
                <a:gd name="connsiteX0" fmla="*/ 1330270 w 1330841"/>
                <a:gd name="connsiteY0" fmla="*/ -3255 h 2310345"/>
                <a:gd name="connsiteX1" fmla="*/ -572 w 1330841"/>
                <a:gd name="connsiteY1" fmla="*/ -3255 h 2310345"/>
                <a:gd name="connsiteX2" fmla="*/ -572 w 1330841"/>
                <a:gd name="connsiteY2" fmla="*/ 2307091 h 2310345"/>
                <a:gd name="connsiteX3" fmla="*/ 1330270 w 1330841"/>
                <a:gd name="connsiteY3" fmla="*/ 2307091 h 2310345"/>
                <a:gd name="connsiteX4" fmla="*/ 1330270 w 1330841"/>
                <a:gd name="connsiteY4" fmla="*/ -3255 h 2310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841" h="2310345">
                  <a:moveTo>
                    <a:pt x="1330270" y="-3255"/>
                  </a:moveTo>
                  <a:lnTo>
                    <a:pt x="-572" y="-3255"/>
                  </a:lnTo>
                  <a:lnTo>
                    <a:pt x="-572" y="2307091"/>
                  </a:lnTo>
                  <a:lnTo>
                    <a:pt x="1330270" y="2307091"/>
                  </a:lnTo>
                  <a:lnTo>
                    <a:pt x="1330270" y="-3255"/>
                  </a:lnTo>
                </a:path>
              </a:pathLst>
            </a:custGeom>
            <a:solidFill>
              <a:srgbClr val="FFFFFF"/>
            </a:solidFill>
            <a:ln w="1270" cap="flat">
              <a:noFill/>
              <a:prstDash val="solid"/>
              <a:miter/>
            </a:ln>
          </p:spPr>
          <p:txBody>
            <a:bodyPr rtlCol="0" anchor="ctr"/>
            <a:lstStyle/>
            <a:p>
              <a:endParaRPr lang="fr-FR"/>
            </a:p>
          </p:txBody>
        </p:sp>
        <p:sp>
          <p:nvSpPr>
            <p:cNvPr id="12" name="Freeform: Shape 11">
              <a:extLst>
                <a:ext uri="{FF2B5EF4-FFF2-40B4-BE49-F238E27FC236}">
                  <a16:creationId xmlns:a16="http://schemas.microsoft.com/office/drawing/2014/main" id="{C9A3D4A7-735C-AA99-5692-72BAFD3633DC}"/>
                </a:ext>
              </a:extLst>
            </p:cNvPr>
            <p:cNvSpPr/>
            <p:nvPr/>
          </p:nvSpPr>
          <p:spPr>
            <a:xfrm flipV="1">
              <a:off x="4282112" y="-3456496"/>
              <a:ext cx="818356" cy="1709915"/>
            </a:xfrm>
            <a:custGeom>
              <a:avLst/>
              <a:gdLst>
                <a:gd name="connsiteX0" fmla="*/ 817786 w 818356"/>
                <a:gd name="connsiteY0" fmla="*/ -3255 h 1709915"/>
                <a:gd name="connsiteX1" fmla="*/ -570 w 818356"/>
                <a:gd name="connsiteY1" fmla="*/ -3255 h 1709915"/>
                <a:gd name="connsiteX2" fmla="*/ -570 w 818356"/>
                <a:gd name="connsiteY2" fmla="*/ 1706660 h 1709915"/>
                <a:gd name="connsiteX3" fmla="*/ 817786 w 818356"/>
                <a:gd name="connsiteY3" fmla="*/ 1706660 h 1709915"/>
                <a:gd name="connsiteX4" fmla="*/ 817786 w 818356"/>
                <a:gd name="connsiteY4" fmla="*/ -3255 h 1709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356" h="1709915">
                  <a:moveTo>
                    <a:pt x="817786" y="-3255"/>
                  </a:moveTo>
                  <a:lnTo>
                    <a:pt x="-570" y="-3255"/>
                  </a:lnTo>
                  <a:lnTo>
                    <a:pt x="-570" y="1706660"/>
                  </a:lnTo>
                  <a:lnTo>
                    <a:pt x="817786" y="1706660"/>
                  </a:lnTo>
                  <a:lnTo>
                    <a:pt x="817786" y="-3255"/>
                  </a:lnTo>
                </a:path>
              </a:pathLst>
            </a:custGeom>
            <a:solidFill>
              <a:srgbClr val="E7E8E5"/>
            </a:solidFill>
            <a:ln w="1270" cap="flat">
              <a:noFill/>
              <a:prstDash val="solid"/>
              <a:miter/>
            </a:ln>
          </p:spPr>
          <p:txBody>
            <a:bodyPr rtlCol="0" anchor="ctr"/>
            <a:lstStyle/>
            <a:p>
              <a:endParaRPr lang="fr-FR"/>
            </a:p>
          </p:txBody>
        </p:sp>
        <p:sp>
          <p:nvSpPr>
            <p:cNvPr id="13" name="Freeform: Shape 12">
              <a:extLst>
                <a:ext uri="{FF2B5EF4-FFF2-40B4-BE49-F238E27FC236}">
                  <a16:creationId xmlns:a16="http://schemas.microsoft.com/office/drawing/2014/main" id="{93F5D6F0-872C-D67A-8A48-BB779D52C9CF}"/>
                </a:ext>
              </a:extLst>
            </p:cNvPr>
            <p:cNvSpPr/>
            <p:nvPr/>
          </p:nvSpPr>
          <p:spPr>
            <a:xfrm flipV="1">
              <a:off x="4282094" y="-2982481"/>
              <a:ext cx="824154" cy="1235900"/>
            </a:xfrm>
            <a:custGeom>
              <a:avLst/>
              <a:gdLst>
                <a:gd name="connsiteX0" fmla="*/ -554 w 824154"/>
                <a:gd name="connsiteY0" fmla="*/ 602048 h 1235900"/>
                <a:gd name="connsiteX1" fmla="*/ 299350 w 824154"/>
                <a:gd name="connsiteY1" fmla="*/ 939995 h 1235900"/>
                <a:gd name="connsiteX2" fmla="*/ 525385 w 824154"/>
                <a:gd name="connsiteY2" fmla="*/ 964569 h 1235900"/>
                <a:gd name="connsiteX3" fmla="*/ 817803 w 824154"/>
                <a:gd name="connsiteY3" fmla="*/ 1232857 h 1235900"/>
                <a:gd name="connsiteX4" fmla="*/ 823582 w 824154"/>
                <a:gd name="connsiteY4" fmla="*/ -3044 h 1235900"/>
                <a:gd name="connsiteX5" fmla="*/ -554 w 824154"/>
                <a:gd name="connsiteY5" fmla="*/ -3044 h 1235900"/>
                <a:gd name="connsiteX6" fmla="*/ -554 w 824154"/>
                <a:gd name="connsiteY6" fmla="*/ 602048 h 123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154" h="1235900">
                  <a:moveTo>
                    <a:pt x="-554" y="602048"/>
                  </a:moveTo>
                  <a:cubicBezTo>
                    <a:pt x="-2443" y="761776"/>
                    <a:pt x="141176" y="917706"/>
                    <a:pt x="299350" y="939995"/>
                  </a:cubicBezTo>
                  <a:cubicBezTo>
                    <a:pt x="374771" y="950637"/>
                    <a:pt x="454910" y="935664"/>
                    <a:pt x="525385" y="964569"/>
                  </a:cubicBezTo>
                  <a:cubicBezTo>
                    <a:pt x="651180" y="1016157"/>
                    <a:pt x="691210" y="1183289"/>
                    <a:pt x="817803" y="1232857"/>
                  </a:cubicBezTo>
                  <a:lnTo>
                    <a:pt x="823582" y="-3044"/>
                  </a:lnTo>
                  <a:lnTo>
                    <a:pt x="-554" y="-3044"/>
                  </a:lnTo>
                  <a:lnTo>
                    <a:pt x="-554" y="602048"/>
                  </a:lnTo>
                </a:path>
              </a:pathLst>
            </a:custGeom>
            <a:solidFill>
              <a:srgbClr val="DADBD8"/>
            </a:solidFill>
            <a:ln w="1270" cap="flat">
              <a:noFill/>
              <a:prstDash val="solid"/>
              <a:miter/>
            </a:ln>
          </p:spPr>
          <p:txBody>
            <a:bodyPr rtlCol="0" anchor="ctr"/>
            <a:lstStyle/>
            <a:p>
              <a:endParaRPr lang="fr-FR"/>
            </a:p>
          </p:txBody>
        </p:sp>
      </p:grpSp>
      <p:grpSp>
        <p:nvGrpSpPr>
          <p:cNvPr id="14" name="Group 13">
            <a:extLst>
              <a:ext uri="{FF2B5EF4-FFF2-40B4-BE49-F238E27FC236}">
                <a16:creationId xmlns:a16="http://schemas.microsoft.com/office/drawing/2014/main" id="{3595EA39-C6B2-0C1A-CBC1-31BAEF807A40}"/>
              </a:ext>
            </a:extLst>
          </p:cNvPr>
          <p:cNvGrpSpPr/>
          <p:nvPr/>
        </p:nvGrpSpPr>
        <p:grpSpPr>
          <a:xfrm>
            <a:off x="17757204" y="505361"/>
            <a:ext cx="1980793" cy="1331327"/>
            <a:chOff x="15110738" y="619087"/>
            <a:chExt cx="1980793" cy="1331327"/>
          </a:xfrm>
        </p:grpSpPr>
        <p:sp>
          <p:nvSpPr>
            <p:cNvPr id="15" name="Freeform: Shape 14">
              <a:extLst>
                <a:ext uri="{FF2B5EF4-FFF2-40B4-BE49-F238E27FC236}">
                  <a16:creationId xmlns:a16="http://schemas.microsoft.com/office/drawing/2014/main" id="{1081191B-0B49-2A61-4178-94B4A69DB465}"/>
                </a:ext>
              </a:extLst>
            </p:cNvPr>
            <p:cNvSpPr/>
            <p:nvPr/>
          </p:nvSpPr>
          <p:spPr>
            <a:xfrm flipV="1">
              <a:off x="15119768" y="619087"/>
              <a:ext cx="1971763" cy="1325092"/>
            </a:xfrm>
            <a:custGeom>
              <a:avLst/>
              <a:gdLst>
                <a:gd name="connsiteX0" fmla="*/ 1968739 w 1971763"/>
                <a:gd name="connsiteY0" fmla="*/ 1321257 h 1325092"/>
                <a:gd name="connsiteX1" fmla="*/ 1968739 w 1971763"/>
                <a:gd name="connsiteY1" fmla="*/ -3836 h 1325092"/>
                <a:gd name="connsiteX2" fmla="*/ 65530 w 1971763"/>
                <a:gd name="connsiteY2" fmla="*/ -3836 h 1325092"/>
                <a:gd name="connsiteX3" fmla="*/ -3025 w 1971763"/>
                <a:gd name="connsiteY3" fmla="*/ 1311986 h 1325092"/>
                <a:gd name="connsiteX4" fmla="*/ 1968739 w 1971763"/>
                <a:gd name="connsiteY4" fmla="*/ 1321257 h 1325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1763" h="1325092">
                  <a:moveTo>
                    <a:pt x="1968739" y="1321257"/>
                  </a:moveTo>
                  <a:lnTo>
                    <a:pt x="1968739" y="-3836"/>
                  </a:lnTo>
                  <a:lnTo>
                    <a:pt x="65530" y="-3836"/>
                  </a:lnTo>
                  <a:lnTo>
                    <a:pt x="-3025" y="1311986"/>
                  </a:lnTo>
                  <a:lnTo>
                    <a:pt x="1968739" y="1321257"/>
                  </a:lnTo>
                </a:path>
              </a:pathLst>
            </a:custGeom>
            <a:solidFill>
              <a:srgbClr val="DADBD8"/>
            </a:solidFill>
            <a:ln w="1270" cap="flat">
              <a:noFill/>
              <a:prstDash val="solid"/>
              <a:miter/>
            </a:ln>
          </p:spPr>
          <p:txBody>
            <a:bodyPr rtlCol="0" anchor="ctr"/>
            <a:lstStyle/>
            <a:p>
              <a:endParaRPr lang="fr-FR"/>
            </a:p>
          </p:txBody>
        </p:sp>
        <p:sp>
          <p:nvSpPr>
            <p:cNvPr id="17" name="Freeform: Shape 16">
              <a:extLst>
                <a:ext uri="{FF2B5EF4-FFF2-40B4-BE49-F238E27FC236}">
                  <a16:creationId xmlns:a16="http://schemas.microsoft.com/office/drawing/2014/main" id="{1E66AC05-0FEC-0C7B-76F9-B22A33201277}"/>
                </a:ext>
              </a:extLst>
            </p:cNvPr>
            <p:cNvSpPr/>
            <p:nvPr/>
          </p:nvSpPr>
          <p:spPr>
            <a:xfrm flipV="1">
              <a:off x="15119768" y="628358"/>
              <a:ext cx="1903183" cy="1313040"/>
            </a:xfrm>
            <a:custGeom>
              <a:avLst/>
              <a:gdLst>
                <a:gd name="connsiteX0" fmla="*/ 1900182 w 1903183"/>
                <a:gd name="connsiteY0" fmla="*/ 1309207 h 1313040"/>
                <a:gd name="connsiteX1" fmla="*/ 1900182 w 1903183"/>
                <a:gd name="connsiteY1" fmla="*/ -3833 h 1313040"/>
                <a:gd name="connsiteX2" fmla="*/ -3002 w 1903183"/>
                <a:gd name="connsiteY2" fmla="*/ -3833 h 1313040"/>
                <a:gd name="connsiteX3" fmla="*/ -3002 w 1903183"/>
                <a:gd name="connsiteY3" fmla="*/ 1309207 h 1313040"/>
                <a:gd name="connsiteX4" fmla="*/ 1900182 w 1903183"/>
                <a:gd name="connsiteY4" fmla="*/ 1309207 h 1313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3183" h="1313040">
                  <a:moveTo>
                    <a:pt x="1900182" y="1309207"/>
                  </a:moveTo>
                  <a:lnTo>
                    <a:pt x="1900182" y="-3833"/>
                  </a:lnTo>
                  <a:lnTo>
                    <a:pt x="-3002" y="-3833"/>
                  </a:lnTo>
                  <a:lnTo>
                    <a:pt x="-3002" y="1309207"/>
                  </a:lnTo>
                  <a:lnTo>
                    <a:pt x="1900182" y="1309207"/>
                  </a:lnTo>
                </a:path>
              </a:pathLst>
            </a:custGeom>
            <a:solidFill>
              <a:srgbClr val="FFFFFF"/>
            </a:solidFill>
            <a:ln w="1270" cap="flat">
              <a:noFill/>
              <a:prstDash val="solid"/>
              <a:miter/>
            </a:ln>
          </p:spPr>
          <p:txBody>
            <a:bodyPr rtlCol="0" anchor="ctr"/>
            <a:lstStyle/>
            <a:p>
              <a:endParaRPr lang="fr-FR"/>
            </a:p>
          </p:txBody>
        </p:sp>
        <p:sp>
          <p:nvSpPr>
            <p:cNvPr id="18" name="Freeform: Shape 17">
              <a:extLst>
                <a:ext uri="{FF2B5EF4-FFF2-40B4-BE49-F238E27FC236}">
                  <a16:creationId xmlns:a16="http://schemas.microsoft.com/office/drawing/2014/main" id="{D15394E4-8DFC-689B-D030-75B2B6A1A92A}"/>
                </a:ext>
              </a:extLst>
            </p:cNvPr>
            <p:cNvSpPr/>
            <p:nvPr/>
          </p:nvSpPr>
          <p:spPr>
            <a:xfrm flipV="1">
              <a:off x="15110738" y="619328"/>
              <a:ext cx="1921242" cy="1331086"/>
            </a:xfrm>
            <a:custGeom>
              <a:avLst/>
              <a:gdLst>
                <a:gd name="connsiteX0" fmla="*/ 15058 w 1921242"/>
                <a:gd name="connsiteY0" fmla="*/ 14214 h 1331086"/>
                <a:gd name="connsiteX1" fmla="*/ 1900182 w 1921242"/>
                <a:gd name="connsiteY1" fmla="*/ 14214 h 1331086"/>
                <a:gd name="connsiteX2" fmla="*/ 1900182 w 1921242"/>
                <a:gd name="connsiteY2" fmla="*/ 1309207 h 1331086"/>
                <a:gd name="connsiteX3" fmla="*/ 15058 w 1921242"/>
                <a:gd name="connsiteY3" fmla="*/ 1309207 h 1331086"/>
                <a:gd name="connsiteX4" fmla="*/ 1918241 w 1921242"/>
                <a:gd name="connsiteY4" fmla="*/ -3833 h 1331086"/>
                <a:gd name="connsiteX5" fmla="*/ -3002 w 1921242"/>
                <a:gd name="connsiteY5" fmla="*/ -3833 h 1331086"/>
                <a:gd name="connsiteX6" fmla="*/ -3002 w 1921242"/>
                <a:gd name="connsiteY6" fmla="*/ 1327254 h 1331086"/>
                <a:gd name="connsiteX7" fmla="*/ 1918241 w 1921242"/>
                <a:gd name="connsiteY7" fmla="*/ 1327254 h 1331086"/>
                <a:gd name="connsiteX8" fmla="*/ 1918241 w 1921242"/>
                <a:gd name="connsiteY8" fmla="*/ -3833 h 133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1242" h="1331086">
                  <a:moveTo>
                    <a:pt x="15058" y="14214"/>
                  </a:moveTo>
                  <a:lnTo>
                    <a:pt x="1900182" y="14214"/>
                  </a:lnTo>
                  <a:lnTo>
                    <a:pt x="1900182" y="1309207"/>
                  </a:lnTo>
                  <a:lnTo>
                    <a:pt x="15058" y="1309207"/>
                  </a:lnTo>
                  <a:close/>
                  <a:moveTo>
                    <a:pt x="1918241" y="-3833"/>
                  </a:moveTo>
                  <a:lnTo>
                    <a:pt x="-3002" y="-3833"/>
                  </a:lnTo>
                  <a:lnTo>
                    <a:pt x="-3002" y="1327254"/>
                  </a:lnTo>
                  <a:lnTo>
                    <a:pt x="1918241" y="1327254"/>
                  </a:lnTo>
                  <a:lnTo>
                    <a:pt x="1918241" y="-3833"/>
                  </a:lnTo>
                </a:path>
              </a:pathLst>
            </a:custGeom>
            <a:solidFill>
              <a:srgbClr val="DADBD8"/>
            </a:solidFill>
            <a:ln w="1270" cap="flat">
              <a:noFill/>
              <a:prstDash val="solid"/>
              <a:miter/>
            </a:ln>
          </p:spPr>
          <p:txBody>
            <a:bodyPr rtlCol="0" anchor="ctr"/>
            <a:lstStyle/>
            <a:p>
              <a:endParaRPr lang="fr-FR"/>
            </a:p>
          </p:txBody>
        </p:sp>
        <p:sp>
          <p:nvSpPr>
            <p:cNvPr id="19" name="Freeform: Shape 18">
              <a:extLst>
                <a:ext uri="{FF2B5EF4-FFF2-40B4-BE49-F238E27FC236}">
                  <a16:creationId xmlns:a16="http://schemas.microsoft.com/office/drawing/2014/main" id="{7FA0DD2E-15BB-1C38-0CC1-717D76D1A045}"/>
                </a:ext>
              </a:extLst>
            </p:cNvPr>
            <p:cNvSpPr/>
            <p:nvPr/>
          </p:nvSpPr>
          <p:spPr>
            <a:xfrm flipV="1">
              <a:off x="15325889" y="791489"/>
              <a:ext cx="1490942" cy="986764"/>
            </a:xfrm>
            <a:custGeom>
              <a:avLst/>
              <a:gdLst>
                <a:gd name="connsiteX0" fmla="*/ 1487941 w 1490942"/>
                <a:gd name="connsiteY0" fmla="*/ 982931 h 986764"/>
                <a:gd name="connsiteX1" fmla="*/ 1487941 w 1490942"/>
                <a:gd name="connsiteY1" fmla="*/ -3833 h 986764"/>
                <a:gd name="connsiteX2" fmla="*/ -3002 w 1490942"/>
                <a:gd name="connsiteY2" fmla="*/ -3833 h 986764"/>
                <a:gd name="connsiteX3" fmla="*/ -3002 w 1490942"/>
                <a:gd name="connsiteY3" fmla="*/ 982931 h 986764"/>
                <a:gd name="connsiteX4" fmla="*/ 1487941 w 1490942"/>
                <a:gd name="connsiteY4" fmla="*/ 982931 h 986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0942" h="986764">
                  <a:moveTo>
                    <a:pt x="1487941" y="982931"/>
                  </a:moveTo>
                  <a:lnTo>
                    <a:pt x="1487941" y="-3833"/>
                  </a:lnTo>
                  <a:lnTo>
                    <a:pt x="-3002" y="-3833"/>
                  </a:lnTo>
                  <a:lnTo>
                    <a:pt x="-3002" y="982931"/>
                  </a:lnTo>
                  <a:lnTo>
                    <a:pt x="1487941" y="982931"/>
                  </a:lnTo>
                </a:path>
              </a:pathLst>
            </a:custGeom>
            <a:solidFill>
              <a:srgbClr val="FFFFFF"/>
            </a:solidFill>
            <a:ln w="1270" cap="flat">
              <a:noFill/>
              <a:prstDash val="solid"/>
              <a:miter/>
            </a:ln>
          </p:spPr>
          <p:txBody>
            <a:bodyPr rtlCol="0" anchor="ctr"/>
            <a:lstStyle/>
            <a:p>
              <a:endParaRPr lang="fr-FR"/>
            </a:p>
          </p:txBody>
        </p:sp>
        <p:sp>
          <p:nvSpPr>
            <p:cNvPr id="20" name="Freeform: Shape 19">
              <a:extLst>
                <a:ext uri="{FF2B5EF4-FFF2-40B4-BE49-F238E27FC236}">
                  <a16:creationId xmlns:a16="http://schemas.microsoft.com/office/drawing/2014/main" id="{595602DF-2ECC-6259-DFD8-CFEF0FFC0899}"/>
                </a:ext>
              </a:extLst>
            </p:cNvPr>
            <p:cNvSpPr/>
            <p:nvPr/>
          </p:nvSpPr>
          <p:spPr>
            <a:xfrm flipV="1">
              <a:off x="15321190" y="787171"/>
              <a:ext cx="1499400" cy="995794"/>
            </a:xfrm>
            <a:custGeom>
              <a:avLst/>
              <a:gdLst>
                <a:gd name="connsiteX0" fmla="*/ 1492640 w 1499400"/>
                <a:gd name="connsiteY0" fmla="*/ 987643 h 995794"/>
                <a:gd name="connsiteX1" fmla="*/ 1485287 w 1499400"/>
                <a:gd name="connsiteY1" fmla="*/ 987390 h 995794"/>
                <a:gd name="connsiteX2" fmla="*/ 1464090 w 1499400"/>
                <a:gd name="connsiteY2" fmla="*/ 987135 h 995794"/>
                <a:gd name="connsiteX3" fmla="*/ 1382213 w 1499400"/>
                <a:gd name="connsiteY3" fmla="*/ 986615 h 995794"/>
                <a:gd name="connsiteX4" fmla="*/ 1074962 w 1499400"/>
                <a:gd name="connsiteY4" fmla="*/ 985446 h 995794"/>
                <a:gd name="connsiteX5" fmla="*/ 1698 w 1499400"/>
                <a:gd name="connsiteY5" fmla="*/ 983338 h 995794"/>
                <a:gd name="connsiteX6" fmla="*/ 6016 w 1499400"/>
                <a:gd name="connsiteY6" fmla="*/ 987643 h 995794"/>
                <a:gd name="connsiteX7" fmla="*/ 6397 w 1499400"/>
                <a:gd name="connsiteY7" fmla="*/ 993 h 995794"/>
                <a:gd name="connsiteX8" fmla="*/ 6397 w 1499400"/>
                <a:gd name="connsiteY8" fmla="*/ 879 h 995794"/>
                <a:gd name="connsiteX9" fmla="*/ 1698 w 1499400"/>
                <a:gd name="connsiteY9" fmla="*/ 5578 h 995794"/>
                <a:gd name="connsiteX10" fmla="*/ 1492640 w 1499400"/>
                <a:gd name="connsiteY10" fmla="*/ 4625 h 995794"/>
                <a:gd name="connsiteX11" fmla="*/ 1488893 w 1499400"/>
                <a:gd name="connsiteY11" fmla="*/ 879 h 995794"/>
                <a:gd name="connsiteX12" fmla="*/ 1490849 w 1499400"/>
                <a:gd name="connsiteY12" fmla="*/ 718835 h 995794"/>
                <a:gd name="connsiteX13" fmla="*/ 1491801 w 1499400"/>
                <a:gd name="connsiteY13" fmla="*/ 917375 h 995794"/>
                <a:gd name="connsiteX14" fmla="*/ 1492233 w 1499400"/>
                <a:gd name="connsiteY14" fmla="*/ 969546 h 995794"/>
                <a:gd name="connsiteX15" fmla="*/ 1492640 w 1499400"/>
                <a:gd name="connsiteY15" fmla="*/ 987643 h 995794"/>
                <a:gd name="connsiteX16" fmla="*/ 1493033 w 1499400"/>
                <a:gd name="connsiteY16" fmla="*/ 970333 h 995794"/>
                <a:gd name="connsiteX17" fmla="*/ 1493453 w 1499400"/>
                <a:gd name="connsiteY17" fmla="*/ 918860 h 995794"/>
                <a:gd name="connsiteX18" fmla="*/ 1494405 w 1499400"/>
                <a:gd name="connsiteY18" fmla="*/ 721172 h 995794"/>
                <a:gd name="connsiteX19" fmla="*/ 1496386 w 1499400"/>
                <a:gd name="connsiteY19" fmla="*/ 879 h 995794"/>
                <a:gd name="connsiteX20" fmla="*/ 1496399 w 1499400"/>
                <a:gd name="connsiteY20" fmla="*/ -2868 h 995794"/>
                <a:gd name="connsiteX21" fmla="*/ 1492640 w 1499400"/>
                <a:gd name="connsiteY21" fmla="*/ -2868 h 995794"/>
                <a:gd name="connsiteX22" fmla="*/ 1698 w 1499400"/>
                <a:gd name="connsiteY22" fmla="*/ -3820 h 995794"/>
                <a:gd name="connsiteX23" fmla="*/ -3001 w 1499400"/>
                <a:gd name="connsiteY23" fmla="*/ -3833 h 995794"/>
                <a:gd name="connsiteX24" fmla="*/ -3001 w 1499400"/>
                <a:gd name="connsiteY24" fmla="*/ 879 h 995794"/>
                <a:gd name="connsiteX25" fmla="*/ -3001 w 1499400"/>
                <a:gd name="connsiteY25" fmla="*/ 993 h 995794"/>
                <a:gd name="connsiteX26" fmla="*/ -2607 w 1499400"/>
                <a:gd name="connsiteY26" fmla="*/ 987643 h 995794"/>
                <a:gd name="connsiteX27" fmla="*/ -2607 w 1499400"/>
                <a:gd name="connsiteY27" fmla="*/ 991962 h 995794"/>
                <a:gd name="connsiteX28" fmla="*/ 1698 w 1499400"/>
                <a:gd name="connsiteY28" fmla="*/ 991962 h 995794"/>
                <a:gd name="connsiteX29" fmla="*/ 1077794 w 1499400"/>
                <a:gd name="connsiteY29" fmla="*/ 989840 h 995794"/>
                <a:gd name="connsiteX30" fmla="*/ 1384055 w 1499400"/>
                <a:gd name="connsiteY30" fmla="*/ 988672 h 995794"/>
                <a:gd name="connsiteX31" fmla="*/ 1465081 w 1499400"/>
                <a:gd name="connsiteY31" fmla="*/ 988152 h 995794"/>
                <a:gd name="connsiteX32" fmla="*/ 1485794 w 1499400"/>
                <a:gd name="connsiteY32" fmla="*/ 987897 h 995794"/>
                <a:gd name="connsiteX33" fmla="*/ 1492640 w 1499400"/>
                <a:gd name="connsiteY33" fmla="*/ 987643 h 99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99400" h="995794">
                  <a:moveTo>
                    <a:pt x="1492640" y="987643"/>
                  </a:moveTo>
                  <a:cubicBezTo>
                    <a:pt x="1492640" y="987643"/>
                    <a:pt x="1490074" y="987478"/>
                    <a:pt x="1485287" y="987390"/>
                  </a:cubicBezTo>
                  <a:cubicBezTo>
                    <a:pt x="1480232" y="987339"/>
                    <a:pt x="1473222" y="987250"/>
                    <a:pt x="1464090" y="987135"/>
                  </a:cubicBezTo>
                  <a:cubicBezTo>
                    <a:pt x="1445193" y="987021"/>
                    <a:pt x="1417760" y="986843"/>
                    <a:pt x="1382213" y="986615"/>
                  </a:cubicBezTo>
                  <a:cubicBezTo>
                    <a:pt x="1310585" y="986335"/>
                    <a:pt x="1206471" y="985955"/>
                    <a:pt x="1074962" y="985446"/>
                  </a:cubicBezTo>
                  <a:cubicBezTo>
                    <a:pt x="812034" y="984926"/>
                    <a:pt x="439873" y="984202"/>
                    <a:pt x="1698" y="983338"/>
                  </a:cubicBezTo>
                  <a:lnTo>
                    <a:pt x="6016" y="987643"/>
                  </a:lnTo>
                  <a:cubicBezTo>
                    <a:pt x="6130" y="686158"/>
                    <a:pt x="6270" y="352110"/>
                    <a:pt x="6397" y="993"/>
                  </a:cubicBezTo>
                  <a:lnTo>
                    <a:pt x="6397" y="879"/>
                  </a:lnTo>
                  <a:lnTo>
                    <a:pt x="1698" y="5578"/>
                  </a:lnTo>
                  <a:cubicBezTo>
                    <a:pt x="564130" y="5210"/>
                    <a:pt x="1082658" y="4892"/>
                    <a:pt x="1492640" y="4625"/>
                  </a:cubicBezTo>
                  <a:lnTo>
                    <a:pt x="1488893" y="879"/>
                  </a:lnTo>
                  <a:cubicBezTo>
                    <a:pt x="1489706" y="301170"/>
                    <a:pt x="1490392" y="547373"/>
                    <a:pt x="1490849" y="718835"/>
                  </a:cubicBezTo>
                  <a:cubicBezTo>
                    <a:pt x="1491268" y="804522"/>
                    <a:pt x="1491598" y="871477"/>
                    <a:pt x="1491801" y="917375"/>
                  </a:cubicBezTo>
                  <a:cubicBezTo>
                    <a:pt x="1491992" y="940044"/>
                    <a:pt x="1492132" y="957443"/>
                    <a:pt x="1492233" y="969546"/>
                  </a:cubicBezTo>
                  <a:cubicBezTo>
                    <a:pt x="1492360" y="981357"/>
                    <a:pt x="1492640" y="987643"/>
                    <a:pt x="1492640" y="987643"/>
                  </a:cubicBezTo>
                  <a:cubicBezTo>
                    <a:pt x="1492640" y="987643"/>
                    <a:pt x="1492894" y="981903"/>
                    <a:pt x="1493033" y="970333"/>
                  </a:cubicBezTo>
                  <a:cubicBezTo>
                    <a:pt x="1493135" y="958408"/>
                    <a:pt x="1493275" y="941238"/>
                    <a:pt x="1493453" y="918860"/>
                  </a:cubicBezTo>
                  <a:cubicBezTo>
                    <a:pt x="1493681" y="873166"/>
                    <a:pt x="1493999" y="806491"/>
                    <a:pt x="1494405" y="721172"/>
                  </a:cubicBezTo>
                  <a:cubicBezTo>
                    <a:pt x="1494888" y="549163"/>
                    <a:pt x="1495548" y="302148"/>
                    <a:pt x="1496386" y="879"/>
                  </a:cubicBezTo>
                  <a:lnTo>
                    <a:pt x="1496399" y="-2868"/>
                  </a:lnTo>
                  <a:lnTo>
                    <a:pt x="1492640" y="-2868"/>
                  </a:lnTo>
                  <a:cubicBezTo>
                    <a:pt x="1082658" y="-3134"/>
                    <a:pt x="564130" y="-3465"/>
                    <a:pt x="1698" y="-3820"/>
                  </a:cubicBezTo>
                  <a:lnTo>
                    <a:pt x="-3001" y="-3833"/>
                  </a:lnTo>
                  <a:lnTo>
                    <a:pt x="-3001" y="879"/>
                  </a:lnTo>
                  <a:lnTo>
                    <a:pt x="-3001" y="993"/>
                  </a:lnTo>
                  <a:cubicBezTo>
                    <a:pt x="-2861" y="352110"/>
                    <a:pt x="-2722" y="686158"/>
                    <a:pt x="-2607" y="987643"/>
                  </a:cubicBezTo>
                  <a:lnTo>
                    <a:pt x="-2607" y="991962"/>
                  </a:lnTo>
                  <a:lnTo>
                    <a:pt x="1698" y="991962"/>
                  </a:lnTo>
                  <a:cubicBezTo>
                    <a:pt x="441029" y="991098"/>
                    <a:pt x="814168" y="990349"/>
                    <a:pt x="1077794" y="989840"/>
                  </a:cubicBezTo>
                  <a:cubicBezTo>
                    <a:pt x="1208871" y="989345"/>
                    <a:pt x="1312668" y="988939"/>
                    <a:pt x="1384055" y="988672"/>
                  </a:cubicBezTo>
                  <a:cubicBezTo>
                    <a:pt x="1419259" y="988444"/>
                    <a:pt x="1446374" y="988278"/>
                    <a:pt x="1465081" y="988152"/>
                  </a:cubicBezTo>
                  <a:cubicBezTo>
                    <a:pt x="1473996" y="988050"/>
                    <a:pt x="1480854" y="987961"/>
                    <a:pt x="1485794" y="987897"/>
                  </a:cubicBezTo>
                  <a:cubicBezTo>
                    <a:pt x="1490405" y="987821"/>
                    <a:pt x="1492640" y="987643"/>
                    <a:pt x="1492640" y="987643"/>
                  </a:cubicBezTo>
                </a:path>
              </a:pathLst>
            </a:custGeom>
            <a:solidFill>
              <a:srgbClr val="DADBD8"/>
            </a:solidFill>
            <a:ln w="1270" cap="flat">
              <a:noFill/>
              <a:prstDash val="solid"/>
              <a:miter/>
            </a:ln>
          </p:spPr>
          <p:txBody>
            <a:bodyPr rtlCol="0" anchor="ctr"/>
            <a:lstStyle/>
            <a:p>
              <a:endParaRPr lang="fr-FR"/>
            </a:p>
          </p:txBody>
        </p:sp>
        <p:sp>
          <p:nvSpPr>
            <p:cNvPr id="21" name="Freeform: Shape 20">
              <a:extLst>
                <a:ext uri="{FF2B5EF4-FFF2-40B4-BE49-F238E27FC236}">
                  <a16:creationId xmlns:a16="http://schemas.microsoft.com/office/drawing/2014/main" id="{82184C96-AA64-C477-CD97-AC2EE7938DC7}"/>
                </a:ext>
              </a:extLst>
            </p:cNvPr>
            <p:cNvSpPr/>
            <p:nvPr/>
          </p:nvSpPr>
          <p:spPr>
            <a:xfrm flipV="1">
              <a:off x="15119724" y="624577"/>
              <a:ext cx="206212" cy="166988"/>
            </a:xfrm>
            <a:custGeom>
              <a:avLst/>
              <a:gdLst>
                <a:gd name="connsiteX0" fmla="*/ -2378 w 206212"/>
                <a:gd name="connsiteY0" fmla="*/ 162556 h 166988"/>
                <a:gd name="connsiteX1" fmla="*/ 30337 w 206212"/>
                <a:gd name="connsiteY1" fmla="*/ 141359 h 166988"/>
                <a:gd name="connsiteX2" fmla="*/ 104950 w 206212"/>
                <a:gd name="connsiteY2" fmla="*/ 84451 h 166988"/>
                <a:gd name="connsiteX3" fmla="*/ 176489 w 206212"/>
                <a:gd name="connsiteY3" fmla="*/ 23618 h 166988"/>
                <a:gd name="connsiteX4" fmla="*/ 203743 w 206212"/>
                <a:gd name="connsiteY4" fmla="*/ -4272 h 166988"/>
                <a:gd name="connsiteX5" fmla="*/ 99069 w 206212"/>
                <a:gd name="connsiteY5" fmla="*/ 77110 h 166988"/>
                <a:gd name="connsiteX6" fmla="*/ -2378 w 206212"/>
                <a:gd name="connsiteY6" fmla="*/ 162556 h 166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212" h="166988">
                  <a:moveTo>
                    <a:pt x="-2378" y="162556"/>
                  </a:moveTo>
                  <a:cubicBezTo>
                    <a:pt x="-1591" y="163571"/>
                    <a:pt x="10868" y="155405"/>
                    <a:pt x="30337" y="141359"/>
                  </a:cubicBezTo>
                  <a:cubicBezTo>
                    <a:pt x="49806" y="127300"/>
                    <a:pt x="76324" y="107361"/>
                    <a:pt x="104950" y="84451"/>
                  </a:cubicBezTo>
                  <a:cubicBezTo>
                    <a:pt x="133575" y="61527"/>
                    <a:pt x="158759" y="39860"/>
                    <a:pt x="176489" y="23618"/>
                  </a:cubicBezTo>
                  <a:cubicBezTo>
                    <a:pt x="194218" y="7387"/>
                    <a:pt x="204581" y="-3307"/>
                    <a:pt x="203743" y="-4272"/>
                  </a:cubicBezTo>
                  <a:cubicBezTo>
                    <a:pt x="201978" y="-6266"/>
                    <a:pt x="156219" y="31479"/>
                    <a:pt x="99069" y="77110"/>
                  </a:cubicBezTo>
                  <a:cubicBezTo>
                    <a:pt x="41881" y="122690"/>
                    <a:pt x="-4055" y="160409"/>
                    <a:pt x="-2378" y="162556"/>
                  </a:cubicBezTo>
                </a:path>
              </a:pathLst>
            </a:custGeom>
            <a:solidFill>
              <a:srgbClr val="DADBD8"/>
            </a:solidFill>
            <a:ln w="1270" cap="flat">
              <a:noFill/>
              <a:prstDash val="solid"/>
              <a:miter/>
            </a:ln>
          </p:spPr>
          <p:txBody>
            <a:bodyPr rtlCol="0" anchor="ctr"/>
            <a:lstStyle/>
            <a:p>
              <a:endParaRPr lang="fr-FR"/>
            </a:p>
          </p:txBody>
        </p:sp>
        <p:sp>
          <p:nvSpPr>
            <p:cNvPr id="22" name="Freeform: Shape 21">
              <a:extLst>
                <a:ext uri="{FF2B5EF4-FFF2-40B4-BE49-F238E27FC236}">
                  <a16:creationId xmlns:a16="http://schemas.microsoft.com/office/drawing/2014/main" id="{B1EDBBB6-0BC5-BFF6-36DA-4DA1BE2668FB}"/>
                </a:ext>
              </a:extLst>
            </p:cNvPr>
            <p:cNvSpPr/>
            <p:nvPr/>
          </p:nvSpPr>
          <p:spPr>
            <a:xfrm flipV="1">
              <a:off x="16816789" y="628273"/>
              <a:ext cx="206205" cy="163300"/>
            </a:xfrm>
            <a:custGeom>
              <a:avLst/>
              <a:gdLst>
                <a:gd name="connsiteX0" fmla="*/ 202582 w 206205"/>
                <a:gd name="connsiteY0" fmla="*/ 158870 h 163300"/>
                <a:gd name="connsiteX1" fmla="*/ 102443 w 206205"/>
                <a:gd name="connsiteY1" fmla="*/ 73628 h 163300"/>
                <a:gd name="connsiteX2" fmla="*/ -3538 w 206205"/>
                <a:gd name="connsiteY2" fmla="*/ -4262 h 163300"/>
                <a:gd name="connsiteX3" fmla="*/ 96614 w 206205"/>
                <a:gd name="connsiteY3" fmla="*/ 80994 h 163300"/>
                <a:gd name="connsiteX4" fmla="*/ 202582 w 206205"/>
                <a:gd name="connsiteY4" fmla="*/ 158870 h 16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05" h="163300">
                  <a:moveTo>
                    <a:pt x="202582" y="158870"/>
                  </a:moveTo>
                  <a:cubicBezTo>
                    <a:pt x="204195" y="156838"/>
                    <a:pt x="159351" y="118662"/>
                    <a:pt x="102443" y="73628"/>
                  </a:cubicBezTo>
                  <a:cubicBezTo>
                    <a:pt x="45509" y="28568"/>
                    <a:pt x="-1926" y="-6293"/>
                    <a:pt x="-3538" y="-4262"/>
                  </a:cubicBezTo>
                  <a:cubicBezTo>
                    <a:pt x="-5151" y="-2229"/>
                    <a:pt x="39679" y="35934"/>
                    <a:pt x="96614" y="80994"/>
                  </a:cubicBezTo>
                  <a:cubicBezTo>
                    <a:pt x="153522" y="126041"/>
                    <a:pt x="200969" y="160902"/>
                    <a:pt x="202582" y="158870"/>
                  </a:cubicBezTo>
                </a:path>
              </a:pathLst>
            </a:custGeom>
            <a:solidFill>
              <a:srgbClr val="DADBD8"/>
            </a:solidFill>
            <a:ln w="1270" cap="flat">
              <a:noFill/>
              <a:prstDash val="solid"/>
              <a:miter/>
            </a:ln>
          </p:spPr>
          <p:txBody>
            <a:bodyPr rtlCol="0" anchor="ctr"/>
            <a:lstStyle/>
            <a:p>
              <a:endParaRPr lang="fr-FR"/>
            </a:p>
          </p:txBody>
        </p:sp>
        <p:sp>
          <p:nvSpPr>
            <p:cNvPr id="23" name="Freeform: Shape 22">
              <a:extLst>
                <a:ext uri="{FF2B5EF4-FFF2-40B4-BE49-F238E27FC236}">
                  <a16:creationId xmlns:a16="http://schemas.microsoft.com/office/drawing/2014/main" id="{03DB077F-78D6-1A95-A53A-D7203D01C871}"/>
                </a:ext>
              </a:extLst>
            </p:cNvPr>
            <p:cNvSpPr/>
            <p:nvPr/>
          </p:nvSpPr>
          <p:spPr>
            <a:xfrm flipV="1">
              <a:off x="16809249" y="1769592"/>
              <a:ext cx="212191" cy="171983"/>
            </a:xfrm>
            <a:custGeom>
              <a:avLst/>
              <a:gdLst>
                <a:gd name="connsiteX0" fmla="*/ 208614 w 212191"/>
                <a:gd name="connsiteY0" fmla="*/ -3324 h 171983"/>
                <a:gd name="connsiteX1" fmla="*/ -3578 w 212191"/>
                <a:gd name="connsiteY1" fmla="*/ 168660 h 171983"/>
              </a:gdLst>
              <a:ahLst/>
              <a:cxnLst>
                <a:cxn ang="0">
                  <a:pos x="connsiteX0" y="connsiteY0"/>
                </a:cxn>
                <a:cxn ang="0">
                  <a:pos x="connsiteX1" y="connsiteY1"/>
                </a:cxn>
              </a:cxnLst>
              <a:rect l="l" t="t" r="r" b="b"/>
              <a:pathLst>
                <a:path w="212191" h="171983">
                  <a:moveTo>
                    <a:pt x="208614" y="-3324"/>
                  </a:moveTo>
                  <a:cubicBezTo>
                    <a:pt x="137888" y="54004"/>
                    <a:pt x="67162" y="111332"/>
                    <a:pt x="-3578" y="168660"/>
                  </a:cubicBezTo>
                </a:path>
              </a:pathLst>
            </a:custGeom>
            <a:solidFill>
              <a:srgbClr val="FFFFFF"/>
            </a:solidFill>
            <a:ln w="1270" cap="flat">
              <a:noFill/>
              <a:prstDash val="solid"/>
              <a:miter/>
            </a:ln>
          </p:spPr>
          <p:txBody>
            <a:bodyPr rtlCol="0" anchor="ctr"/>
            <a:lstStyle/>
            <a:p>
              <a:endParaRPr lang="fr-FR"/>
            </a:p>
          </p:txBody>
        </p:sp>
        <p:sp>
          <p:nvSpPr>
            <p:cNvPr id="24" name="Freeform: Shape 23">
              <a:extLst>
                <a:ext uri="{FF2B5EF4-FFF2-40B4-BE49-F238E27FC236}">
                  <a16:creationId xmlns:a16="http://schemas.microsoft.com/office/drawing/2014/main" id="{B3F9E72E-9E42-D723-6DF7-062D8253A85A}"/>
                </a:ext>
              </a:extLst>
            </p:cNvPr>
            <p:cNvSpPr/>
            <p:nvPr/>
          </p:nvSpPr>
          <p:spPr>
            <a:xfrm flipV="1">
              <a:off x="16809207" y="1769513"/>
              <a:ext cx="212276" cy="172141"/>
            </a:xfrm>
            <a:custGeom>
              <a:avLst/>
              <a:gdLst>
                <a:gd name="connsiteX0" fmla="*/ -3535 w 212276"/>
                <a:gd name="connsiteY0" fmla="*/ 168739 h 172141"/>
                <a:gd name="connsiteX1" fmla="*/ 105520 w 212276"/>
                <a:gd name="connsiteY1" fmla="*/ 86405 h 172141"/>
                <a:gd name="connsiteX2" fmla="*/ 208656 w 212276"/>
                <a:gd name="connsiteY2" fmla="*/ -3244 h 172141"/>
                <a:gd name="connsiteX3" fmla="*/ 99601 w 212276"/>
                <a:gd name="connsiteY3" fmla="*/ 79102 h 172141"/>
                <a:gd name="connsiteX4" fmla="*/ -3535 w 212276"/>
                <a:gd name="connsiteY4" fmla="*/ 168739 h 172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276" h="172141">
                  <a:moveTo>
                    <a:pt x="-3535" y="168739"/>
                  </a:moveTo>
                  <a:cubicBezTo>
                    <a:pt x="-1897" y="170758"/>
                    <a:pt x="46935" y="133890"/>
                    <a:pt x="105520" y="86405"/>
                  </a:cubicBezTo>
                  <a:cubicBezTo>
                    <a:pt x="164118" y="38894"/>
                    <a:pt x="210295" y="-1238"/>
                    <a:pt x="208656" y="-3244"/>
                  </a:cubicBezTo>
                  <a:cubicBezTo>
                    <a:pt x="207031" y="-5264"/>
                    <a:pt x="158212" y="31592"/>
                    <a:pt x="99601" y="79102"/>
                  </a:cubicBezTo>
                  <a:cubicBezTo>
                    <a:pt x="41016" y="126588"/>
                    <a:pt x="-5173" y="166720"/>
                    <a:pt x="-3535" y="168739"/>
                  </a:cubicBezTo>
                </a:path>
              </a:pathLst>
            </a:custGeom>
            <a:solidFill>
              <a:srgbClr val="DADBD8"/>
            </a:solidFill>
            <a:ln w="1270" cap="flat">
              <a:noFill/>
              <a:prstDash val="solid"/>
              <a:miter/>
            </a:ln>
          </p:spPr>
          <p:txBody>
            <a:bodyPr rtlCol="0" anchor="ctr"/>
            <a:lstStyle/>
            <a:p>
              <a:endParaRPr lang="fr-FR"/>
            </a:p>
          </p:txBody>
        </p:sp>
        <p:sp>
          <p:nvSpPr>
            <p:cNvPr id="25" name="Freeform: Shape 24">
              <a:extLst>
                <a:ext uri="{FF2B5EF4-FFF2-40B4-BE49-F238E27FC236}">
                  <a16:creationId xmlns:a16="http://schemas.microsoft.com/office/drawing/2014/main" id="{755DE4E7-64D7-0683-A15F-3DABD82D239A}"/>
                </a:ext>
              </a:extLst>
            </p:cNvPr>
            <p:cNvSpPr/>
            <p:nvPr/>
          </p:nvSpPr>
          <p:spPr>
            <a:xfrm flipV="1">
              <a:off x="15119725" y="1779946"/>
              <a:ext cx="204097" cy="161536"/>
            </a:xfrm>
            <a:custGeom>
              <a:avLst/>
              <a:gdLst>
                <a:gd name="connsiteX0" fmla="*/ -2379 w 204097"/>
                <a:gd name="connsiteY0" fmla="*/ -3234 h 161536"/>
                <a:gd name="connsiteX1" fmla="*/ 96706 w 204097"/>
                <a:gd name="connsiteY1" fmla="*/ 81145 h 161536"/>
                <a:gd name="connsiteX2" fmla="*/ 201633 w 204097"/>
                <a:gd name="connsiteY2" fmla="*/ 158132 h 161536"/>
                <a:gd name="connsiteX3" fmla="*/ 102548 w 204097"/>
                <a:gd name="connsiteY3" fmla="*/ 73754 h 161536"/>
                <a:gd name="connsiteX4" fmla="*/ -2379 w 204097"/>
                <a:gd name="connsiteY4" fmla="*/ -3234 h 161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097" h="161536">
                  <a:moveTo>
                    <a:pt x="-2379" y="-3234"/>
                  </a:moveTo>
                  <a:cubicBezTo>
                    <a:pt x="-3992" y="-1189"/>
                    <a:pt x="40369" y="36581"/>
                    <a:pt x="96706" y="81145"/>
                  </a:cubicBezTo>
                  <a:cubicBezTo>
                    <a:pt x="153056" y="125710"/>
                    <a:pt x="200021" y="160164"/>
                    <a:pt x="201633" y="158132"/>
                  </a:cubicBezTo>
                  <a:cubicBezTo>
                    <a:pt x="203246" y="156101"/>
                    <a:pt x="158885" y="118331"/>
                    <a:pt x="102548" y="73754"/>
                  </a:cubicBezTo>
                  <a:cubicBezTo>
                    <a:pt x="46211" y="29215"/>
                    <a:pt x="-766" y="-5266"/>
                    <a:pt x="-2379" y="-3234"/>
                  </a:cubicBezTo>
                </a:path>
              </a:pathLst>
            </a:custGeom>
            <a:solidFill>
              <a:srgbClr val="DADBD8"/>
            </a:solidFill>
            <a:ln w="1270" cap="flat">
              <a:noFill/>
              <a:prstDash val="solid"/>
              <a:miter/>
            </a:ln>
          </p:spPr>
          <p:txBody>
            <a:bodyPr rtlCol="0" anchor="ctr"/>
            <a:lstStyle/>
            <a:p>
              <a:endParaRPr lang="fr-FR"/>
            </a:p>
          </p:txBody>
        </p:sp>
        <p:sp>
          <p:nvSpPr>
            <p:cNvPr id="26" name="Freeform: Shape 25">
              <a:extLst>
                <a:ext uri="{FF2B5EF4-FFF2-40B4-BE49-F238E27FC236}">
                  <a16:creationId xmlns:a16="http://schemas.microsoft.com/office/drawing/2014/main" id="{A6D1F743-B090-0C9A-3F5E-B2DE98DE6A8F}"/>
                </a:ext>
              </a:extLst>
            </p:cNvPr>
            <p:cNvSpPr/>
            <p:nvPr/>
          </p:nvSpPr>
          <p:spPr>
            <a:xfrm flipV="1">
              <a:off x="15628606" y="1098931"/>
              <a:ext cx="938123" cy="330403"/>
            </a:xfrm>
            <a:custGeom>
              <a:avLst/>
              <a:gdLst>
                <a:gd name="connsiteX0" fmla="*/ 935104 w 938123"/>
                <a:gd name="connsiteY0" fmla="*/ 326552 h 330403"/>
                <a:gd name="connsiteX1" fmla="*/ 935104 w 938123"/>
                <a:gd name="connsiteY1" fmla="*/ -3851 h 330403"/>
                <a:gd name="connsiteX2" fmla="*/ -3020 w 938123"/>
                <a:gd name="connsiteY2" fmla="*/ -3851 h 330403"/>
                <a:gd name="connsiteX3" fmla="*/ -3020 w 938123"/>
                <a:gd name="connsiteY3" fmla="*/ 326552 h 330403"/>
                <a:gd name="connsiteX4" fmla="*/ 935104 w 938123"/>
                <a:gd name="connsiteY4" fmla="*/ 326552 h 330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123" h="330403">
                  <a:moveTo>
                    <a:pt x="935104" y="326552"/>
                  </a:moveTo>
                  <a:lnTo>
                    <a:pt x="935104" y="-3851"/>
                  </a:lnTo>
                  <a:lnTo>
                    <a:pt x="-3020" y="-3851"/>
                  </a:lnTo>
                  <a:lnTo>
                    <a:pt x="-3020" y="326552"/>
                  </a:lnTo>
                  <a:lnTo>
                    <a:pt x="935104" y="326552"/>
                  </a:lnTo>
                </a:path>
              </a:pathLst>
            </a:custGeom>
            <a:solidFill>
              <a:srgbClr val="DADBD8"/>
            </a:solidFill>
            <a:ln w="1270" cap="flat">
              <a:noFill/>
              <a:prstDash val="solid"/>
              <a:miter/>
            </a:ln>
          </p:spPr>
          <p:txBody>
            <a:bodyPr rtlCol="0" anchor="ctr"/>
            <a:lstStyle/>
            <a:p>
              <a:endParaRPr lang="fr-FR"/>
            </a:p>
          </p:txBody>
        </p:sp>
      </p:grpSp>
      <p:grpSp>
        <p:nvGrpSpPr>
          <p:cNvPr id="27" name="Group 26">
            <a:extLst>
              <a:ext uri="{FF2B5EF4-FFF2-40B4-BE49-F238E27FC236}">
                <a16:creationId xmlns:a16="http://schemas.microsoft.com/office/drawing/2014/main" id="{BA3DC9F8-40F6-93C0-7C6D-E36441686A9B}"/>
              </a:ext>
            </a:extLst>
          </p:cNvPr>
          <p:cNvGrpSpPr/>
          <p:nvPr/>
        </p:nvGrpSpPr>
        <p:grpSpPr>
          <a:xfrm>
            <a:off x="6096000" y="8879243"/>
            <a:ext cx="5567464" cy="3954524"/>
            <a:chOff x="3299484" y="8127252"/>
            <a:chExt cx="5567464" cy="3954524"/>
          </a:xfrm>
        </p:grpSpPr>
        <p:sp>
          <p:nvSpPr>
            <p:cNvPr id="28" name="Freeform: Shape 27">
              <a:extLst>
                <a:ext uri="{FF2B5EF4-FFF2-40B4-BE49-F238E27FC236}">
                  <a16:creationId xmlns:a16="http://schemas.microsoft.com/office/drawing/2014/main" id="{6EDFE0F0-C750-CF3C-3A33-06CD6BFD98C5}"/>
                </a:ext>
              </a:extLst>
            </p:cNvPr>
            <p:cNvSpPr/>
            <p:nvPr/>
          </p:nvSpPr>
          <p:spPr>
            <a:xfrm flipV="1">
              <a:off x="3299484" y="11574307"/>
              <a:ext cx="5567464" cy="6617"/>
            </a:xfrm>
            <a:custGeom>
              <a:avLst/>
              <a:gdLst>
                <a:gd name="connsiteX0" fmla="*/ 5565559 w 5567464"/>
                <a:gd name="connsiteY0" fmla="*/ 3454 h 6617"/>
                <a:gd name="connsiteX1" fmla="*/ 2781961 w 5567464"/>
                <a:gd name="connsiteY1" fmla="*/ 140 h 6617"/>
                <a:gd name="connsiteX2" fmla="*/ -1906 w 5567464"/>
                <a:gd name="connsiteY2" fmla="*/ 3454 h 6617"/>
                <a:gd name="connsiteX3" fmla="*/ 2781961 w 5567464"/>
                <a:gd name="connsiteY3" fmla="*/ 6758 h 6617"/>
                <a:gd name="connsiteX4" fmla="*/ 5565559 w 5567464"/>
                <a:gd name="connsiteY4" fmla="*/ 3454 h 6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7464" h="6617">
                  <a:moveTo>
                    <a:pt x="5565559" y="3454"/>
                  </a:moveTo>
                  <a:cubicBezTo>
                    <a:pt x="5565559" y="1624"/>
                    <a:pt x="4319156" y="140"/>
                    <a:pt x="2781961" y="140"/>
                  </a:cubicBezTo>
                  <a:cubicBezTo>
                    <a:pt x="1244242" y="140"/>
                    <a:pt x="-1906" y="1624"/>
                    <a:pt x="-1906" y="3454"/>
                  </a:cubicBezTo>
                  <a:cubicBezTo>
                    <a:pt x="-1906" y="5285"/>
                    <a:pt x="1244242" y="6758"/>
                    <a:pt x="2781961" y="6758"/>
                  </a:cubicBezTo>
                  <a:cubicBezTo>
                    <a:pt x="4319156" y="6758"/>
                    <a:pt x="5565559" y="5285"/>
                    <a:pt x="5565559" y="3454"/>
                  </a:cubicBezTo>
                </a:path>
              </a:pathLst>
            </a:custGeom>
            <a:solidFill>
              <a:srgbClr val="040606"/>
            </a:solidFill>
            <a:ln w="1270" cap="flat">
              <a:noFill/>
              <a:prstDash val="solid"/>
              <a:miter/>
            </a:ln>
          </p:spPr>
          <p:txBody>
            <a:bodyPr rtlCol="0" anchor="ctr"/>
            <a:lstStyle/>
            <a:p>
              <a:endParaRPr lang="fr-FR"/>
            </a:p>
          </p:txBody>
        </p:sp>
        <p:sp>
          <p:nvSpPr>
            <p:cNvPr id="29" name="Freeform: Shape 28">
              <a:extLst>
                <a:ext uri="{FF2B5EF4-FFF2-40B4-BE49-F238E27FC236}">
                  <a16:creationId xmlns:a16="http://schemas.microsoft.com/office/drawing/2014/main" id="{F3A72684-B52A-E388-405F-23C6F7170071}"/>
                </a:ext>
              </a:extLst>
            </p:cNvPr>
            <p:cNvSpPr/>
            <p:nvPr/>
          </p:nvSpPr>
          <p:spPr>
            <a:xfrm flipV="1">
              <a:off x="3941027" y="10629504"/>
              <a:ext cx="2872758" cy="1449573"/>
            </a:xfrm>
            <a:custGeom>
              <a:avLst/>
              <a:gdLst>
                <a:gd name="connsiteX0" fmla="*/ 2857915 w 2872758"/>
                <a:gd name="connsiteY0" fmla="*/ 189037 h 1449573"/>
                <a:gd name="connsiteX1" fmla="*/ 1966197 w 2872758"/>
                <a:gd name="connsiteY1" fmla="*/ 475486 h 1449573"/>
                <a:gd name="connsiteX2" fmla="*/ 1958857 w 2872758"/>
                <a:gd name="connsiteY2" fmla="*/ 476364 h 1449573"/>
                <a:gd name="connsiteX3" fmla="*/ 1272854 w 2872758"/>
                <a:gd name="connsiteY3" fmla="*/ 425044 h 1449573"/>
                <a:gd name="connsiteX4" fmla="*/ 932659 w 2872758"/>
                <a:gd name="connsiteY4" fmla="*/ 1248990 h 1449573"/>
                <a:gd name="connsiteX5" fmla="*/ 798407 w 2872758"/>
                <a:gd name="connsiteY5" fmla="*/ 1352090 h 1449573"/>
                <a:gd name="connsiteX6" fmla="*/ 55805 w 2872758"/>
                <a:gd name="connsiteY6" fmla="*/ 1449068 h 1449573"/>
                <a:gd name="connsiteX7" fmla="*/ 2748 w 2872758"/>
                <a:gd name="connsiteY7" fmla="*/ 1378963 h 1449573"/>
                <a:gd name="connsiteX8" fmla="*/ 420990 w 2872758"/>
                <a:gd name="connsiteY8" fmla="*/ 403667 h 1449573"/>
                <a:gd name="connsiteX9" fmla="*/ 480700 w 2872758"/>
                <a:gd name="connsiteY9" fmla="*/ 347787 h 1449573"/>
                <a:gd name="connsiteX10" fmla="*/ 1330182 w 2872758"/>
                <a:gd name="connsiteY10" fmla="*/ 8939 h 1449573"/>
                <a:gd name="connsiteX11" fmla="*/ 1391434 w 2872758"/>
                <a:gd name="connsiteY11" fmla="*/ 759 h 1449573"/>
                <a:gd name="connsiteX12" fmla="*/ 1445713 w 2872758"/>
                <a:gd name="connsiteY12" fmla="*/ 6717 h 1449573"/>
                <a:gd name="connsiteX13" fmla="*/ 2854029 w 2872758"/>
                <a:gd name="connsiteY13" fmla="*/ 151458 h 1449573"/>
                <a:gd name="connsiteX14" fmla="*/ 2857915 w 2872758"/>
                <a:gd name="connsiteY14" fmla="*/ 189037 h 144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72758" h="1449573">
                  <a:moveTo>
                    <a:pt x="2857915" y="189037"/>
                  </a:moveTo>
                  <a:lnTo>
                    <a:pt x="1966197" y="475486"/>
                  </a:lnTo>
                  <a:cubicBezTo>
                    <a:pt x="1963823" y="476250"/>
                    <a:pt x="1961333" y="476537"/>
                    <a:pt x="1958857" y="476364"/>
                  </a:cubicBezTo>
                  <a:lnTo>
                    <a:pt x="1272854" y="425044"/>
                  </a:lnTo>
                  <a:cubicBezTo>
                    <a:pt x="1152382" y="716657"/>
                    <a:pt x="1001391" y="1082214"/>
                    <a:pt x="932659" y="1248990"/>
                  </a:cubicBezTo>
                  <a:cubicBezTo>
                    <a:pt x="909608" y="1304948"/>
                    <a:pt x="858402" y="1344242"/>
                    <a:pt x="798407" y="1352090"/>
                  </a:cubicBezTo>
                  <a:lnTo>
                    <a:pt x="55805" y="1449068"/>
                  </a:lnTo>
                  <a:cubicBezTo>
                    <a:pt x="16932" y="1454148"/>
                    <a:pt x="-12700" y="1414993"/>
                    <a:pt x="2748" y="1378963"/>
                  </a:cubicBezTo>
                  <a:lnTo>
                    <a:pt x="420990" y="403667"/>
                  </a:lnTo>
                  <a:cubicBezTo>
                    <a:pt x="432211" y="377508"/>
                    <a:pt x="453856" y="357247"/>
                    <a:pt x="480700" y="347787"/>
                  </a:cubicBezTo>
                  <a:lnTo>
                    <a:pt x="1330182" y="8939"/>
                  </a:lnTo>
                  <a:cubicBezTo>
                    <a:pt x="1349612" y="1191"/>
                    <a:pt x="1370656" y="-1612"/>
                    <a:pt x="1391434" y="759"/>
                  </a:cubicBezTo>
                  <a:lnTo>
                    <a:pt x="1445713" y="6717"/>
                  </a:lnTo>
                  <a:cubicBezTo>
                    <a:pt x="1634029" y="26362"/>
                    <a:pt x="2562805" y="121181"/>
                    <a:pt x="2854029" y="151458"/>
                  </a:cubicBezTo>
                  <a:cubicBezTo>
                    <a:pt x="2874819" y="153605"/>
                    <a:pt x="2877804" y="182651"/>
                    <a:pt x="2857915" y="189037"/>
                  </a:cubicBezTo>
                </a:path>
              </a:pathLst>
            </a:custGeom>
            <a:solidFill>
              <a:srgbClr val="DADBD8"/>
            </a:solidFill>
            <a:ln w="1270" cap="flat">
              <a:noFill/>
              <a:prstDash val="solid"/>
              <a:miter/>
            </a:ln>
          </p:spPr>
          <p:txBody>
            <a:bodyPr rtlCol="0" anchor="ctr"/>
            <a:lstStyle/>
            <a:p>
              <a:endParaRPr lang="fr-FR"/>
            </a:p>
          </p:txBody>
        </p:sp>
        <p:sp>
          <p:nvSpPr>
            <p:cNvPr id="30" name="Freeform: Shape 29">
              <a:extLst>
                <a:ext uri="{FF2B5EF4-FFF2-40B4-BE49-F238E27FC236}">
                  <a16:creationId xmlns:a16="http://schemas.microsoft.com/office/drawing/2014/main" id="{F67FC497-E56B-5D6A-B39B-65EA81C45DB3}"/>
                </a:ext>
              </a:extLst>
            </p:cNvPr>
            <p:cNvSpPr/>
            <p:nvPr/>
          </p:nvSpPr>
          <p:spPr>
            <a:xfrm flipV="1">
              <a:off x="3937725" y="10626204"/>
              <a:ext cx="2876432" cy="1455572"/>
            </a:xfrm>
            <a:custGeom>
              <a:avLst/>
              <a:gdLst>
                <a:gd name="connsiteX0" fmla="*/ 2861219 w 2876432"/>
                <a:gd name="connsiteY0" fmla="*/ 191736 h 1455572"/>
                <a:gd name="connsiteX1" fmla="*/ 2865550 w 2876432"/>
                <a:gd name="connsiteY1" fmla="*/ 189920 h 1455572"/>
                <a:gd name="connsiteX2" fmla="*/ 2874097 w 2876432"/>
                <a:gd name="connsiteY2" fmla="*/ 179165 h 1455572"/>
                <a:gd name="connsiteX3" fmla="*/ 2867963 w 2876432"/>
                <a:gd name="connsiteY3" fmla="*/ 157957 h 1455572"/>
                <a:gd name="connsiteX4" fmla="*/ 2853942 w 2876432"/>
                <a:gd name="connsiteY4" fmla="*/ 153219 h 1455572"/>
                <a:gd name="connsiteX5" fmla="*/ 2837127 w 2876432"/>
                <a:gd name="connsiteY5" fmla="*/ 151414 h 1455572"/>
                <a:gd name="connsiteX6" fmla="*/ 2628466 w 2876432"/>
                <a:gd name="connsiteY6" fmla="*/ 129327 h 1455572"/>
                <a:gd name="connsiteX7" fmla="*/ 1860942 w 2876432"/>
                <a:gd name="connsiteY7" fmla="*/ 49407 h 1455572"/>
                <a:gd name="connsiteX8" fmla="*/ 1606599 w 2876432"/>
                <a:gd name="connsiteY8" fmla="*/ 23044 h 1455572"/>
                <a:gd name="connsiteX9" fmla="*/ 1471306 w 2876432"/>
                <a:gd name="connsiteY9" fmla="*/ 9049 h 1455572"/>
                <a:gd name="connsiteX10" fmla="*/ 1401773 w 2876432"/>
                <a:gd name="connsiteY10" fmla="*/ 1519 h 1455572"/>
                <a:gd name="connsiteX11" fmla="*/ 1330590 w 2876432"/>
                <a:gd name="connsiteY11" fmla="*/ 9833 h 1455572"/>
                <a:gd name="connsiteX12" fmla="*/ 762430 w 2876432"/>
                <a:gd name="connsiteY12" fmla="*/ 236151 h 1455572"/>
                <a:gd name="connsiteX13" fmla="*/ 610552 w 2876432"/>
                <a:gd name="connsiteY13" fmla="*/ 296650 h 1455572"/>
                <a:gd name="connsiteX14" fmla="*/ 533281 w 2876432"/>
                <a:gd name="connsiteY14" fmla="*/ 327447 h 1455572"/>
                <a:gd name="connsiteX15" fmla="*/ 494328 w 2876432"/>
                <a:gd name="connsiteY15" fmla="*/ 342979 h 1455572"/>
                <a:gd name="connsiteX16" fmla="*/ 474603 w 2876432"/>
                <a:gd name="connsiteY16" fmla="*/ 350908 h 1455572"/>
                <a:gd name="connsiteX17" fmla="*/ 455835 w 2876432"/>
                <a:gd name="connsiteY17" fmla="*/ 361842 h 1455572"/>
                <a:gd name="connsiteX18" fmla="*/ 426888 w 2876432"/>
                <a:gd name="connsiteY18" fmla="*/ 394162 h 1455572"/>
                <a:gd name="connsiteX19" fmla="*/ 409272 w 2876432"/>
                <a:gd name="connsiteY19" fmla="*/ 433344 h 1455572"/>
                <a:gd name="connsiteX20" fmla="*/ 375414 w 2876432"/>
                <a:gd name="connsiteY20" fmla="*/ 512232 h 1455572"/>
                <a:gd name="connsiteX21" fmla="*/ 306719 w 2876432"/>
                <a:gd name="connsiteY21" fmla="*/ 672307 h 1455572"/>
                <a:gd name="connsiteX22" fmla="*/ 20686 w 2876432"/>
                <a:gd name="connsiteY22" fmla="*/ 1339143 h 1455572"/>
                <a:gd name="connsiteX23" fmla="*/ 7252 w 2876432"/>
                <a:gd name="connsiteY23" fmla="*/ 1370462 h 1455572"/>
                <a:gd name="connsiteX24" fmla="*/ -1245 w 2876432"/>
                <a:gd name="connsiteY24" fmla="*/ 1404523 h 1455572"/>
                <a:gd name="connsiteX25" fmla="*/ 43066 w 2876432"/>
                <a:gd name="connsiteY25" fmla="*/ 1454650 h 1455572"/>
                <a:gd name="connsiteX26" fmla="*/ 52020 w 2876432"/>
                <a:gd name="connsiteY26" fmla="*/ 1455513 h 1455572"/>
                <a:gd name="connsiteX27" fmla="*/ 60885 w 2876432"/>
                <a:gd name="connsiteY27" fmla="*/ 1454878 h 1455572"/>
                <a:gd name="connsiteX28" fmla="*/ 77614 w 2876432"/>
                <a:gd name="connsiteY28" fmla="*/ 1452694 h 1455572"/>
                <a:gd name="connsiteX29" fmla="*/ 111020 w 2876432"/>
                <a:gd name="connsiteY29" fmla="*/ 1448325 h 1455572"/>
                <a:gd name="connsiteX30" fmla="*/ 177582 w 2876432"/>
                <a:gd name="connsiteY30" fmla="*/ 1439626 h 1455572"/>
                <a:gd name="connsiteX31" fmla="*/ 440317 w 2876432"/>
                <a:gd name="connsiteY31" fmla="*/ 1405285 h 1455572"/>
                <a:gd name="connsiteX32" fmla="*/ 696898 w 2876432"/>
                <a:gd name="connsiteY32" fmla="*/ 1371732 h 1455572"/>
                <a:gd name="connsiteX33" fmla="*/ 759991 w 2876432"/>
                <a:gd name="connsiteY33" fmla="*/ 1363477 h 1455572"/>
                <a:gd name="connsiteX34" fmla="*/ 822805 w 2876432"/>
                <a:gd name="connsiteY34" fmla="*/ 1353901 h 1455572"/>
                <a:gd name="connsiteX35" fmla="*/ 923885 w 2876432"/>
                <a:gd name="connsiteY35" fmla="*/ 1281320 h 1455572"/>
                <a:gd name="connsiteX36" fmla="*/ 950402 w 2876432"/>
                <a:gd name="connsiteY36" fmla="*/ 1224986 h 1455572"/>
                <a:gd name="connsiteX37" fmla="*/ 973770 w 2876432"/>
                <a:gd name="connsiteY37" fmla="*/ 1168331 h 1455572"/>
                <a:gd name="connsiteX38" fmla="*/ 1019935 w 2876432"/>
                <a:gd name="connsiteY38" fmla="*/ 1056417 h 1455572"/>
                <a:gd name="connsiteX39" fmla="*/ 1109800 w 2876432"/>
                <a:gd name="connsiteY39" fmla="*/ 838523 h 1455572"/>
                <a:gd name="connsiteX40" fmla="*/ 1278723 w 2876432"/>
                <a:gd name="connsiteY40" fmla="*/ 428795 h 1455572"/>
                <a:gd name="connsiteX41" fmla="*/ 1275954 w 2876432"/>
                <a:gd name="connsiteY41" fmla="*/ 430496 h 1455572"/>
                <a:gd name="connsiteX42" fmla="*/ 1944190 w 2876432"/>
                <a:gd name="connsiteY42" fmla="*/ 479962 h 1455572"/>
                <a:gd name="connsiteX43" fmla="*/ 1962821 w 2876432"/>
                <a:gd name="connsiteY43" fmla="*/ 481321 h 1455572"/>
                <a:gd name="connsiteX44" fmla="*/ 1972600 w 2876432"/>
                <a:gd name="connsiteY44" fmla="*/ 479530 h 1455572"/>
                <a:gd name="connsiteX45" fmla="*/ 1981350 w 2876432"/>
                <a:gd name="connsiteY45" fmla="*/ 476702 h 1455572"/>
                <a:gd name="connsiteX46" fmla="*/ 2016009 w 2876432"/>
                <a:gd name="connsiteY46" fmla="*/ 465526 h 1455572"/>
                <a:gd name="connsiteX47" fmla="*/ 2083560 w 2876432"/>
                <a:gd name="connsiteY47" fmla="*/ 443741 h 1455572"/>
                <a:gd name="connsiteX48" fmla="*/ 2211322 w 2876432"/>
                <a:gd name="connsiteY48" fmla="*/ 402531 h 1455572"/>
                <a:gd name="connsiteX49" fmla="*/ 2436099 w 2876432"/>
                <a:gd name="connsiteY49" fmla="*/ 329962 h 1455572"/>
                <a:gd name="connsiteX50" fmla="*/ 2750424 w 2876432"/>
                <a:gd name="connsiteY50" fmla="*/ 228198 h 1455572"/>
                <a:gd name="connsiteX51" fmla="*/ 2833012 w 2876432"/>
                <a:gd name="connsiteY51" fmla="*/ 201251 h 1455572"/>
                <a:gd name="connsiteX52" fmla="*/ 2861219 w 2876432"/>
                <a:gd name="connsiteY52" fmla="*/ 191736 h 1455572"/>
                <a:gd name="connsiteX53" fmla="*/ 2832746 w 2876432"/>
                <a:gd name="connsiteY53" fmla="*/ 200422 h 1455572"/>
                <a:gd name="connsiteX54" fmla="*/ 2749916 w 2876432"/>
                <a:gd name="connsiteY54" fmla="*/ 226611 h 1455572"/>
                <a:gd name="connsiteX55" fmla="*/ 2435134 w 2876432"/>
                <a:gd name="connsiteY55" fmla="*/ 326927 h 1455572"/>
                <a:gd name="connsiteX56" fmla="*/ 2210141 w 2876432"/>
                <a:gd name="connsiteY56" fmla="*/ 398851 h 1455572"/>
                <a:gd name="connsiteX57" fmla="*/ 2082277 w 2876432"/>
                <a:gd name="connsiteY57" fmla="*/ 439753 h 1455572"/>
                <a:gd name="connsiteX58" fmla="*/ 2014688 w 2876432"/>
                <a:gd name="connsiteY58" fmla="*/ 461383 h 1455572"/>
                <a:gd name="connsiteX59" fmla="*/ 1980004 w 2876432"/>
                <a:gd name="connsiteY59" fmla="*/ 472485 h 1455572"/>
                <a:gd name="connsiteX60" fmla="*/ 1962986 w 2876432"/>
                <a:gd name="connsiteY60" fmla="*/ 476865 h 1455572"/>
                <a:gd name="connsiteX61" fmla="*/ 1944520 w 2876432"/>
                <a:gd name="connsiteY61" fmla="*/ 475481 h 1455572"/>
                <a:gd name="connsiteX62" fmla="*/ 1276373 w 2876432"/>
                <a:gd name="connsiteY62" fmla="*/ 424985 h 1455572"/>
                <a:gd name="connsiteX63" fmla="*/ 1274379 w 2876432"/>
                <a:gd name="connsiteY63" fmla="*/ 424821 h 1455572"/>
                <a:gd name="connsiteX64" fmla="*/ 1273605 w 2876432"/>
                <a:gd name="connsiteY64" fmla="*/ 426686 h 1455572"/>
                <a:gd name="connsiteX65" fmla="*/ 1104263 w 2876432"/>
                <a:gd name="connsiteY65" fmla="*/ 836236 h 1455572"/>
                <a:gd name="connsiteX66" fmla="*/ 1014220 w 2876432"/>
                <a:gd name="connsiteY66" fmla="*/ 1054067 h 1455572"/>
                <a:gd name="connsiteX67" fmla="*/ 967992 w 2876432"/>
                <a:gd name="connsiteY67" fmla="*/ 1165955 h 1455572"/>
                <a:gd name="connsiteX68" fmla="*/ 944586 w 2876432"/>
                <a:gd name="connsiteY68" fmla="*/ 1222584 h 1455572"/>
                <a:gd name="connsiteX69" fmla="*/ 918576 w 2876432"/>
                <a:gd name="connsiteY69" fmla="*/ 1277853 h 1455572"/>
                <a:gd name="connsiteX70" fmla="*/ 821205 w 2876432"/>
                <a:gd name="connsiteY70" fmla="*/ 1347716 h 1455572"/>
                <a:gd name="connsiteX71" fmla="*/ 759166 w 2876432"/>
                <a:gd name="connsiteY71" fmla="*/ 1357101 h 1455572"/>
                <a:gd name="connsiteX72" fmla="*/ 696059 w 2876432"/>
                <a:gd name="connsiteY72" fmla="*/ 1365331 h 1455572"/>
                <a:gd name="connsiteX73" fmla="*/ 439469 w 2876432"/>
                <a:gd name="connsiteY73" fmla="*/ 1398795 h 1455572"/>
                <a:gd name="connsiteX74" fmla="*/ 176729 w 2876432"/>
                <a:gd name="connsiteY74" fmla="*/ 1433085 h 1455572"/>
                <a:gd name="connsiteX75" fmla="*/ 110163 w 2876432"/>
                <a:gd name="connsiteY75" fmla="*/ 1441772 h 1455572"/>
                <a:gd name="connsiteX76" fmla="*/ 76760 w 2876432"/>
                <a:gd name="connsiteY76" fmla="*/ 1446128 h 1455572"/>
                <a:gd name="connsiteX77" fmla="*/ 44207 w 2876432"/>
                <a:gd name="connsiteY77" fmla="*/ 1448135 h 1455572"/>
                <a:gd name="connsiteX78" fmla="*/ 5357 w 2876432"/>
                <a:gd name="connsiteY78" fmla="*/ 1404155 h 1455572"/>
                <a:gd name="connsiteX79" fmla="*/ 13339 w 2876432"/>
                <a:gd name="connsiteY79" fmla="*/ 1373065 h 1455572"/>
                <a:gd name="connsiteX80" fmla="*/ 26769 w 2876432"/>
                <a:gd name="connsiteY80" fmla="*/ 1341747 h 1455572"/>
                <a:gd name="connsiteX81" fmla="*/ 312682 w 2876432"/>
                <a:gd name="connsiteY81" fmla="*/ 674871 h 1455572"/>
                <a:gd name="connsiteX82" fmla="*/ 381298 w 2876432"/>
                <a:gd name="connsiteY82" fmla="*/ 514762 h 1455572"/>
                <a:gd name="connsiteX83" fmla="*/ 415122 w 2876432"/>
                <a:gd name="connsiteY83" fmla="*/ 435843 h 1455572"/>
                <a:gd name="connsiteX84" fmla="*/ 432380 w 2876432"/>
                <a:gd name="connsiteY84" fmla="*/ 397327 h 1455572"/>
                <a:gd name="connsiteX85" fmla="*/ 459572 w 2876432"/>
                <a:gd name="connsiteY85" fmla="*/ 366932 h 1455572"/>
                <a:gd name="connsiteX86" fmla="*/ 477198 w 2876432"/>
                <a:gd name="connsiteY86" fmla="*/ 356647 h 1455572"/>
                <a:gd name="connsiteX87" fmla="*/ 496540 w 2876432"/>
                <a:gd name="connsiteY87" fmla="*/ 348874 h 1455572"/>
                <a:gd name="connsiteX88" fmla="*/ 535488 w 2876432"/>
                <a:gd name="connsiteY88" fmla="*/ 333316 h 1455572"/>
                <a:gd name="connsiteX89" fmla="*/ 612755 w 2876432"/>
                <a:gd name="connsiteY89" fmla="*/ 302469 h 1455572"/>
                <a:gd name="connsiteX90" fmla="*/ 764614 w 2876432"/>
                <a:gd name="connsiteY90" fmla="*/ 241827 h 1455572"/>
                <a:gd name="connsiteX91" fmla="*/ 1332622 w 2876432"/>
                <a:gd name="connsiteY91" fmla="*/ 14938 h 1455572"/>
                <a:gd name="connsiteX92" fmla="*/ 1401163 w 2876432"/>
                <a:gd name="connsiteY92" fmla="*/ 6876 h 1455572"/>
                <a:gd name="connsiteX93" fmla="*/ 1470734 w 2876432"/>
                <a:gd name="connsiteY93" fmla="*/ 14318 h 1455572"/>
                <a:gd name="connsiteX94" fmla="*/ 1606065 w 2876432"/>
                <a:gd name="connsiteY94" fmla="*/ 28124 h 1455572"/>
                <a:gd name="connsiteX95" fmla="*/ 1860446 w 2876432"/>
                <a:gd name="connsiteY95" fmla="*/ 54055 h 1455572"/>
                <a:gd name="connsiteX96" fmla="*/ 2628212 w 2876432"/>
                <a:gd name="connsiteY96" fmla="*/ 131907 h 1455572"/>
                <a:gd name="connsiteX97" fmla="*/ 2836987 w 2876432"/>
                <a:gd name="connsiteY97" fmla="*/ 152739 h 1455572"/>
                <a:gd name="connsiteX98" fmla="*/ 2853840 w 2876432"/>
                <a:gd name="connsiteY98" fmla="*/ 154384 h 1455572"/>
                <a:gd name="connsiteX99" fmla="*/ 2867315 w 2876432"/>
                <a:gd name="connsiteY99" fmla="*/ 158741 h 1455572"/>
                <a:gd name="connsiteX100" fmla="*/ 2873449 w 2876432"/>
                <a:gd name="connsiteY100" fmla="*/ 178972 h 1455572"/>
                <a:gd name="connsiteX101" fmla="*/ 2865384 w 2876432"/>
                <a:gd name="connsiteY101" fmla="*/ 189627 h 1455572"/>
                <a:gd name="connsiteX102" fmla="*/ 2861219 w 2876432"/>
                <a:gd name="connsiteY102" fmla="*/ 191736 h 145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2876432" h="1455572">
                  <a:moveTo>
                    <a:pt x="2861219" y="191736"/>
                  </a:moveTo>
                  <a:cubicBezTo>
                    <a:pt x="2861219" y="191736"/>
                    <a:pt x="2862794" y="191368"/>
                    <a:pt x="2865550" y="189920"/>
                  </a:cubicBezTo>
                  <a:cubicBezTo>
                    <a:pt x="2868280" y="188526"/>
                    <a:pt x="2872281" y="185223"/>
                    <a:pt x="2874097" y="179165"/>
                  </a:cubicBezTo>
                  <a:cubicBezTo>
                    <a:pt x="2876053" y="173410"/>
                    <a:pt x="2875240" y="164193"/>
                    <a:pt x="2867963" y="157957"/>
                  </a:cubicBezTo>
                  <a:cubicBezTo>
                    <a:pt x="2864432" y="154792"/>
                    <a:pt x="2859149" y="153546"/>
                    <a:pt x="2853942" y="153219"/>
                  </a:cubicBezTo>
                  <a:cubicBezTo>
                    <a:pt x="2848697" y="152648"/>
                    <a:pt x="2843096" y="152063"/>
                    <a:pt x="2837127" y="151414"/>
                  </a:cubicBezTo>
                  <a:cubicBezTo>
                    <a:pt x="2789312" y="146348"/>
                    <a:pt x="2719004" y="138917"/>
                    <a:pt x="2628466" y="129327"/>
                  </a:cubicBezTo>
                  <a:cubicBezTo>
                    <a:pt x="2447136" y="110456"/>
                    <a:pt x="2184931" y="83151"/>
                    <a:pt x="1860942" y="49407"/>
                  </a:cubicBezTo>
                  <a:cubicBezTo>
                    <a:pt x="1779916" y="41003"/>
                    <a:pt x="1695041" y="32212"/>
                    <a:pt x="1606599" y="23044"/>
                  </a:cubicBezTo>
                  <a:cubicBezTo>
                    <a:pt x="1562377" y="18470"/>
                    <a:pt x="1517267" y="13812"/>
                    <a:pt x="1471306" y="9049"/>
                  </a:cubicBezTo>
                  <a:cubicBezTo>
                    <a:pt x="1448331" y="6559"/>
                    <a:pt x="1425154" y="4044"/>
                    <a:pt x="1401773" y="1519"/>
                  </a:cubicBezTo>
                  <a:cubicBezTo>
                    <a:pt x="1378342" y="-2063"/>
                    <a:pt x="1353056" y="348"/>
                    <a:pt x="1330590" y="9833"/>
                  </a:cubicBezTo>
                  <a:cubicBezTo>
                    <a:pt x="1152637" y="80715"/>
                    <a:pt x="962505" y="156443"/>
                    <a:pt x="762430" y="236151"/>
                  </a:cubicBezTo>
                  <a:cubicBezTo>
                    <a:pt x="712417" y="256075"/>
                    <a:pt x="661782" y="276246"/>
                    <a:pt x="610552" y="296650"/>
                  </a:cubicBezTo>
                  <a:cubicBezTo>
                    <a:pt x="584943" y="306864"/>
                    <a:pt x="559181" y="317139"/>
                    <a:pt x="533281" y="327447"/>
                  </a:cubicBezTo>
                  <a:cubicBezTo>
                    <a:pt x="520332" y="332606"/>
                    <a:pt x="507350" y="337786"/>
                    <a:pt x="494328" y="342979"/>
                  </a:cubicBezTo>
                  <a:cubicBezTo>
                    <a:pt x="487843" y="345659"/>
                    <a:pt x="481285" y="347986"/>
                    <a:pt x="474603" y="350908"/>
                  </a:cubicBezTo>
                  <a:cubicBezTo>
                    <a:pt x="467994" y="353879"/>
                    <a:pt x="461694" y="357550"/>
                    <a:pt x="455835" y="361842"/>
                  </a:cubicBezTo>
                  <a:cubicBezTo>
                    <a:pt x="444108" y="370424"/>
                    <a:pt x="434172" y="381501"/>
                    <a:pt x="426888" y="394162"/>
                  </a:cubicBezTo>
                  <a:cubicBezTo>
                    <a:pt x="419775" y="407169"/>
                    <a:pt x="415185" y="420272"/>
                    <a:pt x="409272" y="433344"/>
                  </a:cubicBezTo>
                  <a:cubicBezTo>
                    <a:pt x="398040" y="459517"/>
                    <a:pt x="386755" y="485805"/>
                    <a:pt x="375414" y="512232"/>
                  </a:cubicBezTo>
                  <a:cubicBezTo>
                    <a:pt x="352728" y="565091"/>
                    <a:pt x="329827" y="618470"/>
                    <a:pt x="306719" y="672307"/>
                  </a:cubicBezTo>
                  <a:cubicBezTo>
                    <a:pt x="214332" y="887710"/>
                    <a:pt x="118665" y="1110735"/>
                    <a:pt x="20686" y="1339143"/>
                  </a:cubicBezTo>
                  <a:lnTo>
                    <a:pt x="7252" y="1370462"/>
                  </a:lnTo>
                  <a:cubicBezTo>
                    <a:pt x="2763" y="1380393"/>
                    <a:pt x="-2456" y="1392344"/>
                    <a:pt x="-1245" y="1404523"/>
                  </a:cubicBezTo>
                  <a:cubicBezTo>
                    <a:pt x="-377" y="1428920"/>
                    <a:pt x="19153" y="1450726"/>
                    <a:pt x="43066" y="1454650"/>
                  </a:cubicBezTo>
                  <a:cubicBezTo>
                    <a:pt x="46007" y="1455272"/>
                    <a:pt x="49039" y="1455247"/>
                    <a:pt x="52020" y="1455513"/>
                  </a:cubicBezTo>
                  <a:cubicBezTo>
                    <a:pt x="54967" y="1455310"/>
                    <a:pt x="58088" y="1455234"/>
                    <a:pt x="60885" y="1454878"/>
                  </a:cubicBezTo>
                  <a:lnTo>
                    <a:pt x="77614" y="1452694"/>
                  </a:lnTo>
                  <a:lnTo>
                    <a:pt x="111020" y="1448325"/>
                  </a:lnTo>
                  <a:cubicBezTo>
                    <a:pt x="133260" y="1445417"/>
                    <a:pt x="155451" y="1442521"/>
                    <a:pt x="177582" y="1439626"/>
                  </a:cubicBezTo>
                  <a:cubicBezTo>
                    <a:pt x="266105" y="1428056"/>
                    <a:pt x="353730" y="1416601"/>
                    <a:pt x="440317" y="1405285"/>
                  </a:cubicBezTo>
                  <a:cubicBezTo>
                    <a:pt x="526916" y="1393957"/>
                    <a:pt x="612477" y="1382768"/>
                    <a:pt x="696898" y="1371732"/>
                  </a:cubicBezTo>
                  <a:cubicBezTo>
                    <a:pt x="718005" y="1368963"/>
                    <a:pt x="739036" y="1366220"/>
                    <a:pt x="759991" y="1363477"/>
                  </a:cubicBezTo>
                  <a:cubicBezTo>
                    <a:pt x="780934" y="1360352"/>
                    <a:pt x="801825" y="1358981"/>
                    <a:pt x="822805" y="1353901"/>
                  </a:cubicBezTo>
                  <a:cubicBezTo>
                    <a:pt x="864296" y="1343284"/>
                    <a:pt x="900949" y="1316677"/>
                    <a:pt x="923885" y="1281320"/>
                  </a:cubicBezTo>
                  <a:cubicBezTo>
                    <a:pt x="935670" y="1263606"/>
                    <a:pt x="942452" y="1243718"/>
                    <a:pt x="950402" y="1224986"/>
                  </a:cubicBezTo>
                  <a:cubicBezTo>
                    <a:pt x="958225" y="1206035"/>
                    <a:pt x="966011" y="1187138"/>
                    <a:pt x="973770" y="1168331"/>
                  </a:cubicBezTo>
                  <a:cubicBezTo>
                    <a:pt x="989290" y="1130712"/>
                    <a:pt x="1004682" y="1093411"/>
                    <a:pt x="1019935" y="1056417"/>
                  </a:cubicBezTo>
                  <a:cubicBezTo>
                    <a:pt x="1050440" y="982450"/>
                    <a:pt x="1080412" y="909782"/>
                    <a:pt x="1109800" y="838523"/>
                  </a:cubicBezTo>
                  <a:cubicBezTo>
                    <a:pt x="1168563" y="696005"/>
                    <a:pt x="1224989" y="559123"/>
                    <a:pt x="1278723" y="428795"/>
                  </a:cubicBezTo>
                  <a:lnTo>
                    <a:pt x="1275954" y="430496"/>
                  </a:lnTo>
                  <a:cubicBezTo>
                    <a:pt x="1521242" y="448657"/>
                    <a:pt x="1745600" y="465272"/>
                    <a:pt x="1944190" y="479962"/>
                  </a:cubicBezTo>
                  <a:cubicBezTo>
                    <a:pt x="1950426" y="480423"/>
                    <a:pt x="1956636" y="480879"/>
                    <a:pt x="1962821" y="481321"/>
                  </a:cubicBezTo>
                  <a:cubicBezTo>
                    <a:pt x="1966199" y="481549"/>
                    <a:pt x="1969882" y="480498"/>
                    <a:pt x="1972600" y="479530"/>
                  </a:cubicBezTo>
                  <a:lnTo>
                    <a:pt x="1981350" y="476702"/>
                  </a:lnTo>
                  <a:cubicBezTo>
                    <a:pt x="1993009" y="472941"/>
                    <a:pt x="2004553" y="469221"/>
                    <a:pt x="2016009" y="465526"/>
                  </a:cubicBezTo>
                  <a:cubicBezTo>
                    <a:pt x="2038932" y="458133"/>
                    <a:pt x="2061437" y="450880"/>
                    <a:pt x="2083560" y="443741"/>
                  </a:cubicBezTo>
                  <a:cubicBezTo>
                    <a:pt x="2127781" y="429479"/>
                    <a:pt x="2170390" y="415742"/>
                    <a:pt x="2211322" y="402531"/>
                  </a:cubicBezTo>
                  <a:cubicBezTo>
                    <a:pt x="2293174" y="376114"/>
                    <a:pt x="2368281" y="351861"/>
                    <a:pt x="2436099" y="329962"/>
                  </a:cubicBezTo>
                  <a:cubicBezTo>
                    <a:pt x="2571608" y="286097"/>
                    <a:pt x="2677895" y="251679"/>
                    <a:pt x="2750424" y="228198"/>
                  </a:cubicBezTo>
                  <a:cubicBezTo>
                    <a:pt x="2786543" y="216411"/>
                    <a:pt x="2814229" y="207373"/>
                    <a:pt x="2833012" y="201251"/>
                  </a:cubicBezTo>
                  <a:cubicBezTo>
                    <a:pt x="2851669" y="195089"/>
                    <a:pt x="2861219" y="191736"/>
                    <a:pt x="2861219" y="191736"/>
                  </a:cubicBezTo>
                  <a:cubicBezTo>
                    <a:pt x="2861219" y="191736"/>
                    <a:pt x="2851491" y="194543"/>
                    <a:pt x="2832746" y="200422"/>
                  </a:cubicBezTo>
                  <a:cubicBezTo>
                    <a:pt x="2813912" y="206381"/>
                    <a:pt x="2786137" y="215157"/>
                    <a:pt x="2749916" y="226611"/>
                  </a:cubicBezTo>
                  <a:cubicBezTo>
                    <a:pt x="2677272" y="249749"/>
                    <a:pt x="2570833" y="283687"/>
                    <a:pt x="2435134" y="326927"/>
                  </a:cubicBezTo>
                  <a:cubicBezTo>
                    <a:pt x="2367252" y="348621"/>
                    <a:pt x="2292056" y="372661"/>
                    <a:pt x="2210141" y="398851"/>
                  </a:cubicBezTo>
                  <a:cubicBezTo>
                    <a:pt x="2169171" y="411942"/>
                    <a:pt x="2126524" y="425609"/>
                    <a:pt x="2082277" y="439753"/>
                  </a:cubicBezTo>
                  <a:cubicBezTo>
                    <a:pt x="2060141" y="446827"/>
                    <a:pt x="2037611" y="454055"/>
                    <a:pt x="2014688" y="461383"/>
                  </a:cubicBezTo>
                  <a:cubicBezTo>
                    <a:pt x="2003220" y="465053"/>
                    <a:pt x="1991663" y="468750"/>
                    <a:pt x="1980004" y="472485"/>
                  </a:cubicBezTo>
                  <a:cubicBezTo>
                    <a:pt x="1974137" y="474018"/>
                    <a:pt x="1968231" y="477094"/>
                    <a:pt x="1962986" y="476865"/>
                  </a:cubicBezTo>
                  <a:cubicBezTo>
                    <a:pt x="1956852" y="476409"/>
                    <a:pt x="1950705" y="475938"/>
                    <a:pt x="1944520" y="475481"/>
                  </a:cubicBezTo>
                  <a:cubicBezTo>
                    <a:pt x="1745968" y="460480"/>
                    <a:pt x="1521636" y="443514"/>
                    <a:pt x="1276373" y="424985"/>
                  </a:cubicBezTo>
                  <a:lnTo>
                    <a:pt x="1274379" y="424821"/>
                  </a:lnTo>
                  <a:lnTo>
                    <a:pt x="1273605" y="426686"/>
                  </a:lnTo>
                  <a:cubicBezTo>
                    <a:pt x="1219744" y="556950"/>
                    <a:pt x="1163178" y="693783"/>
                    <a:pt x="1104263" y="836236"/>
                  </a:cubicBezTo>
                  <a:cubicBezTo>
                    <a:pt x="1074812" y="907470"/>
                    <a:pt x="1044789" y="980128"/>
                    <a:pt x="1014220" y="1054067"/>
                  </a:cubicBezTo>
                  <a:cubicBezTo>
                    <a:pt x="998942" y="1091035"/>
                    <a:pt x="983524" y="1128351"/>
                    <a:pt x="967992" y="1165955"/>
                  </a:cubicBezTo>
                  <a:cubicBezTo>
                    <a:pt x="960219" y="1184752"/>
                    <a:pt x="952409" y="1203633"/>
                    <a:pt x="944586" y="1222584"/>
                  </a:cubicBezTo>
                  <a:cubicBezTo>
                    <a:pt x="936521" y="1241559"/>
                    <a:pt x="929854" y="1261012"/>
                    <a:pt x="918576" y="1277853"/>
                  </a:cubicBezTo>
                  <a:cubicBezTo>
                    <a:pt x="896478" y="1311902"/>
                    <a:pt x="861159" y="1337505"/>
                    <a:pt x="821205" y="1347716"/>
                  </a:cubicBezTo>
                  <a:cubicBezTo>
                    <a:pt x="801355" y="1352542"/>
                    <a:pt x="780006" y="1354028"/>
                    <a:pt x="759166" y="1357101"/>
                  </a:cubicBezTo>
                  <a:cubicBezTo>
                    <a:pt x="738198" y="1359832"/>
                    <a:pt x="717167" y="1362575"/>
                    <a:pt x="696059" y="1365331"/>
                  </a:cubicBezTo>
                  <a:cubicBezTo>
                    <a:pt x="611639" y="1376342"/>
                    <a:pt x="526073" y="1387505"/>
                    <a:pt x="439469" y="1398795"/>
                  </a:cubicBezTo>
                  <a:cubicBezTo>
                    <a:pt x="352876" y="1410098"/>
                    <a:pt x="265256" y="1421541"/>
                    <a:pt x="176729" y="1433085"/>
                  </a:cubicBezTo>
                  <a:cubicBezTo>
                    <a:pt x="154597" y="1435968"/>
                    <a:pt x="132407" y="1438877"/>
                    <a:pt x="110163" y="1441772"/>
                  </a:cubicBezTo>
                  <a:lnTo>
                    <a:pt x="76760" y="1446128"/>
                  </a:lnTo>
                  <a:cubicBezTo>
                    <a:pt x="65499" y="1447208"/>
                    <a:pt x="54401" y="1450294"/>
                    <a:pt x="44207" y="1448135"/>
                  </a:cubicBezTo>
                  <a:cubicBezTo>
                    <a:pt x="23340" y="1444769"/>
                    <a:pt x="6057" y="1425503"/>
                    <a:pt x="5357" y="1404155"/>
                  </a:cubicBezTo>
                  <a:cubicBezTo>
                    <a:pt x="4360" y="1393347"/>
                    <a:pt x="8607" y="1383632"/>
                    <a:pt x="13339" y="1373065"/>
                  </a:cubicBezTo>
                  <a:lnTo>
                    <a:pt x="26769" y="1341747"/>
                  </a:lnTo>
                  <a:cubicBezTo>
                    <a:pt x="124708" y="1113315"/>
                    <a:pt x="220330" y="890276"/>
                    <a:pt x="312682" y="674871"/>
                  </a:cubicBezTo>
                  <a:cubicBezTo>
                    <a:pt x="335760" y="621010"/>
                    <a:pt x="358641" y="567631"/>
                    <a:pt x="381298" y="514762"/>
                  </a:cubicBezTo>
                  <a:cubicBezTo>
                    <a:pt x="392629" y="488321"/>
                    <a:pt x="403900" y="462018"/>
                    <a:pt x="415122" y="435843"/>
                  </a:cubicBezTo>
                  <a:cubicBezTo>
                    <a:pt x="420925" y="422981"/>
                    <a:pt x="425871" y="409173"/>
                    <a:pt x="432380" y="397327"/>
                  </a:cubicBezTo>
                  <a:cubicBezTo>
                    <a:pt x="439216" y="385425"/>
                    <a:pt x="448558" y="375013"/>
                    <a:pt x="459572" y="366932"/>
                  </a:cubicBezTo>
                  <a:cubicBezTo>
                    <a:pt x="465078" y="362908"/>
                    <a:pt x="470996" y="359455"/>
                    <a:pt x="477198" y="356647"/>
                  </a:cubicBezTo>
                  <a:cubicBezTo>
                    <a:pt x="483393" y="353943"/>
                    <a:pt x="490065" y="351552"/>
                    <a:pt x="496540" y="348874"/>
                  </a:cubicBezTo>
                  <a:cubicBezTo>
                    <a:pt x="509557" y="343669"/>
                    <a:pt x="522541" y="338485"/>
                    <a:pt x="535488" y="333316"/>
                  </a:cubicBezTo>
                  <a:cubicBezTo>
                    <a:pt x="561389" y="322977"/>
                    <a:pt x="587147" y="312694"/>
                    <a:pt x="612755" y="302469"/>
                  </a:cubicBezTo>
                  <a:cubicBezTo>
                    <a:pt x="663967" y="282019"/>
                    <a:pt x="714601" y="261790"/>
                    <a:pt x="764614" y="241827"/>
                  </a:cubicBezTo>
                  <a:cubicBezTo>
                    <a:pt x="964639" y="161931"/>
                    <a:pt x="1154720" y="85998"/>
                    <a:pt x="1332622" y="14938"/>
                  </a:cubicBezTo>
                  <a:cubicBezTo>
                    <a:pt x="1354415" y="5770"/>
                    <a:pt x="1378088" y="3424"/>
                    <a:pt x="1401163" y="6876"/>
                  </a:cubicBezTo>
                  <a:cubicBezTo>
                    <a:pt x="1424570" y="9377"/>
                    <a:pt x="1447760" y="11852"/>
                    <a:pt x="1470734" y="14318"/>
                  </a:cubicBezTo>
                  <a:cubicBezTo>
                    <a:pt x="1516708" y="19006"/>
                    <a:pt x="1561831" y="23600"/>
                    <a:pt x="1606065" y="28124"/>
                  </a:cubicBezTo>
                  <a:cubicBezTo>
                    <a:pt x="1694521" y="37138"/>
                    <a:pt x="1779408" y="45790"/>
                    <a:pt x="1860446" y="54055"/>
                  </a:cubicBezTo>
                  <a:cubicBezTo>
                    <a:pt x="2184525" y="86926"/>
                    <a:pt x="2446818" y="113507"/>
                    <a:pt x="2628212" y="131907"/>
                  </a:cubicBezTo>
                  <a:cubicBezTo>
                    <a:pt x="2718801" y="140950"/>
                    <a:pt x="2789159" y="147961"/>
                    <a:pt x="2836987" y="152739"/>
                  </a:cubicBezTo>
                  <a:cubicBezTo>
                    <a:pt x="2842956" y="153319"/>
                    <a:pt x="2848570" y="153864"/>
                    <a:pt x="2853840" y="154384"/>
                  </a:cubicBezTo>
                  <a:cubicBezTo>
                    <a:pt x="2859123" y="154693"/>
                    <a:pt x="2863886" y="155784"/>
                    <a:pt x="2867315" y="158741"/>
                  </a:cubicBezTo>
                  <a:cubicBezTo>
                    <a:pt x="2874274" y="164536"/>
                    <a:pt x="2875240" y="173385"/>
                    <a:pt x="2873449" y="178972"/>
                  </a:cubicBezTo>
                  <a:cubicBezTo>
                    <a:pt x="2871811" y="184864"/>
                    <a:pt x="2868013" y="188154"/>
                    <a:pt x="2865384" y="189627"/>
                  </a:cubicBezTo>
                  <a:cubicBezTo>
                    <a:pt x="2862718" y="191165"/>
                    <a:pt x="2861168" y="191612"/>
                    <a:pt x="2861219" y="191736"/>
                  </a:cubicBezTo>
                </a:path>
              </a:pathLst>
            </a:custGeom>
            <a:solidFill>
              <a:srgbClr val="17282F"/>
            </a:solidFill>
            <a:ln w="1270" cap="flat">
              <a:noFill/>
              <a:prstDash val="solid"/>
              <a:miter/>
            </a:ln>
          </p:spPr>
          <p:txBody>
            <a:bodyPr rtlCol="0" anchor="ctr"/>
            <a:lstStyle/>
            <a:p>
              <a:endParaRPr lang="fr-FR"/>
            </a:p>
          </p:txBody>
        </p:sp>
        <p:sp>
          <p:nvSpPr>
            <p:cNvPr id="31" name="Freeform: Shape 30">
              <a:extLst>
                <a:ext uri="{FF2B5EF4-FFF2-40B4-BE49-F238E27FC236}">
                  <a16:creationId xmlns:a16="http://schemas.microsoft.com/office/drawing/2014/main" id="{CAFDBF8A-EBC6-8B82-16EA-C48004879282}"/>
                </a:ext>
              </a:extLst>
            </p:cNvPr>
            <p:cNvSpPr/>
            <p:nvPr/>
          </p:nvSpPr>
          <p:spPr>
            <a:xfrm flipV="1">
              <a:off x="5652769" y="11665217"/>
              <a:ext cx="751090" cy="188173"/>
            </a:xfrm>
            <a:custGeom>
              <a:avLst/>
              <a:gdLst>
                <a:gd name="connsiteX0" fmla="*/ -1868 w 751090"/>
                <a:gd name="connsiteY0" fmla="*/ 140231 h 188173"/>
                <a:gd name="connsiteX1" fmla="*/ 332536 w 751090"/>
                <a:gd name="connsiteY1" fmla="*/ 302 h 188173"/>
                <a:gd name="connsiteX2" fmla="*/ 749223 w 751090"/>
                <a:gd name="connsiteY2" fmla="*/ 43721 h 188173"/>
                <a:gd name="connsiteX3" fmla="*/ 398753 w 751090"/>
                <a:gd name="connsiteY3" fmla="*/ 188476 h 188173"/>
                <a:gd name="connsiteX4" fmla="*/ -1868 w 751090"/>
                <a:gd name="connsiteY4" fmla="*/ 140231 h 18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90" h="188173">
                  <a:moveTo>
                    <a:pt x="-1868" y="140231"/>
                  </a:moveTo>
                  <a:lnTo>
                    <a:pt x="332536" y="302"/>
                  </a:lnTo>
                  <a:lnTo>
                    <a:pt x="749223" y="43721"/>
                  </a:lnTo>
                  <a:lnTo>
                    <a:pt x="398753" y="188476"/>
                  </a:lnTo>
                  <a:lnTo>
                    <a:pt x="-1868" y="140231"/>
                  </a:lnTo>
                </a:path>
              </a:pathLst>
            </a:custGeom>
            <a:solidFill>
              <a:srgbClr val="F3F2F1"/>
            </a:solidFill>
            <a:ln w="1270" cap="flat">
              <a:noFill/>
              <a:prstDash val="solid"/>
              <a:miter/>
            </a:ln>
          </p:spPr>
          <p:txBody>
            <a:bodyPr rtlCol="0" anchor="ctr"/>
            <a:lstStyle/>
            <a:p>
              <a:endParaRPr lang="fr-FR"/>
            </a:p>
          </p:txBody>
        </p:sp>
        <p:sp>
          <p:nvSpPr>
            <p:cNvPr id="32" name="Freeform: Shape 31">
              <a:extLst>
                <a:ext uri="{FF2B5EF4-FFF2-40B4-BE49-F238E27FC236}">
                  <a16:creationId xmlns:a16="http://schemas.microsoft.com/office/drawing/2014/main" id="{196FDF73-8C67-6F5F-80FB-833E8D0B923F}"/>
                </a:ext>
              </a:extLst>
            </p:cNvPr>
            <p:cNvSpPr/>
            <p:nvPr/>
          </p:nvSpPr>
          <p:spPr>
            <a:xfrm flipV="1">
              <a:off x="5229719" y="11671845"/>
              <a:ext cx="823671" cy="306084"/>
            </a:xfrm>
            <a:custGeom>
              <a:avLst/>
              <a:gdLst>
                <a:gd name="connsiteX0" fmla="*/ 169262 w 823671"/>
                <a:gd name="connsiteY0" fmla="*/ 361 h 306084"/>
                <a:gd name="connsiteX1" fmla="*/ 822067 w 823671"/>
                <a:gd name="connsiteY1" fmla="*/ 59292 h 306084"/>
                <a:gd name="connsiteX2" fmla="*/ 198738 w 823671"/>
                <a:gd name="connsiteY2" fmla="*/ 306446 h 306084"/>
                <a:gd name="connsiteX3" fmla="*/ -1604 w 823671"/>
                <a:gd name="connsiteY3" fmla="*/ 291305 h 306084"/>
                <a:gd name="connsiteX4" fmla="*/ 104263 w 823671"/>
                <a:gd name="connsiteY4" fmla="*/ 35847 h 306084"/>
                <a:gd name="connsiteX5" fmla="*/ 169262 w 823671"/>
                <a:gd name="connsiteY5" fmla="*/ 361 h 306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671" h="306084">
                  <a:moveTo>
                    <a:pt x="169262" y="361"/>
                  </a:moveTo>
                  <a:lnTo>
                    <a:pt x="822067" y="59292"/>
                  </a:lnTo>
                  <a:lnTo>
                    <a:pt x="198738" y="306446"/>
                  </a:lnTo>
                  <a:lnTo>
                    <a:pt x="-1604" y="291305"/>
                  </a:lnTo>
                  <a:lnTo>
                    <a:pt x="104263" y="35847"/>
                  </a:lnTo>
                  <a:lnTo>
                    <a:pt x="169262" y="361"/>
                  </a:lnTo>
                </a:path>
              </a:pathLst>
            </a:custGeom>
            <a:solidFill>
              <a:srgbClr val="F3F2F1"/>
            </a:solidFill>
            <a:ln w="1270" cap="flat">
              <a:noFill/>
              <a:prstDash val="solid"/>
              <a:miter/>
            </a:ln>
          </p:spPr>
          <p:txBody>
            <a:bodyPr rtlCol="0" anchor="ctr"/>
            <a:lstStyle/>
            <a:p>
              <a:endParaRPr lang="fr-FR"/>
            </a:p>
          </p:txBody>
        </p:sp>
        <p:sp>
          <p:nvSpPr>
            <p:cNvPr id="33" name="Freeform: Shape 32">
              <a:extLst>
                <a:ext uri="{FF2B5EF4-FFF2-40B4-BE49-F238E27FC236}">
                  <a16:creationId xmlns:a16="http://schemas.microsoft.com/office/drawing/2014/main" id="{AA1B956F-BCA5-3BCA-3759-1D3689EDF1B8}"/>
                </a:ext>
              </a:extLst>
            </p:cNvPr>
            <p:cNvSpPr/>
            <p:nvPr/>
          </p:nvSpPr>
          <p:spPr>
            <a:xfrm flipV="1">
              <a:off x="5215114" y="11651728"/>
              <a:ext cx="1520583" cy="366320"/>
            </a:xfrm>
            <a:custGeom>
              <a:avLst/>
              <a:gdLst>
                <a:gd name="connsiteX0" fmla="*/ 1518752 w 1520583"/>
                <a:gd name="connsiteY0" fmla="*/ 128818 h 366320"/>
                <a:gd name="connsiteX1" fmla="*/ 1514230 w 1520583"/>
                <a:gd name="connsiteY1" fmla="*/ 128055 h 366320"/>
                <a:gd name="connsiteX2" fmla="*/ 1500921 w 1520583"/>
                <a:gd name="connsiteY2" fmla="*/ 126507 h 366320"/>
                <a:gd name="connsiteX3" fmla="*/ 1449638 w 1520583"/>
                <a:gd name="connsiteY3" fmla="*/ 121189 h 366320"/>
                <a:gd name="connsiteX4" fmla="*/ 1260967 w 1520583"/>
                <a:gd name="connsiteY4" fmla="*/ 102848 h 366320"/>
                <a:gd name="connsiteX5" fmla="*/ 638235 w 1520583"/>
                <a:gd name="connsiteY5" fmla="*/ 44820 h 366320"/>
                <a:gd name="connsiteX6" fmla="*/ 149019 w 1520583"/>
                <a:gd name="connsiteY6" fmla="*/ 549 h 366320"/>
                <a:gd name="connsiteX7" fmla="*/ 146999 w 1520583"/>
                <a:gd name="connsiteY7" fmla="*/ 370 h 366320"/>
                <a:gd name="connsiteX8" fmla="*/ 146237 w 1520583"/>
                <a:gd name="connsiteY8" fmla="*/ 2240 h 366320"/>
                <a:gd name="connsiteX9" fmla="*/ 37932 w 1520583"/>
                <a:gd name="connsiteY9" fmla="*/ 266589 h 366320"/>
                <a:gd name="connsiteX10" fmla="*/ 8150 w 1520583"/>
                <a:gd name="connsiteY10" fmla="*/ 340427 h 366320"/>
                <a:gd name="connsiteX11" fmla="*/ 518 w 1520583"/>
                <a:gd name="connsiteY11" fmla="*/ 359909 h 366320"/>
                <a:gd name="connsiteX12" fmla="*/ -1832 w 1520583"/>
                <a:gd name="connsiteY12" fmla="*/ 366690 h 366320"/>
                <a:gd name="connsiteX13" fmla="*/ 1292 w 1520583"/>
                <a:gd name="connsiteY13" fmla="*/ 360236 h 366320"/>
                <a:gd name="connsiteX14" fmla="*/ 9687 w 1520583"/>
                <a:gd name="connsiteY14" fmla="*/ 341062 h 366320"/>
                <a:gd name="connsiteX15" fmla="*/ 40865 w 1520583"/>
                <a:gd name="connsiteY15" fmla="*/ 267809 h 366320"/>
                <a:gd name="connsiteX16" fmla="*/ 151305 w 1520583"/>
                <a:gd name="connsiteY16" fmla="*/ 4334 h 366320"/>
                <a:gd name="connsiteX17" fmla="*/ 148523 w 1520583"/>
                <a:gd name="connsiteY17" fmla="*/ 6020 h 366320"/>
                <a:gd name="connsiteX18" fmla="*/ 637626 w 1520583"/>
                <a:gd name="connsiteY18" fmla="*/ 51398 h 366320"/>
                <a:gd name="connsiteX19" fmla="*/ 1260535 w 1520583"/>
                <a:gd name="connsiteY19" fmla="*/ 107496 h 366320"/>
                <a:gd name="connsiteX20" fmla="*/ 1449410 w 1520583"/>
                <a:gd name="connsiteY20" fmla="*/ 123738 h 366320"/>
                <a:gd name="connsiteX21" fmla="*/ 1500794 w 1520583"/>
                <a:gd name="connsiteY21" fmla="*/ 127841 h 366320"/>
                <a:gd name="connsiteX22" fmla="*/ 1514167 w 1520583"/>
                <a:gd name="connsiteY22" fmla="*/ 128729 h 366320"/>
                <a:gd name="connsiteX23" fmla="*/ 1518752 w 1520583"/>
                <a:gd name="connsiteY23" fmla="*/ 128818 h 36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20583" h="366320">
                  <a:moveTo>
                    <a:pt x="1518752" y="128818"/>
                  </a:moveTo>
                  <a:cubicBezTo>
                    <a:pt x="1518764" y="128690"/>
                    <a:pt x="1517240" y="128451"/>
                    <a:pt x="1514230" y="128055"/>
                  </a:cubicBezTo>
                  <a:cubicBezTo>
                    <a:pt x="1510903" y="127678"/>
                    <a:pt x="1506496" y="127157"/>
                    <a:pt x="1500921" y="126507"/>
                  </a:cubicBezTo>
                  <a:cubicBezTo>
                    <a:pt x="1488793" y="125252"/>
                    <a:pt x="1471609" y="123461"/>
                    <a:pt x="1449638" y="121189"/>
                  </a:cubicBezTo>
                  <a:cubicBezTo>
                    <a:pt x="1404693" y="116818"/>
                    <a:pt x="1340329" y="110557"/>
                    <a:pt x="1260967" y="102848"/>
                  </a:cubicBezTo>
                  <a:cubicBezTo>
                    <a:pt x="1101252" y="87965"/>
                    <a:pt x="881250" y="67467"/>
                    <a:pt x="638235" y="44820"/>
                  </a:cubicBezTo>
                  <a:cubicBezTo>
                    <a:pt x="457184" y="28439"/>
                    <a:pt x="288922" y="13199"/>
                    <a:pt x="149019" y="549"/>
                  </a:cubicBezTo>
                  <a:lnTo>
                    <a:pt x="146999" y="370"/>
                  </a:lnTo>
                  <a:lnTo>
                    <a:pt x="146237" y="2240"/>
                  </a:lnTo>
                  <a:cubicBezTo>
                    <a:pt x="101356" y="111777"/>
                    <a:pt x="64119" y="202667"/>
                    <a:pt x="37932" y="266589"/>
                  </a:cubicBezTo>
                  <a:cubicBezTo>
                    <a:pt x="25206" y="298160"/>
                    <a:pt x="15161" y="323039"/>
                    <a:pt x="8150" y="340427"/>
                  </a:cubicBezTo>
                  <a:cubicBezTo>
                    <a:pt x="4912" y="348682"/>
                    <a:pt x="2372" y="355156"/>
                    <a:pt x="518" y="359909"/>
                  </a:cubicBezTo>
                  <a:cubicBezTo>
                    <a:pt x="-1159" y="364340"/>
                    <a:pt x="-1832" y="366690"/>
                    <a:pt x="-1832" y="366690"/>
                  </a:cubicBezTo>
                  <a:cubicBezTo>
                    <a:pt x="-1832" y="366690"/>
                    <a:pt x="-638" y="364543"/>
                    <a:pt x="1292" y="360236"/>
                  </a:cubicBezTo>
                  <a:cubicBezTo>
                    <a:pt x="3350" y="355554"/>
                    <a:pt x="6131" y="349189"/>
                    <a:pt x="9687" y="341062"/>
                  </a:cubicBezTo>
                  <a:cubicBezTo>
                    <a:pt x="17028" y="323804"/>
                    <a:pt x="27530" y="299128"/>
                    <a:pt x="40865" y="267809"/>
                  </a:cubicBezTo>
                  <a:cubicBezTo>
                    <a:pt x="67561" y="204106"/>
                    <a:pt x="105546" y="113515"/>
                    <a:pt x="151305" y="4334"/>
                  </a:cubicBezTo>
                  <a:lnTo>
                    <a:pt x="148523" y="6020"/>
                  </a:lnTo>
                  <a:cubicBezTo>
                    <a:pt x="288388" y="18988"/>
                    <a:pt x="456625" y="34610"/>
                    <a:pt x="637626" y="51398"/>
                  </a:cubicBezTo>
                  <a:cubicBezTo>
                    <a:pt x="880704" y="73296"/>
                    <a:pt x="1100782" y="93104"/>
                    <a:pt x="1260535" y="107496"/>
                  </a:cubicBezTo>
                  <a:cubicBezTo>
                    <a:pt x="1339986" y="114327"/>
                    <a:pt x="1404414" y="119879"/>
                    <a:pt x="1449410" y="123738"/>
                  </a:cubicBezTo>
                  <a:cubicBezTo>
                    <a:pt x="1471406" y="125505"/>
                    <a:pt x="1488653" y="126874"/>
                    <a:pt x="1500794" y="127841"/>
                  </a:cubicBezTo>
                  <a:cubicBezTo>
                    <a:pt x="1506395" y="128209"/>
                    <a:pt x="1510827" y="128501"/>
                    <a:pt x="1514167" y="128729"/>
                  </a:cubicBezTo>
                  <a:cubicBezTo>
                    <a:pt x="1517202" y="128893"/>
                    <a:pt x="1518752" y="128932"/>
                    <a:pt x="1518752" y="128818"/>
                  </a:cubicBezTo>
                </a:path>
              </a:pathLst>
            </a:custGeom>
            <a:solidFill>
              <a:srgbClr val="040606"/>
            </a:solidFill>
            <a:ln w="1270" cap="flat">
              <a:noFill/>
              <a:prstDash val="solid"/>
              <a:miter/>
            </a:ln>
          </p:spPr>
          <p:txBody>
            <a:bodyPr rtlCol="0" anchor="ctr"/>
            <a:lstStyle/>
            <a:p>
              <a:endParaRPr lang="fr-FR"/>
            </a:p>
          </p:txBody>
        </p:sp>
        <p:sp>
          <p:nvSpPr>
            <p:cNvPr id="34" name="Freeform: Shape 33">
              <a:extLst>
                <a:ext uri="{FF2B5EF4-FFF2-40B4-BE49-F238E27FC236}">
                  <a16:creationId xmlns:a16="http://schemas.microsoft.com/office/drawing/2014/main" id="{AE122986-7D06-3B2B-FC8C-5D5F6D1F4E2A}"/>
                </a:ext>
              </a:extLst>
            </p:cNvPr>
            <p:cNvSpPr/>
            <p:nvPr/>
          </p:nvSpPr>
          <p:spPr>
            <a:xfrm flipV="1">
              <a:off x="3966810" y="10665664"/>
              <a:ext cx="1336885" cy="1384094"/>
            </a:xfrm>
            <a:custGeom>
              <a:avLst/>
              <a:gdLst>
                <a:gd name="connsiteX0" fmla="*/ -917 w 1336885"/>
                <a:gd name="connsiteY0" fmla="*/ 1384002 h 1384094"/>
                <a:gd name="connsiteX1" fmla="*/ 4738 w 1336885"/>
                <a:gd name="connsiteY1" fmla="*/ 1383558 h 1384094"/>
                <a:gd name="connsiteX2" fmla="*/ 21253 w 1336885"/>
                <a:gd name="connsiteY2" fmla="*/ 1381589 h 1384094"/>
                <a:gd name="connsiteX3" fmla="*/ 84654 w 1336885"/>
                <a:gd name="connsiteY3" fmla="*/ 1373359 h 1384094"/>
                <a:gd name="connsiteX4" fmla="*/ 317634 w 1336885"/>
                <a:gd name="connsiteY4" fmla="*/ 1341571 h 1384094"/>
                <a:gd name="connsiteX5" fmla="*/ 662870 w 1336885"/>
                <a:gd name="connsiteY5" fmla="*/ 1292232 h 1384094"/>
                <a:gd name="connsiteX6" fmla="*/ 762527 w 1336885"/>
                <a:gd name="connsiteY6" fmla="*/ 1276878 h 1384094"/>
                <a:gd name="connsiteX7" fmla="*/ 788104 w 1336885"/>
                <a:gd name="connsiteY7" fmla="*/ 1272509 h 1384094"/>
                <a:gd name="connsiteX8" fmla="*/ 801211 w 1336885"/>
                <a:gd name="connsiteY8" fmla="*/ 1269867 h 1384094"/>
                <a:gd name="connsiteX9" fmla="*/ 807828 w 1336885"/>
                <a:gd name="connsiteY9" fmla="*/ 1268305 h 1384094"/>
                <a:gd name="connsiteX10" fmla="*/ 814089 w 1336885"/>
                <a:gd name="connsiteY10" fmla="*/ 1265625 h 1384094"/>
                <a:gd name="connsiteX11" fmla="*/ 836390 w 1336885"/>
                <a:gd name="connsiteY11" fmla="*/ 1249484 h 1384094"/>
                <a:gd name="connsiteX12" fmla="*/ 844111 w 1336885"/>
                <a:gd name="connsiteY12" fmla="*/ 1237421 h 1384094"/>
                <a:gd name="connsiteX13" fmla="*/ 849090 w 1336885"/>
                <a:gd name="connsiteY13" fmla="*/ 1225013 h 1384094"/>
                <a:gd name="connsiteX14" fmla="*/ 931310 w 1336885"/>
                <a:gd name="connsiteY14" fmla="*/ 1019794 h 1384094"/>
                <a:gd name="connsiteX15" fmla="*/ 1218723 w 1336885"/>
                <a:gd name="connsiteY15" fmla="*/ 299129 h 1384094"/>
                <a:gd name="connsiteX16" fmla="*/ 1305121 w 1336885"/>
                <a:gd name="connsiteY16" fmla="*/ 80460 h 1384094"/>
                <a:gd name="connsiteX17" fmla="*/ 1328299 w 1336885"/>
                <a:gd name="connsiteY17" fmla="*/ 20885 h 1384094"/>
                <a:gd name="connsiteX18" fmla="*/ 1334166 w 1336885"/>
                <a:gd name="connsiteY18" fmla="*/ 5327 h 1384094"/>
                <a:gd name="connsiteX19" fmla="*/ 1335957 w 1336885"/>
                <a:gd name="connsiteY19" fmla="*/ -56 h 1384094"/>
                <a:gd name="connsiteX20" fmla="*/ 1333544 w 1336885"/>
                <a:gd name="connsiteY20" fmla="*/ 5089 h 1384094"/>
                <a:gd name="connsiteX21" fmla="*/ 1327054 w 1336885"/>
                <a:gd name="connsiteY21" fmla="*/ 20403 h 1384094"/>
                <a:gd name="connsiteX22" fmla="*/ 1302721 w 1336885"/>
                <a:gd name="connsiteY22" fmla="*/ 79508 h 1384094"/>
                <a:gd name="connsiteX23" fmla="*/ 1214380 w 1336885"/>
                <a:gd name="connsiteY23" fmla="*/ 297403 h 1384094"/>
                <a:gd name="connsiteX24" fmla="*/ 925163 w 1336885"/>
                <a:gd name="connsiteY24" fmla="*/ 1017339 h 1384094"/>
                <a:gd name="connsiteX25" fmla="*/ 843070 w 1336885"/>
                <a:gd name="connsiteY25" fmla="*/ 1222612 h 1384094"/>
                <a:gd name="connsiteX26" fmla="*/ 838117 w 1336885"/>
                <a:gd name="connsiteY26" fmla="*/ 1235020 h 1384094"/>
                <a:gd name="connsiteX27" fmla="*/ 831577 w 1336885"/>
                <a:gd name="connsiteY27" fmla="*/ 1245191 h 1384094"/>
                <a:gd name="connsiteX28" fmla="*/ 811358 w 1336885"/>
                <a:gd name="connsiteY28" fmla="*/ 1259834 h 1384094"/>
                <a:gd name="connsiteX29" fmla="*/ 805554 w 1336885"/>
                <a:gd name="connsiteY29" fmla="*/ 1262323 h 1384094"/>
                <a:gd name="connsiteX30" fmla="*/ 799433 w 1336885"/>
                <a:gd name="connsiteY30" fmla="*/ 1263733 h 1384094"/>
                <a:gd name="connsiteX31" fmla="*/ 786961 w 1336885"/>
                <a:gd name="connsiteY31" fmla="*/ 1266248 h 1384094"/>
                <a:gd name="connsiteX32" fmla="*/ 761511 w 1336885"/>
                <a:gd name="connsiteY32" fmla="*/ 1270654 h 1384094"/>
                <a:gd name="connsiteX33" fmla="*/ 661955 w 1336885"/>
                <a:gd name="connsiteY33" fmla="*/ 1286212 h 1384094"/>
                <a:gd name="connsiteX34" fmla="*/ 316974 w 1336885"/>
                <a:gd name="connsiteY34" fmla="*/ 1336948 h 1384094"/>
                <a:gd name="connsiteX35" fmla="*/ 84301 w 1336885"/>
                <a:gd name="connsiteY35" fmla="*/ 1370807 h 1384094"/>
                <a:gd name="connsiteX36" fmla="*/ 21064 w 1336885"/>
                <a:gd name="connsiteY36" fmla="*/ 1380268 h 1384094"/>
                <a:gd name="connsiteX37" fmla="*/ 4644 w 1336885"/>
                <a:gd name="connsiteY37" fmla="*/ 1382884 h 1384094"/>
                <a:gd name="connsiteX38" fmla="*/ -917 w 1336885"/>
                <a:gd name="connsiteY38" fmla="*/ 1384002 h 1384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336885" h="1384094">
                  <a:moveTo>
                    <a:pt x="-917" y="1384002"/>
                  </a:moveTo>
                  <a:cubicBezTo>
                    <a:pt x="-903" y="1384116"/>
                    <a:pt x="1012" y="1383964"/>
                    <a:pt x="4738" y="1383558"/>
                  </a:cubicBezTo>
                  <a:cubicBezTo>
                    <a:pt x="8751" y="1383075"/>
                    <a:pt x="14232" y="1382427"/>
                    <a:pt x="21253" y="1381589"/>
                  </a:cubicBezTo>
                  <a:cubicBezTo>
                    <a:pt x="36076" y="1379659"/>
                    <a:pt x="57373" y="1376890"/>
                    <a:pt x="84654" y="1373359"/>
                  </a:cubicBezTo>
                  <a:cubicBezTo>
                    <a:pt x="139988" y="1365803"/>
                    <a:pt x="219501" y="1354970"/>
                    <a:pt x="317634" y="1341571"/>
                  </a:cubicBezTo>
                  <a:cubicBezTo>
                    <a:pt x="415960" y="1327881"/>
                    <a:pt x="533014" y="1311460"/>
                    <a:pt x="662870" y="1292232"/>
                  </a:cubicBezTo>
                  <a:cubicBezTo>
                    <a:pt x="695318" y="1287241"/>
                    <a:pt x="728567" y="1282110"/>
                    <a:pt x="762527" y="1276878"/>
                  </a:cubicBezTo>
                  <a:cubicBezTo>
                    <a:pt x="771010" y="1275430"/>
                    <a:pt x="779532" y="1273982"/>
                    <a:pt x="788104" y="1272509"/>
                  </a:cubicBezTo>
                  <a:cubicBezTo>
                    <a:pt x="792346" y="1271861"/>
                    <a:pt x="796778" y="1270883"/>
                    <a:pt x="801211" y="1269867"/>
                  </a:cubicBezTo>
                  <a:cubicBezTo>
                    <a:pt x="803408" y="1269346"/>
                    <a:pt x="805656" y="1268927"/>
                    <a:pt x="807828" y="1268305"/>
                  </a:cubicBezTo>
                  <a:cubicBezTo>
                    <a:pt x="809910" y="1267403"/>
                    <a:pt x="812069" y="1266679"/>
                    <a:pt x="814089" y="1265625"/>
                  </a:cubicBezTo>
                  <a:cubicBezTo>
                    <a:pt x="822318" y="1261752"/>
                    <a:pt x="830116" y="1256494"/>
                    <a:pt x="836390" y="1249484"/>
                  </a:cubicBezTo>
                  <a:cubicBezTo>
                    <a:pt x="839438" y="1245991"/>
                    <a:pt x="842397" y="1242092"/>
                    <a:pt x="844111" y="1237421"/>
                  </a:cubicBezTo>
                  <a:lnTo>
                    <a:pt x="849090" y="1225013"/>
                  </a:lnTo>
                  <a:cubicBezTo>
                    <a:pt x="875646" y="1158731"/>
                    <a:pt x="903141" y="1090086"/>
                    <a:pt x="931310" y="1019794"/>
                  </a:cubicBezTo>
                  <a:cubicBezTo>
                    <a:pt x="1043514" y="738450"/>
                    <a:pt x="1145076" y="483789"/>
                    <a:pt x="1218723" y="299129"/>
                  </a:cubicBezTo>
                  <a:cubicBezTo>
                    <a:pt x="1255109" y="207019"/>
                    <a:pt x="1284598" y="132392"/>
                    <a:pt x="1305121" y="80460"/>
                  </a:cubicBezTo>
                  <a:cubicBezTo>
                    <a:pt x="1315091" y="54832"/>
                    <a:pt x="1322876" y="34820"/>
                    <a:pt x="1328299" y="20885"/>
                  </a:cubicBezTo>
                  <a:cubicBezTo>
                    <a:pt x="1330788" y="14272"/>
                    <a:pt x="1332744" y="9112"/>
                    <a:pt x="1334166" y="5327"/>
                  </a:cubicBezTo>
                  <a:cubicBezTo>
                    <a:pt x="1335449" y="1810"/>
                    <a:pt x="1336059" y="-6"/>
                    <a:pt x="1335957" y="-56"/>
                  </a:cubicBezTo>
                  <a:cubicBezTo>
                    <a:pt x="1335856" y="-80"/>
                    <a:pt x="1335030" y="1646"/>
                    <a:pt x="1333544" y="5089"/>
                  </a:cubicBezTo>
                  <a:cubicBezTo>
                    <a:pt x="1331969" y="8810"/>
                    <a:pt x="1329810" y="13890"/>
                    <a:pt x="1327054" y="20403"/>
                  </a:cubicBezTo>
                  <a:cubicBezTo>
                    <a:pt x="1321365" y="34220"/>
                    <a:pt x="1313186" y="54073"/>
                    <a:pt x="1302721" y="79508"/>
                  </a:cubicBezTo>
                  <a:cubicBezTo>
                    <a:pt x="1281741" y="131260"/>
                    <a:pt x="1251591" y="205635"/>
                    <a:pt x="1214380" y="297403"/>
                  </a:cubicBezTo>
                  <a:cubicBezTo>
                    <a:pt x="1140263" y="481884"/>
                    <a:pt x="1038066" y="736277"/>
                    <a:pt x="925163" y="1017339"/>
                  </a:cubicBezTo>
                  <a:cubicBezTo>
                    <a:pt x="897045" y="1087650"/>
                    <a:pt x="869588" y="1156290"/>
                    <a:pt x="843070" y="1222612"/>
                  </a:cubicBezTo>
                  <a:lnTo>
                    <a:pt x="838117" y="1235020"/>
                  </a:lnTo>
                  <a:cubicBezTo>
                    <a:pt x="836796" y="1238727"/>
                    <a:pt x="834294" y="1242067"/>
                    <a:pt x="831577" y="1245191"/>
                  </a:cubicBezTo>
                  <a:cubicBezTo>
                    <a:pt x="826039" y="1251414"/>
                    <a:pt x="818953" y="1256240"/>
                    <a:pt x="811358" y="1259834"/>
                  </a:cubicBezTo>
                  <a:cubicBezTo>
                    <a:pt x="809491" y="1260799"/>
                    <a:pt x="807485" y="1261472"/>
                    <a:pt x="805554" y="1262323"/>
                  </a:cubicBezTo>
                  <a:cubicBezTo>
                    <a:pt x="803548" y="1262907"/>
                    <a:pt x="801478" y="1263250"/>
                    <a:pt x="799433" y="1263733"/>
                  </a:cubicBezTo>
                  <a:cubicBezTo>
                    <a:pt x="795369" y="1264647"/>
                    <a:pt x="791305" y="1265574"/>
                    <a:pt x="786961" y="1266248"/>
                  </a:cubicBezTo>
                  <a:cubicBezTo>
                    <a:pt x="778440" y="1267733"/>
                    <a:pt x="769943" y="1269194"/>
                    <a:pt x="761511" y="1270654"/>
                  </a:cubicBezTo>
                  <a:cubicBezTo>
                    <a:pt x="727576" y="1275950"/>
                    <a:pt x="694366" y="1281132"/>
                    <a:pt x="661955" y="1286212"/>
                  </a:cubicBezTo>
                  <a:cubicBezTo>
                    <a:pt x="532179" y="1305300"/>
                    <a:pt x="415276" y="1322483"/>
                    <a:pt x="316974" y="1336948"/>
                  </a:cubicBezTo>
                  <a:cubicBezTo>
                    <a:pt x="218976" y="1351211"/>
                    <a:pt x="139561" y="1362768"/>
                    <a:pt x="84301" y="1370807"/>
                  </a:cubicBezTo>
                  <a:cubicBezTo>
                    <a:pt x="57095" y="1374871"/>
                    <a:pt x="35853" y="1378046"/>
                    <a:pt x="21064" y="1380268"/>
                  </a:cubicBezTo>
                  <a:cubicBezTo>
                    <a:pt x="14084" y="1381386"/>
                    <a:pt x="8637" y="1382249"/>
                    <a:pt x="4644" y="1382884"/>
                  </a:cubicBezTo>
                  <a:cubicBezTo>
                    <a:pt x="947" y="1383507"/>
                    <a:pt x="-933" y="1383888"/>
                    <a:pt x="-917" y="1384002"/>
                  </a:cubicBezTo>
                </a:path>
              </a:pathLst>
            </a:custGeom>
            <a:solidFill>
              <a:srgbClr val="040606"/>
            </a:solidFill>
            <a:ln w="1270" cap="flat">
              <a:noFill/>
              <a:prstDash val="solid"/>
              <a:miter/>
            </a:ln>
          </p:spPr>
          <p:txBody>
            <a:bodyPr rtlCol="0" anchor="ctr"/>
            <a:lstStyle/>
            <a:p>
              <a:endParaRPr lang="fr-FR"/>
            </a:p>
          </p:txBody>
        </p:sp>
        <p:sp>
          <p:nvSpPr>
            <p:cNvPr id="35" name="Freeform: Shape 34">
              <a:extLst>
                <a:ext uri="{FF2B5EF4-FFF2-40B4-BE49-F238E27FC236}">
                  <a16:creationId xmlns:a16="http://schemas.microsoft.com/office/drawing/2014/main" id="{F479BF49-1EBA-D79F-BDE5-6032B68A8C32}"/>
                </a:ext>
              </a:extLst>
            </p:cNvPr>
            <p:cNvSpPr/>
            <p:nvPr/>
          </p:nvSpPr>
          <p:spPr>
            <a:xfrm flipV="1">
              <a:off x="4508214" y="11198287"/>
              <a:ext cx="143797" cy="166913"/>
            </a:xfrm>
            <a:custGeom>
              <a:avLst/>
              <a:gdLst>
                <a:gd name="connsiteX0" fmla="*/ 114188 w 143797"/>
                <a:gd name="connsiteY0" fmla="*/ 115582 h 166913"/>
                <a:gd name="connsiteX1" fmla="*/ 128513 w 143797"/>
                <a:gd name="connsiteY1" fmla="*/ 6386 h 166913"/>
                <a:gd name="connsiteX2" fmla="*/ 27847 w 143797"/>
                <a:gd name="connsiteY2" fmla="*/ 51080 h 166913"/>
                <a:gd name="connsiteX3" fmla="*/ 13529 w 143797"/>
                <a:gd name="connsiteY3" fmla="*/ 160285 h 166913"/>
                <a:gd name="connsiteX4" fmla="*/ 114188 w 143797"/>
                <a:gd name="connsiteY4" fmla="*/ 115582 h 166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97" h="166913">
                  <a:moveTo>
                    <a:pt x="114188" y="115582"/>
                  </a:moveTo>
                  <a:cubicBezTo>
                    <a:pt x="145938" y="73076"/>
                    <a:pt x="152351" y="24192"/>
                    <a:pt x="128513" y="6386"/>
                  </a:cubicBezTo>
                  <a:cubicBezTo>
                    <a:pt x="104663" y="-11428"/>
                    <a:pt x="59603" y="8574"/>
                    <a:pt x="27847" y="51080"/>
                  </a:cubicBezTo>
                  <a:cubicBezTo>
                    <a:pt x="-3903" y="93575"/>
                    <a:pt x="-10313" y="142455"/>
                    <a:pt x="13529" y="160285"/>
                  </a:cubicBezTo>
                  <a:cubicBezTo>
                    <a:pt x="37372" y="178090"/>
                    <a:pt x="82438" y="158088"/>
                    <a:pt x="114188" y="115582"/>
                  </a:cubicBezTo>
                </a:path>
              </a:pathLst>
            </a:custGeom>
            <a:solidFill>
              <a:srgbClr val="FFFFFF"/>
            </a:solidFill>
            <a:ln w="1270" cap="flat">
              <a:noFill/>
              <a:prstDash val="solid"/>
              <a:miter/>
            </a:ln>
          </p:spPr>
          <p:txBody>
            <a:bodyPr rtlCol="0" anchor="ctr"/>
            <a:lstStyle/>
            <a:p>
              <a:endParaRPr lang="fr-FR"/>
            </a:p>
          </p:txBody>
        </p:sp>
        <p:sp>
          <p:nvSpPr>
            <p:cNvPr id="36" name="Freeform: Shape 35">
              <a:extLst>
                <a:ext uri="{FF2B5EF4-FFF2-40B4-BE49-F238E27FC236}">
                  <a16:creationId xmlns:a16="http://schemas.microsoft.com/office/drawing/2014/main" id="{FF929FC6-F8EC-B863-97C6-1963099ED659}"/>
                </a:ext>
              </a:extLst>
            </p:cNvPr>
            <p:cNvSpPr/>
            <p:nvPr/>
          </p:nvSpPr>
          <p:spPr>
            <a:xfrm flipV="1">
              <a:off x="8243848" y="10057308"/>
              <a:ext cx="408706" cy="1110643"/>
            </a:xfrm>
            <a:custGeom>
              <a:avLst/>
              <a:gdLst>
                <a:gd name="connsiteX0" fmla="*/ 393952 w 408706"/>
                <a:gd name="connsiteY0" fmla="*/ 642919 h 1110643"/>
                <a:gd name="connsiteX1" fmla="*/ -3519 w 408706"/>
                <a:gd name="connsiteY1" fmla="*/ 1109923 h 1110643"/>
                <a:gd name="connsiteX2" fmla="*/ 128916 w 408706"/>
                <a:gd name="connsiteY2" fmla="*/ 932796 h 1110643"/>
                <a:gd name="connsiteX3" fmla="*/ 205637 w 408706"/>
                <a:gd name="connsiteY3" fmla="*/ 77717 h 1110643"/>
                <a:gd name="connsiteX4" fmla="*/ 229589 w 408706"/>
                <a:gd name="connsiteY4" fmla="*/ -383 h 1110643"/>
                <a:gd name="connsiteX5" fmla="*/ 251916 w 408706"/>
                <a:gd name="connsiteY5" fmla="*/ 6636 h 1110643"/>
                <a:gd name="connsiteX6" fmla="*/ 392353 w 408706"/>
                <a:gd name="connsiteY6" fmla="*/ 290179 h 1110643"/>
                <a:gd name="connsiteX7" fmla="*/ 393952 w 408706"/>
                <a:gd name="connsiteY7" fmla="*/ 642919 h 111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706" h="1110643">
                  <a:moveTo>
                    <a:pt x="393952" y="642919"/>
                  </a:moveTo>
                  <a:cubicBezTo>
                    <a:pt x="351395" y="883673"/>
                    <a:pt x="84568" y="1029710"/>
                    <a:pt x="-3519" y="1109923"/>
                  </a:cubicBezTo>
                  <a:lnTo>
                    <a:pt x="128916" y="932796"/>
                  </a:lnTo>
                  <a:cubicBezTo>
                    <a:pt x="196353" y="659098"/>
                    <a:pt x="222642" y="366020"/>
                    <a:pt x="205637" y="77717"/>
                  </a:cubicBezTo>
                  <a:cubicBezTo>
                    <a:pt x="203783" y="46462"/>
                    <a:pt x="207237" y="4170"/>
                    <a:pt x="229589" y="-383"/>
                  </a:cubicBezTo>
                  <a:cubicBezTo>
                    <a:pt x="237260" y="-1937"/>
                    <a:pt x="244893" y="2126"/>
                    <a:pt x="251916" y="6636"/>
                  </a:cubicBezTo>
                  <a:cubicBezTo>
                    <a:pt x="330199" y="56825"/>
                    <a:pt x="380973" y="171547"/>
                    <a:pt x="392353" y="290179"/>
                  </a:cubicBezTo>
                  <a:cubicBezTo>
                    <a:pt x="403732" y="408819"/>
                    <a:pt x="413650" y="531400"/>
                    <a:pt x="393952" y="642919"/>
                  </a:cubicBezTo>
                </a:path>
              </a:pathLst>
            </a:custGeom>
            <a:solidFill>
              <a:srgbClr val="DEAAFF"/>
            </a:solidFill>
            <a:ln w="1270" cap="flat">
              <a:noFill/>
              <a:prstDash val="solid"/>
              <a:miter/>
            </a:ln>
          </p:spPr>
          <p:txBody>
            <a:bodyPr rtlCol="0" anchor="ctr"/>
            <a:lstStyle/>
            <a:p>
              <a:endParaRPr lang="fr-FR"/>
            </a:p>
          </p:txBody>
        </p:sp>
        <p:sp>
          <p:nvSpPr>
            <p:cNvPr id="37" name="Freeform: Shape 36">
              <a:extLst>
                <a:ext uri="{FF2B5EF4-FFF2-40B4-BE49-F238E27FC236}">
                  <a16:creationId xmlns:a16="http://schemas.microsoft.com/office/drawing/2014/main" id="{E7BBEA07-4789-3CD2-3F38-7CE5A5310D38}"/>
                </a:ext>
              </a:extLst>
            </p:cNvPr>
            <p:cNvSpPr/>
            <p:nvPr/>
          </p:nvSpPr>
          <p:spPr>
            <a:xfrm flipV="1">
              <a:off x="6685244" y="9876904"/>
              <a:ext cx="1887582" cy="2031036"/>
            </a:xfrm>
            <a:custGeom>
              <a:avLst/>
              <a:gdLst>
                <a:gd name="connsiteX0" fmla="*/ 1757739 w 1887582"/>
                <a:gd name="connsiteY0" fmla="*/ 1653502 h 2031036"/>
                <a:gd name="connsiteX1" fmla="*/ 1681907 w 1887582"/>
                <a:gd name="connsiteY1" fmla="*/ 1674368 h 2031036"/>
                <a:gd name="connsiteX2" fmla="*/ 1677577 w 1887582"/>
                <a:gd name="connsiteY2" fmla="*/ 1704594 h 2031036"/>
                <a:gd name="connsiteX3" fmla="*/ 1252533 w 1887582"/>
                <a:gd name="connsiteY3" fmla="*/ 2030565 h 2031036"/>
                <a:gd name="connsiteX4" fmla="*/ 306345 w 1887582"/>
                <a:gd name="connsiteY4" fmla="*/ 1981416 h 2031036"/>
                <a:gd name="connsiteX5" fmla="*/ 45081 w 1887582"/>
                <a:gd name="connsiteY5" fmla="*/ 1753349 h 2031036"/>
                <a:gd name="connsiteX6" fmla="*/ 11489 w 1887582"/>
                <a:gd name="connsiteY6" fmla="*/ 1292365 h 2031036"/>
                <a:gd name="connsiteX7" fmla="*/ 11489 w 1887582"/>
                <a:gd name="connsiteY7" fmla="*/ 892428 h 2031036"/>
                <a:gd name="connsiteX8" fmla="*/ 132850 w 1887582"/>
                <a:gd name="connsiteY8" fmla="*/ 617855 h 2031036"/>
                <a:gd name="connsiteX9" fmla="*/ 269236 w 1887582"/>
                <a:gd name="connsiteY9" fmla="*/ 431254 h 2031036"/>
                <a:gd name="connsiteX10" fmla="*/ 313470 w 1887582"/>
                <a:gd name="connsiteY10" fmla="*/ 88216 h 2031036"/>
                <a:gd name="connsiteX11" fmla="*/ 1301911 w 1887582"/>
                <a:gd name="connsiteY11" fmla="*/ -471 h 2031036"/>
                <a:gd name="connsiteX12" fmla="*/ 1754501 w 1887582"/>
                <a:gd name="connsiteY12" fmla="*/ 25465 h 2031036"/>
                <a:gd name="connsiteX13" fmla="*/ 1713950 w 1887582"/>
                <a:gd name="connsiteY13" fmla="*/ 713641 h 2031036"/>
                <a:gd name="connsiteX14" fmla="*/ 1831145 w 1887582"/>
                <a:gd name="connsiteY14" fmla="*/ 988338 h 2031036"/>
                <a:gd name="connsiteX15" fmla="*/ 1757739 w 1887582"/>
                <a:gd name="connsiteY15" fmla="*/ 1653502 h 2031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7582" h="2031036">
                  <a:moveTo>
                    <a:pt x="1757739" y="1653502"/>
                  </a:moveTo>
                  <a:cubicBezTo>
                    <a:pt x="1745154" y="1677835"/>
                    <a:pt x="1750335" y="1755000"/>
                    <a:pt x="1681907" y="1674368"/>
                  </a:cubicBezTo>
                  <a:lnTo>
                    <a:pt x="1677577" y="1704594"/>
                  </a:lnTo>
                  <a:lnTo>
                    <a:pt x="1252533" y="2030565"/>
                  </a:lnTo>
                  <a:lnTo>
                    <a:pt x="306345" y="1981416"/>
                  </a:lnTo>
                  <a:cubicBezTo>
                    <a:pt x="215515" y="1975752"/>
                    <a:pt x="79066" y="1818500"/>
                    <a:pt x="45081" y="1753349"/>
                  </a:cubicBezTo>
                  <a:cubicBezTo>
                    <a:pt x="17141" y="1509116"/>
                    <a:pt x="11489" y="1292365"/>
                    <a:pt x="11489" y="1292365"/>
                  </a:cubicBezTo>
                  <a:cubicBezTo>
                    <a:pt x="11489" y="1292365"/>
                    <a:pt x="-21023" y="1020812"/>
                    <a:pt x="11489" y="892428"/>
                  </a:cubicBezTo>
                  <a:cubicBezTo>
                    <a:pt x="43989" y="764059"/>
                    <a:pt x="82470" y="717630"/>
                    <a:pt x="132850" y="617855"/>
                  </a:cubicBezTo>
                  <a:cubicBezTo>
                    <a:pt x="183219" y="518071"/>
                    <a:pt x="269236" y="431254"/>
                    <a:pt x="269236" y="431254"/>
                  </a:cubicBezTo>
                  <a:lnTo>
                    <a:pt x="313470" y="88216"/>
                  </a:lnTo>
                  <a:lnTo>
                    <a:pt x="1301911" y="-471"/>
                  </a:lnTo>
                  <a:lnTo>
                    <a:pt x="1754501" y="25465"/>
                  </a:lnTo>
                  <a:cubicBezTo>
                    <a:pt x="1754501" y="25465"/>
                    <a:pt x="1713950" y="701675"/>
                    <a:pt x="1713950" y="713641"/>
                  </a:cubicBezTo>
                  <a:cubicBezTo>
                    <a:pt x="1713950" y="719187"/>
                    <a:pt x="1770465" y="849760"/>
                    <a:pt x="1831145" y="988338"/>
                  </a:cubicBezTo>
                  <a:cubicBezTo>
                    <a:pt x="1934485" y="1224369"/>
                    <a:pt x="1876103" y="1424635"/>
                    <a:pt x="1757739" y="1653502"/>
                  </a:cubicBezTo>
                </a:path>
              </a:pathLst>
            </a:custGeom>
            <a:solidFill>
              <a:srgbClr val="33535F"/>
            </a:solidFill>
            <a:ln w="1270" cap="flat">
              <a:noFill/>
              <a:prstDash val="solid"/>
              <a:miter/>
            </a:ln>
          </p:spPr>
          <p:txBody>
            <a:bodyPr rtlCol="0" anchor="ctr"/>
            <a:lstStyle/>
            <a:p>
              <a:endParaRPr lang="fr-FR"/>
            </a:p>
          </p:txBody>
        </p:sp>
        <p:sp>
          <p:nvSpPr>
            <p:cNvPr id="38" name="Freeform: Shape 37">
              <a:extLst>
                <a:ext uri="{FF2B5EF4-FFF2-40B4-BE49-F238E27FC236}">
                  <a16:creationId xmlns:a16="http://schemas.microsoft.com/office/drawing/2014/main" id="{0C6507C0-0B09-D8C3-330E-E2A748EEC578}"/>
                </a:ext>
              </a:extLst>
            </p:cNvPr>
            <p:cNvSpPr/>
            <p:nvPr/>
          </p:nvSpPr>
          <p:spPr>
            <a:xfrm flipV="1">
              <a:off x="5963436" y="10154120"/>
              <a:ext cx="923556" cy="1497632"/>
            </a:xfrm>
            <a:custGeom>
              <a:avLst/>
              <a:gdLst>
                <a:gd name="connsiteX0" fmla="*/ -2139 w 923556"/>
                <a:gd name="connsiteY0" fmla="*/ 167392 h 1497632"/>
                <a:gd name="connsiteX1" fmla="*/ 84526 w 923556"/>
                <a:gd name="connsiteY1" fmla="*/ 577056 h 1497632"/>
                <a:gd name="connsiteX2" fmla="*/ 767710 w 923556"/>
                <a:gd name="connsiteY2" fmla="*/ 1497171 h 1497632"/>
                <a:gd name="connsiteX3" fmla="*/ 921418 w 923556"/>
                <a:gd name="connsiteY3" fmla="*/ 1002340 h 1497632"/>
                <a:gd name="connsiteX4" fmla="*/ 855479 w 923556"/>
                <a:gd name="connsiteY4" fmla="*/ 737507 h 1497632"/>
                <a:gd name="connsiteX5" fmla="*/ 499486 w 923556"/>
                <a:gd name="connsiteY5" fmla="*/ 309632 h 1497632"/>
                <a:gd name="connsiteX6" fmla="*/ 399029 w 923556"/>
                <a:gd name="connsiteY6" fmla="*/ -462 h 1497632"/>
                <a:gd name="connsiteX7" fmla="*/ -2139 w 923556"/>
                <a:gd name="connsiteY7" fmla="*/ 167392 h 1497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3556" h="1497632">
                  <a:moveTo>
                    <a:pt x="-2139" y="167392"/>
                  </a:moveTo>
                  <a:cubicBezTo>
                    <a:pt x="2814" y="167936"/>
                    <a:pt x="52204" y="501197"/>
                    <a:pt x="84526" y="577056"/>
                  </a:cubicBezTo>
                  <a:cubicBezTo>
                    <a:pt x="115006" y="648582"/>
                    <a:pt x="767710" y="1497171"/>
                    <a:pt x="767710" y="1497171"/>
                  </a:cubicBezTo>
                  <a:lnTo>
                    <a:pt x="921418" y="1002340"/>
                  </a:lnTo>
                  <a:lnTo>
                    <a:pt x="855479" y="737507"/>
                  </a:lnTo>
                  <a:lnTo>
                    <a:pt x="499486" y="309632"/>
                  </a:lnTo>
                  <a:lnTo>
                    <a:pt x="399029" y="-462"/>
                  </a:lnTo>
                  <a:lnTo>
                    <a:pt x="-2139" y="167392"/>
                  </a:lnTo>
                </a:path>
              </a:pathLst>
            </a:custGeom>
            <a:solidFill>
              <a:srgbClr val="33535F"/>
            </a:solidFill>
            <a:ln w="1270" cap="flat">
              <a:noFill/>
              <a:prstDash val="solid"/>
              <a:miter/>
            </a:ln>
          </p:spPr>
          <p:txBody>
            <a:bodyPr rtlCol="0" anchor="ctr"/>
            <a:lstStyle/>
            <a:p>
              <a:endParaRPr lang="fr-FR"/>
            </a:p>
          </p:txBody>
        </p:sp>
        <p:sp>
          <p:nvSpPr>
            <p:cNvPr id="39" name="Freeform: Shape 38">
              <a:extLst>
                <a:ext uri="{FF2B5EF4-FFF2-40B4-BE49-F238E27FC236}">
                  <a16:creationId xmlns:a16="http://schemas.microsoft.com/office/drawing/2014/main" id="{BE8B98F9-6E2D-072F-EF40-BF2CE6A72042}"/>
                </a:ext>
              </a:extLst>
            </p:cNvPr>
            <p:cNvSpPr/>
            <p:nvPr/>
          </p:nvSpPr>
          <p:spPr>
            <a:xfrm flipV="1">
              <a:off x="6939063" y="10223480"/>
              <a:ext cx="1693709" cy="1787488"/>
            </a:xfrm>
            <a:custGeom>
              <a:avLst/>
              <a:gdLst>
                <a:gd name="connsiteX0" fmla="*/ 1635474 w 1693709"/>
                <a:gd name="connsiteY0" fmla="*/ 1502986 h 1787488"/>
                <a:gd name="connsiteX1" fmla="*/ 1357191 w 1693709"/>
                <a:gd name="connsiteY1" fmla="*/ 1787135 h 1787488"/>
                <a:gd name="connsiteX2" fmla="*/ 1127207 w 1693709"/>
                <a:gd name="connsiteY2" fmla="*/ 1387009 h 1787488"/>
                <a:gd name="connsiteX3" fmla="*/ 1127004 w 1693709"/>
                <a:gd name="connsiteY3" fmla="*/ 559784 h 1787488"/>
                <a:gd name="connsiteX4" fmla="*/ 17468 w 1693709"/>
                <a:gd name="connsiteY4" fmla="*/ 463780 h 1787488"/>
                <a:gd name="connsiteX5" fmla="*/ -3067 w 1693709"/>
                <a:gd name="connsiteY5" fmla="*/ 185145 h 1787488"/>
                <a:gd name="connsiteX6" fmla="*/ 1357788 w 1693709"/>
                <a:gd name="connsiteY6" fmla="*/ 17098 h 1787488"/>
                <a:gd name="connsiteX7" fmla="*/ 1685194 w 1693709"/>
                <a:gd name="connsiteY7" fmla="*/ 445520 h 1787488"/>
                <a:gd name="connsiteX8" fmla="*/ 1635474 w 1693709"/>
                <a:gd name="connsiteY8" fmla="*/ 1502986 h 178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3709" h="1787488">
                  <a:moveTo>
                    <a:pt x="1635474" y="1502986"/>
                  </a:moveTo>
                  <a:cubicBezTo>
                    <a:pt x="1588572" y="1800077"/>
                    <a:pt x="1357191" y="1787135"/>
                    <a:pt x="1357191" y="1787135"/>
                  </a:cubicBezTo>
                  <a:lnTo>
                    <a:pt x="1127207" y="1387009"/>
                  </a:lnTo>
                  <a:lnTo>
                    <a:pt x="1127004" y="559784"/>
                  </a:lnTo>
                  <a:lnTo>
                    <a:pt x="17468" y="463780"/>
                  </a:lnTo>
                  <a:lnTo>
                    <a:pt x="-3067" y="185145"/>
                  </a:lnTo>
                  <a:cubicBezTo>
                    <a:pt x="-3067" y="185145"/>
                    <a:pt x="1102353" y="-67625"/>
                    <a:pt x="1357788" y="17098"/>
                  </a:cubicBezTo>
                  <a:cubicBezTo>
                    <a:pt x="1526774" y="73147"/>
                    <a:pt x="1669560" y="214484"/>
                    <a:pt x="1685194" y="445520"/>
                  </a:cubicBezTo>
                  <a:cubicBezTo>
                    <a:pt x="1700828" y="676546"/>
                    <a:pt x="1682375" y="1205907"/>
                    <a:pt x="1635474" y="1502986"/>
                  </a:cubicBezTo>
                </a:path>
              </a:pathLst>
            </a:custGeom>
            <a:solidFill>
              <a:srgbClr val="33535F"/>
            </a:solidFill>
            <a:ln w="1270" cap="flat">
              <a:noFill/>
              <a:prstDash val="solid"/>
              <a:miter/>
            </a:ln>
          </p:spPr>
          <p:txBody>
            <a:bodyPr rtlCol="0" anchor="ctr"/>
            <a:lstStyle/>
            <a:p>
              <a:endParaRPr lang="fr-FR"/>
            </a:p>
          </p:txBody>
        </p:sp>
        <p:sp>
          <p:nvSpPr>
            <p:cNvPr id="40" name="Freeform: Shape 39">
              <a:extLst>
                <a:ext uri="{FF2B5EF4-FFF2-40B4-BE49-F238E27FC236}">
                  <a16:creationId xmlns:a16="http://schemas.microsoft.com/office/drawing/2014/main" id="{1A377314-78ED-7D40-B88C-8179B6E6EA4D}"/>
                </a:ext>
              </a:extLst>
            </p:cNvPr>
            <p:cNvSpPr/>
            <p:nvPr/>
          </p:nvSpPr>
          <p:spPr>
            <a:xfrm flipV="1">
              <a:off x="6203872" y="11093536"/>
              <a:ext cx="263021" cy="248123"/>
            </a:xfrm>
            <a:custGeom>
              <a:avLst/>
              <a:gdLst>
                <a:gd name="connsiteX0" fmla="*/ 260660 w 263021"/>
                <a:gd name="connsiteY0" fmla="*/ -180 h 248123"/>
                <a:gd name="connsiteX1" fmla="*/ 247630 w 263021"/>
                <a:gd name="connsiteY1" fmla="*/ 55982 h 248123"/>
                <a:gd name="connsiteX2" fmla="*/ 174961 w 263021"/>
                <a:gd name="connsiteY2" fmla="*/ 172059 h 248123"/>
                <a:gd name="connsiteX3" fmla="*/ 54743 w 263021"/>
                <a:gd name="connsiteY3" fmla="*/ 237667 h 248123"/>
                <a:gd name="connsiteX4" fmla="*/ -2077 w 263021"/>
                <a:gd name="connsiteY4" fmla="*/ 247330 h 248123"/>
                <a:gd name="connsiteX5" fmla="*/ 13544 w 263021"/>
                <a:gd name="connsiteY5" fmla="*/ 247837 h 248123"/>
                <a:gd name="connsiteX6" fmla="*/ 55835 w 263021"/>
                <a:gd name="connsiteY6" fmla="*/ 242211 h 248123"/>
                <a:gd name="connsiteX7" fmla="*/ 179507 w 263021"/>
                <a:gd name="connsiteY7" fmla="*/ 176871 h 248123"/>
                <a:gd name="connsiteX8" fmla="*/ 252101 w 263021"/>
                <a:gd name="connsiteY8" fmla="*/ 57351 h 248123"/>
                <a:gd name="connsiteX9" fmla="*/ 260229 w 263021"/>
                <a:gd name="connsiteY9" fmla="*/ 15456 h 248123"/>
                <a:gd name="connsiteX10" fmla="*/ 260660 w 263021"/>
                <a:gd name="connsiteY10" fmla="*/ -180 h 24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021" h="248123">
                  <a:moveTo>
                    <a:pt x="260660" y="-180"/>
                  </a:moveTo>
                  <a:cubicBezTo>
                    <a:pt x="259340" y="-344"/>
                    <a:pt x="258438" y="22059"/>
                    <a:pt x="247630" y="55982"/>
                  </a:cubicBezTo>
                  <a:cubicBezTo>
                    <a:pt x="237102" y="89672"/>
                    <a:pt x="214445" y="134846"/>
                    <a:pt x="174961" y="172059"/>
                  </a:cubicBezTo>
                  <a:cubicBezTo>
                    <a:pt x="135464" y="209256"/>
                    <a:pt x="89007" y="229168"/>
                    <a:pt x="54743" y="237667"/>
                  </a:cubicBezTo>
                  <a:cubicBezTo>
                    <a:pt x="20249" y="246427"/>
                    <a:pt x="-2179" y="245995"/>
                    <a:pt x="-2077" y="247330"/>
                  </a:cubicBezTo>
                  <a:cubicBezTo>
                    <a:pt x="-2077" y="247723"/>
                    <a:pt x="3473" y="248144"/>
                    <a:pt x="13544" y="247837"/>
                  </a:cubicBezTo>
                  <a:cubicBezTo>
                    <a:pt x="23602" y="247549"/>
                    <a:pt x="38194" y="246086"/>
                    <a:pt x="55835" y="242211"/>
                  </a:cubicBezTo>
                  <a:cubicBezTo>
                    <a:pt x="90950" y="234745"/>
                    <a:pt x="138944" y="215060"/>
                    <a:pt x="179507" y="176871"/>
                  </a:cubicBezTo>
                  <a:cubicBezTo>
                    <a:pt x="220020" y="138672"/>
                    <a:pt x="242563" y="91945"/>
                    <a:pt x="252101" y="57351"/>
                  </a:cubicBezTo>
                  <a:cubicBezTo>
                    <a:pt x="257015" y="39953"/>
                    <a:pt x="259352" y="25487"/>
                    <a:pt x="260229" y="15456"/>
                  </a:cubicBezTo>
                  <a:cubicBezTo>
                    <a:pt x="261143" y="5421"/>
                    <a:pt x="261054" y="-156"/>
                    <a:pt x="260660" y="-180"/>
                  </a:cubicBezTo>
                </a:path>
              </a:pathLst>
            </a:custGeom>
            <a:solidFill>
              <a:srgbClr val="040606"/>
            </a:solidFill>
            <a:ln w="1270" cap="flat">
              <a:noFill/>
              <a:prstDash val="solid"/>
              <a:miter/>
            </a:ln>
          </p:spPr>
          <p:txBody>
            <a:bodyPr rtlCol="0" anchor="ctr"/>
            <a:lstStyle/>
            <a:p>
              <a:endParaRPr lang="fr-FR"/>
            </a:p>
          </p:txBody>
        </p:sp>
        <p:sp>
          <p:nvSpPr>
            <p:cNvPr id="41" name="Freeform: Shape 40">
              <a:extLst>
                <a:ext uri="{FF2B5EF4-FFF2-40B4-BE49-F238E27FC236}">
                  <a16:creationId xmlns:a16="http://schemas.microsoft.com/office/drawing/2014/main" id="{19D98A7B-A9E3-C05E-DB07-56E546C87943}"/>
                </a:ext>
              </a:extLst>
            </p:cNvPr>
            <p:cNvSpPr/>
            <p:nvPr/>
          </p:nvSpPr>
          <p:spPr>
            <a:xfrm flipV="1">
              <a:off x="6997686" y="10612628"/>
              <a:ext cx="1094476" cy="923256"/>
            </a:xfrm>
            <a:custGeom>
              <a:avLst/>
              <a:gdLst>
                <a:gd name="connsiteX0" fmla="*/ -2903 w 1094476"/>
                <a:gd name="connsiteY0" fmla="*/ -265 h 923256"/>
                <a:gd name="connsiteX1" fmla="*/ 1885 w 1094476"/>
                <a:gd name="connsiteY1" fmla="*/ 663 h 923256"/>
                <a:gd name="connsiteX2" fmla="*/ 16007 w 1094476"/>
                <a:gd name="connsiteY2" fmla="*/ 2681 h 923256"/>
                <a:gd name="connsiteX3" fmla="*/ 70401 w 1094476"/>
                <a:gd name="connsiteY3" fmla="*/ 9830 h 923256"/>
                <a:gd name="connsiteX4" fmla="*/ 270617 w 1094476"/>
                <a:gd name="connsiteY4" fmla="*/ 34899 h 923256"/>
                <a:gd name="connsiteX5" fmla="*/ 931436 w 1094476"/>
                <a:gd name="connsiteY5" fmla="*/ 115126 h 923256"/>
                <a:gd name="connsiteX6" fmla="*/ 1078197 w 1094476"/>
                <a:gd name="connsiteY6" fmla="*/ 132679 h 923256"/>
                <a:gd name="connsiteX7" fmla="*/ 1075314 w 1094476"/>
                <a:gd name="connsiteY7" fmla="*/ 129568 h 923256"/>
                <a:gd name="connsiteX8" fmla="*/ 1086503 w 1094476"/>
                <a:gd name="connsiteY8" fmla="*/ 695021 h 923256"/>
                <a:gd name="connsiteX9" fmla="*/ 1084039 w 1094476"/>
                <a:gd name="connsiteY9" fmla="*/ 862254 h 923256"/>
                <a:gd name="connsiteX10" fmla="*/ 1082973 w 1094476"/>
                <a:gd name="connsiteY10" fmla="*/ 907301 h 923256"/>
                <a:gd name="connsiteX11" fmla="*/ 1082833 w 1094476"/>
                <a:gd name="connsiteY11" fmla="*/ 918973 h 923256"/>
                <a:gd name="connsiteX12" fmla="*/ 1082985 w 1094476"/>
                <a:gd name="connsiteY12" fmla="*/ 922948 h 923256"/>
                <a:gd name="connsiteX13" fmla="*/ 1083442 w 1094476"/>
                <a:gd name="connsiteY13" fmla="*/ 918998 h 923256"/>
                <a:gd name="connsiteX14" fmla="*/ 1084179 w 1094476"/>
                <a:gd name="connsiteY14" fmla="*/ 907352 h 923256"/>
                <a:gd name="connsiteX15" fmla="*/ 1086363 w 1094476"/>
                <a:gd name="connsiteY15" fmla="*/ 862330 h 923256"/>
                <a:gd name="connsiteX16" fmla="*/ 1090821 w 1094476"/>
                <a:gd name="connsiteY16" fmla="*/ 695060 h 923256"/>
                <a:gd name="connsiteX17" fmla="*/ 1081842 w 1094476"/>
                <a:gd name="connsiteY17" fmla="*/ 129325 h 923256"/>
                <a:gd name="connsiteX18" fmla="*/ 1081741 w 1094476"/>
                <a:gd name="connsiteY18" fmla="*/ 126532 h 923256"/>
                <a:gd name="connsiteX19" fmla="*/ 1078959 w 1094476"/>
                <a:gd name="connsiteY19" fmla="*/ 126189 h 923256"/>
                <a:gd name="connsiteX20" fmla="*/ 932236 w 1094476"/>
                <a:gd name="connsiteY20" fmla="*/ 108559 h 923256"/>
                <a:gd name="connsiteX21" fmla="*/ 271176 w 1094476"/>
                <a:gd name="connsiteY21" fmla="*/ 30265 h 923256"/>
                <a:gd name="connsiteX22" fmla="*/ 70719 w 1094476"/>
                <a:gd name="connsiteY22" fmla="*/ 7276 h 923256"/>
                <a:gd name="connsiteX23" fmla="*/ 16172 w 1094476"/>
                <a:gd name="connsiteY23" fmla="*/ 1348 h 923256"/>
                <a:gd name="connsiteX24" fmla="*/ 1974 w 1094476"/>
                <a:gd name="connsiteY24" fmla="*/ -12 h 923256"/>
                <a:gd name="connsiteX25" fmla="*/ -2903 w 1094476"/>
                <a:gd name="connsiteY25" fmla="*/ -265 h 923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94476" h="923256">
                  <a:moveTo>
                    <a:pt x="-2903" y="-265"/>
                  </a:moveTo>
                  <a:cubicBezTo>
                    <a:pt x="-2916" y="-151"/>
                    <a:pt x="-1290" y="167"/>
                    <a:pt x="1885" y="663"/>
                  </a:cubicBezTo>
                  <a:cubicBezTo>
                    <a:pt x="5390" y="1159"/>
                    <a:pt x="10064" y="1819"/>
                    <a:pt x="16007" y="2681"/>
                  </a:cubicBezTo>
                  <a:cubicBezTo>
                    <a:pt x="28822" y="4369"/>
                    <a:pt x="47072" y="6759"/>
                    <a:pt x="70401" y="9830"/>
                  </a:cubicBezTo>
                  <a:cubicBezTo>
                    <a:pt x="118052" y="15799"/>
                    <a:pt x="186365" y="24346"/>
                    <a:pt x="270617" y="34899"/>
                  </a:cubicBezTo>
                  <a:cubicBezTo>
                    <a:pt x="440060" y="55477"/>
                    <a:pt x="673537" y="83808"/>
                    <a:pt x="931436" y="115126"/>
                  </a:cubicBezTo>
                  <a:cubicBezTo>
                    <a:pt x="981703" y="121145"/>
                    <a:pt x="1031055" y="127053"/>
                    <a:pt x="1078197" y="132679"/>
                  </a:cubicBezTo>
                  <a:lnTo>
                    <a:pt x="1075314" y="129568"/>
                  </a:lnTo>
                  <a:cubicBezTo>
                    <a:pt x="1083836" y="354546"/>
                    <a:pt x="1087671" y="552919"/>
                    <a:pt x="1086503" y="695021"/>
                  </a:cubicBezTo>
                  <a:cubicBezTo>
                    <a:pt x="1086097" y="766065"/>
                    <a:pt x="1084967" y="823037"/>
                    <a:pt x="1084039" y="862254"/>
                  </a:cubicBezTo>
                  <a:cubicBezTo>
                    <a:pt x="1083582" y="881584"/>
                    <a:pt x="1083214" y="896659"/>
                    <a:pt x="1082973" y="907301"/>
                  </a:cubicBezTo>
                  <a:cubicBezTo>
                    <a:pt x="1082909" y="912178"/>
                    <a:pt x="1082871" y="916039"/>
                    <a:pt x="1082833" y="918973"/>
                  </a:cubicBezTo>
                  <a:cubicBezTo>
                    <a:pt x="1082833" y="921601"/>
                    <a:pt x="1082884" y="922948"/>
                    <a:pt x="1082985" y="922948"/>
                  </a:cubicBezTo>
                  <a:cubicBezTo>
                    <a:pt x="1083087" y="922960"/>
                    <a:pt x="1083239" y="921614"/>
                    <a:pt x="1083442" y="918998"/>
                  </a:cubicBezTo>
                  <a:cubicBezTo>
                    <a:pt x="1083620" y="916064"/>
                    <a:pt x="1083874" y="912216"/>
                    <a:pt x="1084179" y="907352"/>
                  </a:cubicBezTo>
                  <a:cubicBezTo>
                    <a:pt x="1084687" y="896709"/>
                    <a:pt x="1085424" y="881647"/>
                    <a:pt x="1086363" y="862330"/>
                  </a:cubicBezTo>
                  <a:cubicBezTo>
                    <a:pt x="1088027" y="823126"/>
                    <a:pt x="1089830" y="766141"/>
                    <a:pt x="1090821" y="695060"/>
                  </a:cubicBezTo>
                  <a:cubicBezTo>
                    <a:pt x="1093133" y="552895"/>
                    <a:pt x="1090110" y="354358"/>
                    <a:pt x="1081842" y="129325"/>
                  </a:cubicBezTo>
                  <a:lnTo>
                    <a:pt x="1081741" y="126532"/>
                  </a:lnTo>
                  <a:lnTo>
                    <a:pt x="1078959" y="126189"/>
                  </a:lnTo>
                  <a:cubicBezTo>
                    <a:pt x="1031830" y="120539"/>
                    <a:pt x="982503" y="114591"/>
                    <a:pt x="932236" y="108559"/>
                  </a:cubicBezTo>
                  <a:cubicBezTo>
                    <a:pt x="674248" y="77994"/>
                    <a:pt x="440670" y="50342"/>
                    <a:pt x="271176" y="30265"/>
                  </a:cubicBezTo>
                  <a:cubicBezTo>
                    <a:pt x="186810" y="20586"/>
                    <a:pt x="118420" y="12753"/>
                    <a:pt x="70719" y="7276"/>
                  </a:cubicBezTo>
                  <a:cubicBezTo>
                    <a:pt x="47326" y="4736"/>
                    <a:pt x="29012" y="2756"/>
                    <a:pt x="16172" y="1348"/>
                  </a:cubicBezTo>
                  <a:cubicBezTo>
                    <a:pt x="10191" y="776"/>
                    <a:pt x="5492" y="321"/>
                    <a:pt x="1974" y="-12"/>
                  </a:cubicBezTo>
                  <a:cubicBezTo>
                    <a:pt x="-1239" y="-289"/>
                    <a:pt x="-2890" y="-369"/>
                    <a:pt x="-2903" y="-265"/>
                  </a:cubicBezTo>
                </a:path>
              </a:pathLst>
            </a:custGeom>
            <a:solidFill>
              <a:srgbClr val="040606"/>
            </a:solidFill>
            <a:ln w="1270" cap="flat">
              <a:noFill/>
              <a:prstDash val="solid"/>
              <a:miter/>
            </a:ln>
          </p:spPr>
          <p:txBody>
            <a:bodyPr rtlCol="0" anchor="ctr"/>
            <a:lstStyle/>
            <a:p>
              <a:endParaRPr lang="fr-FR"/>
            </a:p>
          </p:txBody>
        </p:sp>
        <p:sp>
          <p:nvSpPr>
            <p:cNvPr id="42" name="Freeform: Shape 41">
              <a:extLst>
                <a:ext uri="{FF2B5EF4-FFF2-40B4-BE49-F238E27FC236}">
                  <a16:creationId xmlns:a16="http://schemas.microsoft.com/office/drawing/2014/main" id="{2B2EE293-7030-5796-699C-C6D5CE1DE7F9}"/>
                </a:ext>
              </a:extLst>
            </p:cNvPr>
            <p:cNvSpPr/>
            <p:nvPr/>
          </p:nvSpPr>
          <p:spPr>
            <a:xfrm flipV="1">
              <a:off x="6974407" y="11535840"/>
              <a:ext cx="1668297" cy="467981"/>
            </a:xfrm>
            <a:custGeom>
              <a:avLst/>
              <a:gdLst>
                <a:gd name="connsiteX0" fmla="*/ 1665139 w 1668297"/>
                <a:gd name="connsiteY0" fmla="*/ 468293 h 467981"/>
                <a:gd name="connsiteX1" fmla="*/ 1665088 w 1668297"/>
                <a:gd name="connsiteY1" fmla="*/ 463263 h 467981"/>
                <a:gd name="connsiteX2" fmla="*/ 1664313 w 1668297"/>
                <a:gd name="connsiteY2" fmla="*/ 448480 h 467981"/>
                <a:gd name="connsiteX3" fmla="*/ 1657836 w 1668297"/>
                <a:gd name="connsiteY3" fmla="*/ 391939 h 467981"/>
                <a:gd name="connsiteX4" fmla="*/ 1636094 w 1668297"/>
                <a:gd name="connsiteY4" fmla="*/ 304488 h 467981"/>
                <a:gd name="connsiteX5" fmla="*/ 1584316 w 1668297"/>
                <a:gd name="connsiteY5" fmla="*/ 196945 h 467981"/>
                <a:gd name="connsiteX6" fmla="*/ 1486957 w 1668297"/>
                <a:gd name="connsiteY6" fmla="*/ 90126 h 467981"/>
                <a:gd name="connsiteX7" fmla="*/ 1337517 w 1668297"/>
                <a:gd name="connsiteY7" fmla="*/ 18802 h 467981"/>
                <a:gd name="connsiteX8" fmla="*/ 1248756 w 1668297"/>
                <a:gd name="connsiteY8" fmla="*/ 3930 h 467981"/>
                <a:gd name="connsiteX9" fmla="*/ 1155030 w 1668297"/>
                <a:gd name="connsiteY9" fmla="*/ 412 h 467981"/>
                <a:gd name="connsiteX10" fmla="*/ 958980 w 1668297"/>
                <a:gd name="connsiteY10" fmla="*/ 18649 h 467981"/>
                <a:gd name="connsiteX11" fmla="*/ 584203 w 1668297"/>
                <a:gd name="connsiteY11" fmla="*/ 80347 h 467981"/>
                <a:gd name="connsiteX12" fmla="*/ 420691 w 1668297"/>
                <a:gd name="connsiteY12" fmla="*/ 107524 h 467981"/>
                <a:gd name="connsiteX13" fmla="*/ 278629 w 1668297"/>
                <a:gd name="connsiteY13" fmla="*/ 133484 h 467981"/>
                <a:gd name="connsiteX14" fmla="*/ 72724 w 1668297"/>
                <a:gd name="connsiteY14" fmla="*/ 169397 h 467981"/>
                <a:gd name="connsiteX15" fmla="*/ 16513 w 1668297"/>
                <a:gd name="connsiteY15" fmla="*/ 177666 h 467981"/>
                <a:gd name="connsiteX16" fmla="*/ 1870 w 1668297"/>
                <a:gd name="connsiteY16" fmla="*/ 179785 h 467981"/>
                <a:gd name="connsiteX17" fmla="*/ -3083 w 1668297"/>
                <a:gd name="connsiteY17" fmla="*/ 180727 h 467981"/>
                <a:gd name="connsiteX18" fmla="*/ 1959 w 1668297"/>
                <a:gd name="connsiteY18" fmla="*/ 180445 h 467981"/>
                <a:gd name="connsiteX19" fmla="*/ 16666 w 1668297"/>
                <a:gd name="connsiteY19" fmla="*/ 178986 h 467981"/>
                <a:gd name="connsiteX20" fmla="*/ 73104 w 1668297"/>
                <a:gd name="connsiteY20" fmla="*/ 171951 h 467981"/>
                <a:gd name="connsiteX21" fmla="*/ 279467 w 1668297"/>
                <a:gd name="connsiteY21" fmla="*/ 138078 h 467981"/>
                <a:gd name="connsiteX22" fmla="*/ 421631 w 1668297"/>
                <a:gd name="connsiteY22" fmla="*/ 112937 h 467981"/>
                <a:gd name="connsiteX23" fmla="*/ 585194 w 1668297"/>
                <a:gd name="connsiteY23" fmla="*/ 86366 h 467981"/>
                <a:gd name="connsiteX24" fmla="*/ 960034 w 1668297"/>
                <a:gd name="connsiteY24" fmla="*/ 25177 h 467981"/>
                <a:gd name="connsiteX25" fmla="*/ 1155119 w 1668297"/>
                <a:gd name="connsiteY25" fmla="*/ 6891 h 467981"/>
                <a:gd name="connsiteX26" fmla="*/ 1248159 w 1668297"/>
                <a:gd name="connsiteY26" fmla="*/ 10215 h 467981"/>
                <a:gd name="connsiteX27" fmla="*/ 1336056 w 1668297"/>
                <a:gd name="connsiteY27" fmla="*/ 24721 h 467981"/>
                <a:gd name="connsiteX28" fmla="*/ 1483617 w 1668297"/>
                <a:gd name="connsiteY28" fmla="*/ 94481 h 467981"/>
                <a:gd name="connsiteX29" fmla="*/ 1580392 w 1668297"/>
                <a:gd name="connsiteY29" fmla="*/ 199485 h 467981"/>
                <a:gd name="connsiteX30" fmla="*/ 1632601 w 1668297"/>
                <a:gd name="connsiteY30" fmla="*/ 305709 h 467981"/>
                <a:gd name="connsiteX31" fmla="*/ 1655309 w 1668297"/>
                <a:gd name="connsiteY31" fmla="*/ 392386 h 467981"/>
                <a:gd name="connsiteX32" fmla="*/ 1662980 w 1668297"/>
                <a:gd name="connsiteY32" fmla="*/ 448593 h 467981"/>
                <a:gd name="connsiteX33" fmla="*/ 1664427 w 1668297"/>
                <a:gd name="connsiteY33" fmla="*/ 463302 h 467981"/>
                <a:gd name="connsiteX34" fmla="*/ 1665139 w 1668297"/>
                <a:gd name="connsiteY34" fmla="*/ 468293 h 467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668297" h="467981">
                  <a:moveTo>
                    <a:pt x="1665139" y="468293"/>
                  </a:moveTo>
                  <a:cubicBezTo>
                    <a:pt x="1665253" y="468293"/>
                    <a:pt x="1665240" y="466591"/>
                    <a:pt x="1665088" y="463263"/>
                  </a:cubicBezTo>
                  <a:cubicBezTo>
                    <a:pt x="1664910" y="459606"/>
                    <a:pt x="1664643" y="454715"/>
                    <a:pt x="1664313" y="448480"/>
                  </a:cubicBezTo>
                  <a:cubicBezTo>
                    <a:pt x="1663779" y="435476"/>
                    <a:pt x="1661722" y="416348"/>
                    <a:pt x="1657836" y="391939"/>
                  </a:cubicBezTo>
                  <a:cubicBezTo>
                    <a:pt x="1653886" y="367517"/>
                    <a:pt x="1647041" y="337939"/>
                    <a:pt x="1636094" y="304488"/>
                  </a:cubicBezTo>
                  <a:cubicBezTo>
                    <a:pt x="1624574" y="271279"/>
                    <a:pt x="1608281" y="234321"/>
                    <a:pt x="1584316" y="196945"/>
                  </a:cubicBezTo>
                  <a:cubicBezTo>
                    <a:pt x="1560617" y="159480"/>
                    <a:pt x="1528131" y="122332"/>
                    <a:pt x="1486957" y="90126"/>
                  </a:cubicBezTo>
                  <a:cubicBezTo>
                    <a:pt x="1446013" y="57750"/>
                    <a:pt x="1394603" y="32465"/>
                    <a:pt x="1337517" y="18802"/>
                  </a:cubicBezTo>
                  <a:cubicBezTo>
                    <a:pt x="1309069" y="11411"/>
                    <a:pt x="1279224" y="7333"/>
                    <a:pt x="1248756" y="3930"/>
                  </a:cubicBezTo>
                  <a:cubicBezTo>
                    <a:pt x="1218187" y="1350"/>
                    <a:pt x="1186882" y="-94"/>
                    <a:pt x="1155030" y="412"/>
                  </a:cubicBezTo>
                  <a:cubicBezTo>
                    <a:pt x="1091327" y="1275"/>
                    <a:pt x="1025567" y="7854"/>
                    <a:pt x="958980" y="18649"/>
                  </a:cubicBezTo>
                  <a:cubicBezTo>
                    <a:pt x="826049" y="40541"/>
                    <a:pt x="699418" y="61372"/>
                    <a:pt x="584203" y="80347"/>
                  </a:cubicBezTo>
                  <a:cubicBezTo>
                    <a:pt x="526634" y="89908"/>
                    <a:pt x="471923" y="99016"/>
                    <a:pt x="420691" y="107524"/>
                  </a:cubicBezTo>
                  <a:cubicBezTo>
                    <a:pt x="369649" y="116846"/>
                    <a:pt x="322088" y="125531"/>
                    <a:pt x="278629" y="133484"/>
                  </a:cubicBezTo>
                  <a:cubicBezTo>
                    <a:pt x="191862" y="149702"/>
                    <a:pt x="121517" y="162030"/>
                    <a:pt x="72724" y="169397"/>
                  </a:cubicBezTo>
                  <a:cubicBezTo>
                    <a:pt x="48594" y="172944"/>
                    <a:pt x="29734" y="175712"/>
                    <a:pt x="16513" y="177666"/>
                  </a:cubicBezTo>
                  <a:cubicBezTo>
                    <a:pt x="10328" y="178554"/>
                    <a:pt x="5490" y="179264"/>
                    <a:pt x="1870" y="179785"/>
                  </a:cubicBezTo>
                  <a:cubicBezTo>
                    <a:pt x="-1406" y="180296"/>
                    <a:pt x="-3096" y="180614"/>
                    <a:pt x="-3083" y="180727"/>
                  </a:cubicBezTo>
                  <a:cubicBezTo>
                    <a:pt x="-3057" y="180841"/>
                    <a:pt x="-1368" y="180752"/>
                    <a:pt x="1959" y="180445"/>
                  </a:cubicBezTo>
                  <a:cubicBezTo>
                    <a:pt x="5591" y="180092"/>
                    <a:pt x="10468" y="179612"/>
                    <a:pt x="16666" y="178986"/>
                  </a:cubicBezTo>
                  <a:cubicBezTo>
                    <a:pt x="29607" y="177617"/>
                    <a:pt x="48644" y="175355"/>
                    <a:pt x="73104" y="171951"/>
                  </a:cubicBezTo>
                  <a:cubicBezTo>
                    <a:pt x="122050" y="165359"/>
                    <a:pt x="192586" y="153725"/>
                    <a:pt x="279467" y="138078"/>
                  </a:cubicBezTo>
                  <a:cubicBezTo>
                    <a:pt x="322964" y="130384"/>
                    <a:pt x="370551" y="121965"/>
                    <a:pt x="421631" y="112937"/>
                  </a:cubicBezTo>
                  <a:cubicBezTo>
                    <a:pt x="472875" y="104617"/>
                    <a:pt x="527612" y="95712"/>
                    <a:pt x="585194" y="86366"/>
                  </a:cubicBezTo>
                  <a:cubicBezTo>
                    <a:pt x="700434" y="67559"/>
                    <a:pt x="827078" y="46881"/>
                    <a:pt x="960034" y="25177"/>
                  </a:cubicBezTo>
                  <a:cubicBezTo>
                    <a:pt x="1026367" y="14432"/>
                    <a:pt x="1091810" y="7829"/>
                    <a:pt x="1155119" y="6891"/>
                  </a:cubicBezTo>
                  <a:cubicBezTo>
                    <a:pt x="1186768" y="6355"/>
                    <a:pt x="1217832" y="7740"/>
                    <a:pt x="1248159" y="10215"/>
                  </a:cubicBezTo>
                  <a:cubicBezTo>
                    <a:pt x="1278360" y="13544"/>
                    <a:pt x="1307938" y="17493"/>
                    <a:pt x="1336056" y="24721"/>
                  </a:cubicBezTo>
                  <a:cubicBezTo>
                    <a:pt x="1392508" y="38066"/>
                    <a:pt x="1443003" y="62692"/>
                    <a:pt x="1483617" y="94481"/>
                  </a:cubicBezTo>
                  <a:cubicBezTo>
                    <a:pt x="1524359" y="126053"/>
                    <a:pt x="1556680" y="162551"/>
                    <a:pt x="1580392" y="199485"/>
                  </a:cubicBezTo>
                  <a:cubicBezTo>
                    <a:pt x="1604369" y="236325"/>
                    <a:pt x="1620828" y="272827"/>
                    <a:pt x="1632601" y="305709"/>
                  </a:cubicBezTo>
                  <a:cubicBezTo>
                    <a:pt x="1643802" y="338803"/>
                    <a:pt x="1650978" y="368142"/>
                    <a:pt x="1655309" y="392386"/>
                  </a:cubicBezTo>
                  <a:cubicBezTo>
                    <a:pt x="1659563" y="416629"/>
                    <a:pt x="1662014" y="435640"/>
                    <a:pt x="1662980" y="448593"/>
                  </a:cubicBezTo>
                  <a:cubicBezTo>
                    <a:pt x="1663589" y="454794"/>
                    <a:pt x="1664059" y="459671"/>
                    <a:pt x="1664427" y="463302"/>
                  </a:cubicBezTo>
                  <a:cubicBezTo>
                    <a:pt x="1664783" y="466601"/>
                    <a:pt x="1665024" y="468303"/>
                    <a:pt x="1665139" y="468293"/>
                  </a:cubicBezTo>
                </a:path>
              </a:pathLst>
            </a:custGeom>
            <a:solidFill>
              <a:srgbClr val="040606"/>
            </a:solidFill>
            <a:ln w="1270" cap="flat">
              <a:noFill/>
              <a:prstDash val="solid"/>
              <a:miter/>
            </a:ln>
          </p:spPr>
          <p:txBody>
            <a:bodyPr rtlCol="0" anchor="ctr"/>
            <a:lstStyle/>
            <a:p>
              <a:endParaRPr lang="fr-FR"/>
            </a:p>
          </p:txBody>
        </p:sp>
        <p:sp>
          <p:nvSpPr>
            <p:cNvPr id="43" name="Freeform: Shape 42">
              <a:extLst>
                <a:ext uri="{FF2B5EF4-FFF2-40B4-BE49-F238E27FC236}">
                  <a16:creationId xmlns:a16="http://schemas.microsoft.com/office/drawing/2014/main" id="{BAE2F97F-CB8A-AFB0-90B6-8F475237FB3D}"/>
                </a:ext>
              </a:extLst>
            </p:cNvPr>
            <p:cNvSpPr/>
            <p:nvPr/>
          </p:nvSpPr>
          <p:spPr>
            <a:xfrm flipV="1">
              <a:off x="6730119" y="10406786"/>
              <a:ext cx="237719" cy="1149553"/>
            </a:xfrm>
            <a:custGeom>
              <a:avLst/>
              <a:gdLst>
                <a:gd name="connsiteX0" fmla="*/ 235218 w 237719"/>
                <a:gd name="connsiteY0" fmla="*/ -391 h 1149553"/>
                <a:gd name="connsiteX1" fmla="*/ 234088 w 237719"/>
                <a:gd name="connsiteY1" fmla="*/ 4868 h 1149553"/>
                <a:gd name="connsiteX2" fmla="*/ 231675 w 237719"/>
                <a:gd name="connsiteY2" fmla="*/ 20346 h 1149553"/>
                <a:gd name="connsiteX3" fmla="*/ 223255 w 237719"/>
                <a:gd name="connsiteY3" fmla="*/ 79519 h 1149553"/>
                <a:gd name="connsiteX4" fmla="*/ 223661 w 237719"/>
                <a:gd name="connsiteY4" fmla="*/ 78642 h 1149553"/>
                <a:gd name="connsiteX5" fmla="*/ 139524 w 237719"/>
                <a:gd name="connsiteY5" fmla="*/ 171744 h 1149553"/>
                <a:gd name="connsiteX6" fmla="*/ 139422 w 237719"/>
                <a:gd name="connsiteY6" fmla="*/ 171857 h 1149553"/>
                <a:gd name="connsiteX7" fmla="*/ 139346 w 237719"/>
                <a:gd name="connsiteY7" fmla="*/ 171961 h 1149553"/>
                <a:gd name="connsiteX8" fmla="*/ 95074 w 237719"/>
                <a:gd name="connsiteY8" fmla="*/ 245101 h 1149553"/>
                <a:gd name="connsiteX9" fmla="*/ 56275 w 237719"/>
                <a:gd name="connsiteY9" fmla="*/ 333618 h 1149553"/>
                <a:gd name="connsiteX10" fmla="*/ 5755 w 237719"/>
                <a:gd name="connsiteY10" fmla="*/ 545913 h 1149553"/>
                <a:gd name="connsiteX11" fmla="*/ 306 w 237719"/>
                <a:gd name="connsiteY11" fmla="*/ 781916 h 1149553"/>
                <a:gd name="connsiteX12" fmla="*/ 18861 w 237719"/>
                <a:gd name="connsiteY12" fmla="*/ 973724 h 1149553"/>
                <a:gd name="connsiteX13" fmla="*/ 37505 w 237719"/>
                <a:gd name="connsiteY13" fmla="*/ 1102235 h 1149553"/>
                <a:gd name="connsiteX14" fmla="*/ 43207 w 237719"/>
                <a:gd name="connsiteY14" fmla="*/ 1137071 h 1149553"/>
                <a:gd name="connsiteX15" fmla="*/ 44871 w 237719"/>
                <a:gd name="connsiteY15" fmla="*/ 1146101 h 1149553"/>
                <a:gd name="connsiteX16" fmla="*/ 45645 w 237719"/>
                <a:gd name="connsiteY16" fmla="*/ 1149162 h 1149553"/>
                <a:gd name="connsiteX17" fmla="*/ 45544 w 237719"/>
                <a:gd name="connsiteY17" fmla="*/ 1146012 h 1149553"/>
                <a:gd name="connsiteX18" fmla="*/ 44540 w 237719"/>
                <a:gd name="connsiteY18" fmla="*/ 1136881 h 1149553"/>
                <a:gd name="connsiteX19" fmla="*/ 40045 w 237719"/>
                <a:gd name="connsiteY19" fmla="*/ 1101867 h 1149553"/>
                <a:gd name="connsiteX20" fmla="*/ 23496 w 237719"/>
                <a:gd name="connsiteY20" fmla="*/ 973152 h 1149553"/>
                <a:gd name="connsiteX21" fmla="*/ 6402 w 237719"/>
                <a:gd name="connsiteY21" fmla="*/ 781586 h 1149553"/>
                <a:gd name="connsiteX22" fmla="*/ 12308 w 237719"/>
                <a:gd name="connsiteY22" fmla="*/ 546726 h 1149553"/>
                <a:gd name="connsiteX23" fmla="*/ 62066 w 237719"/>
                <a:gd name="connsiteY23" fmla="*/ 335728 h 1149553"/>
                <a:gd name="connsiteX24" fmla="*/ 100103 w 237719"/>
                <a:gd name="connsiteY24" fmla="*/ 247676 h 1149553"/>
                <a:gd name="connsiteX25" fmla="*/ 143410 w 237719"/>
                <a:gd name="connsiteY25" fmla="*/ 174819 h 1149553"/>
                <a:gd name="connsiteX26" fmla="*/ 143232 w 237719"/>
                <a:gd name="connsiteY26" fmla="*/ 175048 h 1149553"/>
                <a:gd name="connsiteX27" fmla="*/ 226100 w 237719"/>
                <a:gd name="connsiteY27" fmla="*/ 80825 h 1149553"/>
                <a:gd name="connsiteX28" fmla="*/ 226468 w 237719"/>
                <a:gd name="connsiteY28" fmla="*/ 80433 h 1149553"/>
                <a:gd name="connsiteX29" fmla="*/ 226519 w 237719"/>
                <a:gd name="connsiteY29" fmla="*/ 79936 h 1149553"/>
                <a:gd name="connsiteX30" fmla="*/ 233389 w 237719"/>
                <a:gd name="connsiteY30" fmla="*/ 20564 h 1149553"/>
                <a:gd name="connsiteX31" fmla="*/ 234977 w 237719"/>
                <a:gd name="connsiteY31" fmla="*/ 4982 h 1149553"/>
                <a:gd name="connsiteX32" fmla="*/ 235218 w 237719"/>
                <a:gd name="connsiteY32" fmla="*/ -391 h 1149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37719" h="1149553">
                  <a:moveTo>
                    <a:pt x="235218" y="-391"/>
                  </a:moveTo>
                  <a:cubicBezTo>
                    <a:pt x="235079" y="-405"/>
                    <a:pt x="234685" y="1385"/>
                    <a:pt x="234088" y="4868"/>
                  </a:cubicBezTo>
                  <a:cubicBezTo>
                    <a:pt x="233478" y="8831"/>
                    <a:pt x="232678" y="13937"/>
                    <a:pt x="231675" y="20346"/>
                  </a:cubicBezTo>
                  <a:cubicBezTo>
                    <a:pt x="229656" y="34509"/>
                    <a:pt x="226836" y="54382"/>
                    <a:pt x="223255" y="79519"/>
                  </a:cubicBezTo>
                  <a:lnTo>
                    <a:pt x="223661" y="78642"/>
                  </a:lnTo>
                  <a:cubicBezTo>
                    <a:pt x="201398" y="103268"/>
                    <a:pt x="172899" y="134814"/>
                    <a:pt x="139524" y="171744"/>
                  </a:cubicBezTo>
                  <a:lnTo>
                    <a:pt x="139422" y="171857"/>
                  </a:lnTo>
                  <a:lnTo>
                    <a:pt x="139346" y="171961"/>
                  </a:lnTo>
                  <a:cubicBezTo>
                    <a:pt x="124360" y="193715"/>
                    <a:pt x="109069" y="217985"/>
                    <a:pt x="95074" y="245101"/>
                  </a:cubicBezTo>
                  <a:cubicBezTo>
                    <a:pt x="81180" y="272237"/>
                    <a:pt x="68061" y="301855"/>
                    <a:pt x="56275" y="333618"/>
                  </a:cubicBezTo>
                  <a:cubicBezTo>
                    <a:pt x="33237" y="397298"/>
                    <a:pt x="15216" y="469305"/>
                    <a:pt x="5755" y="545913"/>
                  </a:cubicBezTo>
                  <a:cubicBezTo>
                    <a:pt x="-4812" y="629276"/>
                    <a:pt x="-3389" y="709514"/>
                    <a:pt x="306" y="781916"/>
                  </a:cubicBezTo>
                  <a:cubicBezTo>
                    <a:pt x="4320" y="854407"/>
                    <a:pt x="11800" y="919355"/>
                    <a:pt x="18861" y="973724"/>
                  </a:cubicBezTo>
                  <a:cubicBezTo>
                    <a:pt x="25986" y="1028105"/>
                    <a:pt x="32742" y="1071958"/>
                    <a:pt x="37505" y="1102235"/>
                  </a:cubicBezTo>
                  <a:cubicBezTo>
                    <a:pt x="39905" y="1116955"/>
                    <a:pt x="41822" y="1128588"/>
                    <a:pt x="43207" y="1137071"/>
                  </a:cubicBezTo>
                  <a:cubicBezTo>
                    <a:pt x="43880" y="1140729"/>
                    <a:pt x="44426" y="1143688"/>
                    <a:pt x="44871" y="1146101"/>
                  </a:cubicBezTo>
                  <a:cubicBezTo>
                    <a:pt x="45277" y="1148146"/>
                    <a:pt x="45544" y="1149174"/>
                    <a:pt x="45645" y="1149162"/>
                  </a:cubicBezTo>
                  <a:cubicBezTo>
                    <a:pt x="45760" y="1149149"/>
                    <a:pt x="45721" y="1148082"/>
                    <a:pt x="45544" y="1146012"/>
                  </a:cubicBezTo>
                  <a:cubicBezTo>
                    <a:pt x="45264" y="1143561"/>
                    <a:pt x="44934" y="1140564"/>
                    <a:pt x="44540" y="1136881"/>
                  </a:cubicBezTo>
                  <a:cubicBezTo>
                    <a:pt x="43435" y="1128346"/>
                    <a:pt x="41937" y="1116650"/>
                    <a:pt x="40045" y="1101867"/>
                  </a:cubicBezTo>
                  <a:cubicBezTo>
                    <a:pt x="36070" y="1071476"/>
                    <a:pt x="30024" y="1027534"/>
                    <a:pt x="23496" y="973152"/>
                  </a:cubicBezTo>
                  <a:cubicBezTo>
                    <a:pt x="17057" y="918758"/>
                    <a:pt x="10047" y="853887"/>
                    <a:pt x="6402" y="781586"/>
                  </a:cubicBezTo>
                  <a:cubicBezTo>
                    <a:pt x="3037" y="709376"/>
                    <a:pt x="1817" y="629515"/>
                    <a:pt x="12308" y="546726"/>
                  </a:cubicBezTo>
                  <a:cubicBezTo>
                    <a:pt x="21719" y="470616"/>
                    <a:pt x="39473" y="399039"/>
                    <a:pt x="62066" y="335728"/>
                  </a:cubicBezTo>
                  <a:cubicBezTo>
                    <a:pt x="73649" y="304156"/>
                    <a:pt x="86501" y="274703"/>
                    <a:pt x="100103" y="247676"/>
                  </a:cubicBezTo>
                  <a:cubicBezTo>
                    <a:pt x="113806" y="220689"/>
                    <a:pt x="128741" y="196533"/>
                    <a:pt x="143410" y="174819"/>
                  </a:cubicBezTo>
                  <a:lnTo>
                    <a:pt x="143232" y="175048"/>
                  </a:lnTo>
                  <a:cubicBezTo>
                    <a:pt x="176100" y="137671"/>
                    <a:pt x="204192" y="105744"/>
                    <a:pt x="226100" y="80825"/>
                  </a:cubicBezTo>
                  <a:lnTo>
                    <a:pt x="226468" y="80433"/>
                  </a:lnTo>
                  <a:lnTo>
                    <a:pt x="226519" y="79936"/>
                  </a:lnTo>
                  <a:cubicBezTo>
                    <a:pt x="229440" y="54715"/>
                    <a:pt x="231751" y="34788"/>
                    <a:pt x="233389" y="20564"/>
                  </a:cubicBezTo>
                  <a:cubicBezTo>
                    <a:pt x="234037" y="14114"/>
                    <a:pt x="234558" y="8956"/>
                    <a:pt x="234977" y="4982"/>
                  </a:cubicBezTo>
                  <a:cubicBezTo>
                    <a:pt x="235282" y="1464"/>
                    <a:pt x="235371" y="-366"/>
                    <a:pt x="235218" y="-391"/>
                  </a:cubicBezTo>
                </a:path>
              </a:pathLst>
            </a:custGeom>
            <a:solidFill>
              <a:srgbClr val="040606"/>
            </a:solidFill>
            <a:ln w="1270" cap="flat">
              <a:noFill/>
              <a:prstDash val="solid"/>
              <a:miter/>
            </a:ln>
          </p:spPr>
          <p:txBody>
            <a:bodyPr rtlCol="0" anchor="ctr"/>
            <a:lstStyle/>
            <a:p>
              <a:endParaRPr lang="fr-FR"/>
            </a:p>
          </p:txBody>
        </p:sp>
        <p:sp>
          <p:nvSpPr>
            <p:cNvPr id="44" name="Freeform: Shape 43">
              <a:extLst>
                <a:ext uri="{FF2B5EF4-FFF2-40B4-BE49-F238E27FC236}">
                  <a16:creationId xmlns:a16="http://schemas.microsoft.com/office/drawing/2014/main" id="{1E574782-DA02-317E-EF3D-F30B1B9D3584}"/>
                </a:ext>
              </a:extLst>
            </p:cNvPr>
            <p:cNvSpPr/>
            <p:nvPr/>
          </p:nvSpPr>
          <p:spPr>
            <a:xfrm flipV="1">
              <a:off x="8074145" y="11390892"/>
              <a:ext cx="164304" cy="196336"/>
            </a:xfrm>
            <a:custGeom>
              <a:avLst/>
              <a:gdLst>
                <a:gd name="connsiteX0" fmla="*/ 160934 w 164304"/>
                <a:gd name="connsiteY0" fmla="*/ 79 h 196336"/>
                <a:gd name="connsiteX1" fmla="*/ 137846 w 164304"/>
                <a:gd name="connsiteY1" fmla="*/ 29745 h 196336"/>
                <a:gd name="connsiteX2" fmla="*/ 81940 w 164304"/>
                <a:gd name="connsiteY2" fmla="*/ 100826 h 196336"/>
                <a:gd name="connsiteX3" fmla="*/ 21844 w 164304"/>
                <a:gd name="connsiteY3" fmla="*/ 168404 h 196336"/>
                <a:gd name="connsiteX4" fmla="*/ -3289 w 164304"/>
                <a:gd name="connsiteY4" fmla="*/ 196368 h 196336"/>
                <a:gd name="connsiteX5" fmla="*/ 25184 w 164304"/>
                <a:gd name="connsiteY5" fmla="*/ 171693 h 196336"/>
                <a:gd name="connsiteX6" fmla="*/ 87020 w 164304"/>
                <a:gd name="connsiteY6" fmla="*/ 105067 h 196336"/>
                <a:gd name="connsiteX7" fmla="*/ 141656 w 164304"/>
                <a:gd name="connsiteY7" fmla="*/ 32449 h 196336"/>
                <a:gd name="connsiteX8" fmla="*/ 160934 w 164304"/>
                <a:gd name="connsiteY8" fmla="*/ 79 h 196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304" h="196336">
                  <a:moveTo>
                    <a:pt x="160934" y="79"/>
                  </a:moveTo>
                  <a:cubicBezTo>
                    <a:pt x="160122" y="-457"/>
                    <a:pt x="151689" y="11166"/>
                    <a:pt x="137846" y="29745"/>
                  </a:cubicBezTo>
                  <a:cubicBezTo>
                    <a:pt x="124016" y="48339"/>
                    <a:pt x="104584" y="73739"/>
                    <a:pt x="81940" y="100826"/>
                  </a:cubicBezTo>
                  <a:cubicBezTo>
                    <a:pt x="59271" y="127917"/>
                    <a:pt x="37693" y="151511"/>
                    <a:pt x="21844" y="168404"/>
                  </a:cubicBezTo>
                  <a:cubicBezTo>
                    <a:pt x="5994" y="185306"/>
                    <a:pt x="-3950" y="195669"/>
                    <a:pt x="-3289" y="196368"/>
                  </a:cubicBezTo>
                  <a:cubicBezTo>
                    <a:pt x="-2705" y="196989"/>
                    <a:pt x="8407" y="187836"/>
                    <a:pt x="25184" y="171693"/>
                  </a:cubicBezTo>
                  <a:cubicBezTo>
                    <a:pt x="41948" y="155574"/>
                    <a:pt x="64211" y="132308"/>
                    <a:pt x="87020" y="105067"/>
                  </a:cubicBezTo>
                  <a:cubicBezTo>
                    <a:pt x="109804" y="77812"/>
                    <a:pt x="128765" y="51806"/>
                    <a:pt x="141656" y="32449"/>
                  </a:cubicBezTo>
                  <a:cubicBezTo>
                    <a:pt x="154572" y="13107"/>
                    <a:pt x="161658" y="545"/>
                    <a:pt x="160934" y="79"/>
                  </a:cubicBezTo>
                </a:path>
              </a:pathLst>
            </a:custGeom>
            <a:solidFill>
              <a:srgbClr val="040606"/>
            </a:solidFill>
            <a:ln w="1270" cap="flat">
              <a:noFill/>
              <a:prstDash val="solid"/>
              <a:miter/>
            </a:ln>
          </p:spPr>
          <p:txBody>
            <a:bodyPr rtlCol="0" anchor="ctr"/>
            <a:lstStyle/>
            <a:p>
              <a:endParaRPr lang="fr-FR"/>
            </a:p>
          </p:txBody>
        </p:sp>
        <p:sp>
          <p:nvSpPr>
            <p:cNvPr id="45" name="Freeform: Shape 44">
              <a:extLst>
                <a:ext uri="{FF2B5EF4-FFF2-40B4-BE49-F238E27FC236}">
                  <a16:creationId xmlns:a16="http://schemas.microsoft.com/office/drawing/2014/main" id="{24EC784B-B87C-C486-825B-F3EEB3E2A094}"/>
                </a:ext>
              </a:extLst>
            </p:cNvPr>
            <p:cNvSpPr/>
            <p:nvPr/>
          </p:nvSpPr>
          <p:spPr>
            <a:xfrm flipV="1">
              <a:off x="5652768" y="11339786"/>
              <a:ext cx="601881" cy="423865"/>
            </a:xfrm>
            <a:custGeom>
              <a:avLst/>
              <a:gdLst>
                <a:gd name="connsiteX0" fmla="*/ 580758 w 601881"/>
                <a:gd name="connsiteY0" fmla="*/ 239075 h 423865"/>
                <a:gd name="connsiteX1" fmla="*/ 521868 w 601881"/>
                <a:gd name="connsiteY1" fmla="*/ 335675 h 423865"/>
                <a:gd name="connsiteX2" fmla="*/ 462965 w 601881"/>
                <a:gd name="connsiteY2" fmla="*/ 419039 h 423865"/>
                <a:gd name="connsiteX3" fmla="*/ 368731 w 601881"/>
                <a:gd name="connsiteY3" fmla="*/ 411047 h 423865"/>
                <a:gd name="connsiteX4" fmla="*/ 250939 w 601881"/>
                <a:gd name="connsiteY4" fmla="*/ 411047 h 423865"/>
                <a:gd name="connsiteX5" fmla="*/ 203809 w 601881"/>
                <a:gd name="connsiteY5" fmla="*/ 333314 h 423865"/>
                <a:gd name="connsiteX6" fmla="*/ 142557 w 601881"/>
                <a:gd name="connsiteY6" fmla="*/ 316813 h 423865"/>
                <a:gd name="connsiteX7" fmla="*/ 102031 w 601881"/>
                <a:gd name="connsiteY7" fmla="*/ 282042 h 423865"/>
                <a:gd name="connsiteX8" fmla="*/ 48260 w 601881"/>
                <a:gd name="connsiteY8" fmla="*/ 269268 h 423865"/>
                <a:gd name="connsiteX9" fmla="*/ 19888 w 601881"/>
                <a:gd name="connsiteY9" fmla="*/ 217704 h 423865"/>
                <a:gd name="connsiteX10" fmla="*/ 2793 w 601881"/>
                <a:gd name="connsiteY10" fmla="*/ 172733 h 423865"/>
                <a:gd name="connsiteX11" fmla="*/ -1613 w 601881"/>
                <a:gd name="connsiteY11" fmla="*/ 150865 h 423865"/>
                <a:gd name="connsiteX12" fmla="*/ 25374 w 601881"/>
                <a:gd name="connsiteY12" fmla="*/ 128447 h 423865"/>
                <a:gd name="connsiteX13" fmla="*/ 59143 w 601881"/>
                <a:gd name="connsiteY13" fmla="*/ 143598 h 423865"/>
                <a:gd name="connsiteX14" fmla="*/ 81813 w 601881"/>
                <a:gd name="connsiteY14" fmla="*/ 171934 h 423865"/>
                <a:gd name="connsiteX15" fmla="*/ 86017 w 601881"/>
                <a:gd name="connsiteY15" fmla="*/ 142482 h 423865"/>
                <a:gd name="connsiteX16" fmla="*/ 130784 w 601881"/>
                <a:gd name="connsiteY16" fmla="*/ 93001 h 423865"/>
                <a:gd name="connsiteX17" fmla="*/ 184962 w 601881"/>
                <a:gd name="connsiteY17" fmla="*/ 121283 h 423865"/>
                <a:gd name="connsiteX18" fmla="*/ 250939 w 601881"/>
                <a:gd name="connsiteY18" fmla="*/ 128348 h 423865"/>
                <a:gd name="connsiteX19" fmla="*/ 260349 w 601881"/>
                <a:gd name="connsiteY19" fmla="*/ 62383 h 423865"/>
                <a:gd name="connsiteX20" fmla="*/ 321614 w 601881"/>
                <a:gd name="connsiteY20" fmla="*/ 19976 h 423865"/>
                <a:gd name="connsiteX21" fmla="*/ 375793 w 601881"/>
                <a:gd name="connsiteY21" fmla="*/ 60036 h 423865"/>
                <a:gd name="connsiteX22" fmla="*/ 437045 w 601881"/>
                <a:gd name="connsiteY22" fmla="*/ 36461 h 423865"/>
                <a:gd name="connsiteX23" fmla="*/ 540715 w 601881"/>
                <a:gd name="connsiteY23" fmla="*/ 3481 h 423865"/>
                <a:gd name="connsiteX24" fmla="*/ 564273 w 601881"/>
                <a:gd name="connsiteY24" fmla="*/ 55323 h 423865"/>
                <a:gd name="connsiteX25" fmla="*/ 597255 w 601881"/>
                <a:gd name="connsiteY25" fmla="*/ 109501 h 423865"/>
                <a:gd name="connsiteX26" fmla="*/ 580758 w 601881"/>
                <a:gd name="connsiteY26" fmla="*/ 239075 h 4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1881" h="423865">
                  <a:moveTo>
                    <a:pt x="580758" y="239075"/>
                  </a:moveTo>
                  <a:cubicBezTo>
                    <a:pt x="571334" y="293269"/>
                    <a:pt x="521868" y="335675"/>
                    <a:pt x="521868" y="335675"/>
                  </a:cubicBezTo>
                  <a:cubicBezTo>
                    <a:pt x="521868" y="335675"/>
                    <a:pt x="498297" y="401640"/>
                    <a:pt x="462965" y="419039"/>
                  </a:cubicBezTo>
                  <a:cubicBezTo>
                    <a:pt x="427621" y="436422"/>
                    <a:pt x="399351" y="401640"/>
                    <a:pt x="368731" y="411047"/>
                  </a:cubicBezTo>
                  <a:cubicBezTo>
                    <a:pt x="338099" y="420472"/>
                    <a:pt x="272135" y="422834"/>
                    <a:pt x="250939" y="411047"/>
                  </a:cubicBezTo>
                  <a:cubicBezTo>
                    <a:pt x="229730" y="399274"/>
                    <a:pt x="203809" y="333314"/>
                    <a:pt x="203809" y="333314"/>
                  </a:cubicBezTo>
                  <a:cubicBezTo>
                    <a:pt x="203809" y="333314"/>
                    <a:pt x="173189" y="333314"/>
                    <a:pt x="142557" y="316813"/>
                  </a:cubicBezTo>
                  <a:cubicBezTo>
                    <a:pt x="118757" y="304014"/>
                    <a:pt x="106375" y="288392"/>
                    <a:pt x="102031" y="282042"/>
                  </a:cubicBezTo>
                  <a:cubicBezTo>
                    <a:pt x="84429" y="290833"/>
                    <a:pt x="62141" y="283238"/>
                    <a:pt x="48260" y="269268"/>
                  </a:cubicBezTo>
                  <a:cubicBezTo>
                    <a:pt x="34315" y="255259"/>
                    <a:pt x="26911" y="236194"/>
                    <a:pt x="19888" y="217704"/>
                  </a:cubicBezTo>
                  <a:cubicBezTo>
                    <a:pt x="14185" y="202718"/>
                    <a:pt x="8483" y="187720"/>
                    <a:pt x="2793" y="172733"/>
                  </a:cubicBezTo>
                  <a:cubicBezTo>
                    <a:pt x="127" y="165709"/>
                    <a:pt x="-2591" y="158317"/>
                    <a:pt x="-1613" y="150865"/>
                  </a:cubicBezTo>
                  <a:cubicBezTo>
                    <a:pt x="63" y="138279"/>
                    <a:pt x="12687" y="128993"/>
                    <a:pt x="25374" y="128447"/>
                  </a:cubicBezTo>
                  <a:cubicBezTo>
                    <a:pt x="38074" y="127892"/>
                    <a:pt x="50228" y="134544"/>
                    <a:pt x="59143" y="143598"/>
                  </a:cubicBezTo>
                  <a:cubicBezTo>
                    <a:pt x="67360" y="151942"/>
                    <a:pt x="75780" y="161709"/>
                    <a:pt x="81813" y="171934"/>
                  </a:cubicBezTo>
                  <a:lnTo>
                    <a:pt x="86017" y="142482"/>
                  </a:lnTo>
                  <a:cubicBezTo>
                    <a:pt x="86017" y="142482"/>
                    <a:pt x="93065" y="95833"/>
                    <a:pt x="130784" y="93001"/>
                  </a:cubicBezTo>
                  <a:cubicBezTo>
                    <a:pt x="156730" y="91062"/>
                    <a:pt x="184962" y="121283"/>
                    <a:pt x="184962" y="121283"/>
                  </a:cubicBezTo>
                  <a:lnTo>
                    <a:pt x="250939" y="128348"/>
                  </a:lnTo>
                  <a:lnTo>
                    <a:pt x="260349" y="62383"/>
                  </a:lnTo>
                  <a:cubicBezTo>
                    <a:pt x="260349" y="62383"/>
                    <a:pt x="273291" y="19406"/>
                    <a:pt x="321614" y="19976"/>
                  </a:cubicBezTo>
                  <a:cubicBezTo>
                    <a:pt x="345287" y="20259"/>
                    <a:pt x="375793" y="60036"/>
                    <a:pt x="375793" y="60036"/>
                  </a:cubicBezTo>
                  <a:lnTo>
                    <a:pt x="437045" y="36461"/>
                  </a:lnTo>
                  <a:cubicBezTo>
                    <a:pt x="437045" y="36461"/>
                    <a:pt x="507720" y="-13005"/>
                    <a:pt x="540715" y="3481"/>
                  </a:cubicBezTo>
                  <a:cubicBezTo>
                    <a:pt x="573696" y="19976"/>
                    <a:pt x="564273" y="55323"/>
                    <a:pt x="564273" y="55323"/>
                  </a:cubicBezTo>
                  <a:cubicBezTo>
                    <a:pt x="564273" y="55323"/>
                    <a:pt x="587832" y="81228"/>
                    <a:pt x="597255" y="109501"/>
                  </a:cubicBezTo>
                  <a:cubicBezTo>
                    <a:pt x="606666" y="137769"/>
                    <a:pt x="590194" y="184902"/>
                    <a:pt x="580758" y="239075"/>
                  </a:cubicBezTo>
                </a:path>
              </a:pathLst>
            </a:custGeom>
            <a:solidFill>
              <a:srgbClr val="F8A58D"/>
            </a:solidFill>
            <a:ln w="1270" cap="flat">
              <a:noFill/>
              <a:prstDash val="solid"/>
              <a:miter/>
            </a:ln>
          </p:spPr>
          <p:txBody>
            <a:bodyPr rtlCol="0" anchor="ctr"/>
            <a:lstStyle/>
            <a:p>
              <a:endParaRPr lang="fr-FR"/>
            </a:p>
          </p:txBody>
        </p:sp>
        <p:sp>
          <p:nvSpPr>
            <p:cNvPr id="46" name="Freeform: Shape 45">
              <a:extLst>
                <a:ext uri="{FF2B5EF4-FFF2-40B4-BE49-F238E27FC236}">
                  <a16:creationId xmlns:a16="http://schemas.microsoft.com/office/drawing/2014/main" id="{E8CB1660-6B27-A268-BF67-5C23DE711B76}"/>
                </a:ext>
              </a:extLst>
            </p:cNvPr>
            <p:cNvSpPr/>
            <p:nvPr/>
          </p:nvSpPr>
          <p:spPr>
            <a:xfrm flipV="1">
              <a:off x="5738630" y="11472180"/>
              <a:ext cx="21189" cy="137866"/>
            </a:xfrm>
            <a:custGeom>
              <a:avLst/>
              <a:gdLst>
                <a:gd name="connsiteX0" fmla="*/ -150 w 21189"/>
                <a:gd name="connsiteY0" fmla="*/ 108 h 137866"/>
                <a:gd name="connsiteX1" fmla="*/ 2212 w 21189"/>
                <a:gd name="connsiteY1" fmla="*/ 70058 h 137866"/>
                <a:gd name="connsiteX2" fmla="*/ 19205 w 21189"/>
                <a:gd name="connsiteY2" fmla="*/ 137968 h 137866"/>
                <a:gd name="connsiteX3" fmla="*/ 8765 w 21189"/>
                <a:gd name="connsiteY3" fmla="*/ 69145 h 137866"/>
                <a:gd name="connsiteX4" fmla="*/ -150 w 21189"/>
                <a:gd name="connsiteY4" fmla="*/ 108 h 137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89" h="137866">
                  <a:moveTo>
                    <a:pt x="-150" y="108"/>
                  </a:moveTo>
                  <a:cubicBezTo>
                    <a:pt x="-1877" y="84"/>
                    <a:pt x="-3249" y="31630"/>
                    <a:pt x="2212" y="70058"/>
                  </a:cubicBezTo>
                  <a:cubicBezTo>
                    <a:pt x="7559" y="108525"/>
                    <a:pt x="17554" y="138474"/>
                    <a:pt x="19205" y="137968"/>
                  </a:cubicBezTo>
                  <a:cubicBezTo>
                    <a:pt x="21072" y="137472"/>
                    <a:pt x="14023" y="107105"/>
                    <a:pt x="8765" y="69145"/>
                  </a:cubicBezTo>
                  <a:cubicBezTo>
                    <a:pt x="3368" y="31209"/>
                    <a:pt x="1780" y="84"/>
                    <a:pt x="-150" y="108"/>
                  </a:cubicBezTo>
                </a:path>
              </a:pathLst>
            </a:custGeom>
            <a:solidFill>
              <a:srgbClr val="F68260"/>
            </a:solidFill>
            <a:ln w="1270" cap="flat">
              <a:noFill/>
              <a:prstDash val="solid"/>
              <a:miter/>
            </a:ln>
          </p:spPr>
          <p:txBody>
            <a:bodyPr rtlCol="0" anchor="ctr"/>
            <a:lstStyle/>
            <a:p>
              <a:endParaRPr lang="fr-FR"/>
            </a:p>
          </p:txBody>
        </p:sp>
        <p:sp>
          <p:nvSpPr>
            <p:cNvPr id="47" name="Freeform: Shape 46">
              <a:extLst>
                <a:ext uri="{FF2B5EF4-FFF2-40B4-BE49-F238E27FC236}">
                  <a16:creationId xmlns:a16="http://schemas.microsoft.com/office/drawing/2014/main" id="{A6E14867-C839-A787-60C7-A0DB6EA971BB}"/>
                </a:ext>
              </a:extLst>
            </p:cNvPr>
            <p:cNvSpPr/>
            <p:nvPr/>
          </p:nvSpPr>
          <p:spPr>
            <a:xfrm flipV="1">
              <a:off x="5835214" y="11548044"/>
              <a:ext cx="13363" cy="96269"/>
            </a:xfrm>
            <a:custGeom>
              <a:avLst/>
              <a:gdLst>
                <a:gd name="connsiteX0" fmla="*/ 5629 w 13363"/>
                <a:gd name="connsiteY0" fmla="*/ 96426 h 96269"/>
                <a:gd name="connsiteX1" fmla="*/ 11306 w 13363"/>
                <a:gd name="connsiteY1" fmla="*/ 47377 h 96269"/>
                <a:gd name="connsiteX2" fmla="*/ 7686 w 13363"/>
                <a:gd name="connsiteY2" fmla="*/ 11930 h 96269"/>
                <a:gd name="connsiteX3" fmla="*/ -1623 w 13363"/>
                <a:gd name="connsiteY3" fmla="*/ 223 h 96269"/>
                <a:gd name="connsiteX4" fmla="*/ 3254 w 13363"/>
                <a:gd name="connsiteY4" fmla="*/ 13405 h 96269"/>
                <a:gd name="connsiteX5" fmla="*/ 4702 w 13363"/>
                <a:gd name="connsiteY5" fmla="*/ 47060 h 96269"/>
                <a:gd name="connsiteX6" fmla="*/ 5629 w 13363"/>
                <a:gd name="connsiteY6" fmla="*/ 96426 h 96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63" h="96269">
                  <a:moveTo>
                    <a:pt x="5629" y="96426"/>
                  </a:moveTo>
                  <a:cubicBezTo>
                    <a:pt x="7458" y="96515"/>
                    <a:pt x="9998" y="74553"/>
                    <a:pt x="11306" y="47377"/>
                  </a:cubicBezTo>
                  <a:cubicBezTo>
                    <a:pt x="12157" y="33814"/>
                    <a:pt x="11407" y="20692"/>
                    <a:pt x="7686" y="11930"/>
                  </a:cubicBezTo>
                  <a:cubicBezTo>
                    <a:pt x="4054" y="3066"/>
                    <a:pt x="-1191" y="-377"/>
                    <a:pt x="-1623" y="223"/>
                  </a:cubicBezTo>
                  <a:cubicBezTo>
                    <a:pt x="-2436" y="932"/>
                    <a:pt x="1146" y="5199"/>
                    <a:pt x="3254" y="13405"/>
                  </a:cubicBezTo>
                  <a:cubicBezTo>
                    <a:pt x="5489" y="21619"/>
                    <a:pt x="5540" y="33520"/>
                    <a:pt x="4702" y="47060"/>
                  </a:cubicBezTo>
                  <a:cubicBezTo>
                    <a:pt x="3381" y="74235"/>
                    <a:pt x="3800" y="96346"/>
                    <a:pt x="5629" y="96426"/>
                  </a:cubicBezTo>
                </a:path>
              </a:pathLst>
            </a:custGeom>
            <a:solidFill>
              <a:srgbClr val="F68260"/>
            </a:solidFill>
            <a:ln w="1270" cap="flat">
              <a:noFill/>
              <a:prstDash val="solid"/>
              <a:miter/>
            </a:ln>
          </p:spPr>
          <p:txBody>
            <a:bodyPr rtlCol="0" anchor="ctr"/>
            <a:lstStyle/>
            <a:p>
              <a:endParaRPr lang="fr-FR"/>
            </a:p>
          </p:txBody>
        </p:sp>
        <p:sp>
          <p:nvSpPr>
            <p:cNvPr id="48" name="Freeform: Shape 47">
              <a:extLst>
                <a:ext uri="{FF2B5EF4-FFF2-40B4-BE49-F238E27FC236}">
                  <a16:creationId xmlns:a16="http://schemas.microsoft.com/office/drawing/2014/main" id="{090C322D-36F6-50FB-EDAB-71B9802DBB4F}"/>
                </a:ext>
              </a:extLst>
            </p:cNvPr>
            <p:cNvSpPr/>
            <p:nvPr/>
          </p:nvSpPr>
          <p:spPr>
            <a:xfrm flipV="1">
              <a:off x="5842910" y="11519817"/>
              <a:ext cx="43755" cy="44509"/>
            </a:xfrm>
            <a:custGeom>
              <a:avLst/>
              <a:gdLst>
                <a:gd name="connsiteX0" fmla="*/ 41872 w 43755"/>
                <a:gd name="connsiteY0" fmla="*/ 44496 h 44509"/>
                <a:gd name="connsiteX1" fmla="*/ 22479 w 43755"/>
                <a:gd name="connsiteY1" fmla="*/ 20033 h 44509"/>
                <a:gd name="connsiteX2" fmla="*/ -1626 w 43755"/>
                <a:gd name="connsiteY2" fmla="*/ 234 h 44509"/>
                <a:gd name="connsiteX3" fmla="*/ 17767 w 43755"/>
                <a:gd name="connsiteY3" fmla="*/ 24681 h 44509"/>
                <a:gd name="connsiteX4" fmla="*/ 41872 w 43755"/>
                <a:gd name="connsiteY4" fmla="*/ 44496 h 44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55" h="44509">
                  <a:moveTo>
                    <a:pt x="41872" y="44496"/>
                  </a:moveTo>
                  <a:cubicBezTo>
                    <a:pt x="43167" y="43211"/>
                    <a:pt x="34480" y="32267"/>
                    <a:pt x="22479" y="20033"/>
                  </a:cubicBezTo>
                  <a:cubicBezTo>
                    <a:pt x="10464" y="7830"/>
                    <a:pt x="-331" y="-1060"/>
                    <a:pt x="-1626" y="234"/>
                  </a:cubicBezTo>
                  <a:cubicBezTo>
                    <a:pt x="-2934" y="1504"/>
                    <a:pt x="5740" y="12452"/>
                    <a:pt x="17767" y="24681"/>
                  </a:cubicBezTo>
                  <a:cubicBezTo>
                    <a:pt x="29769" y="36915"/>
                    <a:pt x="40564" y="45775"/>
                    <a:pt x="41872" y="44496"/>
                  </a:cubicBezTo>
                </a:path>
              </a:pathLst>
            </a:custGeom>
            <a:solidFill>
              <a:srgbClr val="F68260"/>
            </a:solidFill>
            <a:ln w="1270" cap="flat">
              <a:noFill/>
              <a:prstDash val="solid"/>
              <a:miter/>
            </a:ln>
          </p:spPr>
          <p:txBody>
            <a:bodyPr rtlCol="0" anchor="ctr"/>
            <a:lstStyle/>
            <a:p>
              <a:endParaRPr lang="fr-FR"/>
            </a:p>
          </p:txBody>
        </p:sp>
        <p:sp>
          <p:nvSpPr>
            <p:cNvPr id="49" name="Freeform: Shape 48">
              <a:extLst>
                <a:ext uri="{FF2B5EF4-FFF2-40B4-BE49-F238E27FC236}">
                  <a16:creationId xmlns:a16="http://schemas.microsoft.com/office/drawing/2014/main" id="{74B09FD3-64A6-0C2B-55B5-7143E269E217}"/>
                </a:ext>
              </a:extLst>
            </p:cNvPr>
            <p:cNvSpPr/>
            <p:nvPr/>
          </p:nvSpPr>
          <p:spPr>
            <a:xfrm flipV="1">
              <a:off x="5891530" y="11393208"/>
              <a:ext cx="16962" cy="244248"/>
            </a:xfrm>
            <a:custGeom>
              <a:avLst/>
              <a:gdLst>
                <a:gd name="connsiteX0" fmla="*/ 1978 w 16962"/>
                <a:gd name="connsiteY0" fmla="*/ 244333 h 244248"/>
                <a:gd name="connsiteX1" fmla="*/ 3489 w 16962"/>
                <a:gd name="connsiteY1" fmla="*/ 208456 h 244248"/>
                <a:gd name="connsiteX2" fmla="*/ 6245 w 16962"/>
                <a:gd name="connsiteY2" fmla="*/ 122110 h 244248"/>
                <a:gd name="connsiteX3" fmla="*/ 12582 w 16962"/>
                <a:gd name="connsiteY3" fmla="*/ 35939 h 244248"/>
                <a:gd name="connsiteX4" fmla="*/ 14856 w 16962"/>
                <a:gd name="connsiteY4" fmla="*/ 85 h 244248"/>
                <a:gd name="connsiteX5" fmla="*/ 7934 w 16962"/>
                <a:gd name="connsiteY5" fmla="*/ 35393 h 244248"/>
                <a:gd name="connsiteX6" fmla="*/ -359 w 16962"/>
                <a:gd name="connsiteY6" fmla="*/ 121753 h 244248"/>
                <a:gd name="connsiteX7" fmla="*/ -1197 w 16962"/>
                <a:gd name="connsiteY7" fmla="*/ 208495 h 244248"/>
                <a:gd name="connsiteX8" fmla="*/ 1978 w 16962"/>
                <a:gd name="connsiteY8" fmla="*/ 244333 h 24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62" h="244248">
                  <a:moveTo>
                    <a:pt x="1978" y="244333"/>
                  </a:moveTo>
                  <a:cubicBezTo>
                    <a:pt x="2943" y="244293"/>
                    <a:pt x="3146" y="230582"/>
                    <a:pt x="3489" y="208456"/>
                  </a:cubicBezTo>
                  <a:cubicBezTo>
                    <a:pt x="3819" y="186320"/>
                    <a:pt x="4480" y="155790"/>
                    <a:pt x="6245" y="122110"/>
                  </a:cubicBezTo>
                  <a:cubicBezTo>
                    <a:pt x="8036" y="88405"/>
                    <a:pt x="10588" y="57975"/>
                    <a:pt x="12582" y="35939"/>
                  </a:cubicBezTo>
                  <a:cubicBezTo>
                    <a:pt x="14564" y="13892"/>
                    <a:pt x="15808" y="225"/>
                    <a:pt x="14856" y="85"/>
                  </a:cubicBezTo>
                  <a:cubicBezTo>
                    <a:pt x="14005" y="-28"/>
                    <a:pt x="11122" y="13412"/>
                    <a:pt x="7934" y="35393"/>
                  </a:cubicBezTo>
                  <a:cubicBezTo>
                    <a:pt x="4746" y="57365"/>
                    <a:pt x="1444" y="87895"/>
                    <a:pt x="-359" y="121753"/>
                  </a:cubicBezTo>
                  <a:cubicBezTo>
                    <a:pt x="-2124" y="155602"/>
                    <a:pt x="-2048" y="186309"/>
                    <a:pt x="-1197" y="208495"/>
                  </a:cubicBezTo>
                  <a:cubicBezTo>
                    <a:pt x="-334" y="230695"/>
                    <a:pt x="1114" y="244373"/>
                    <a:pt x="1978" y="244333"/>
                  </a:cubicBezTo>
                </a:path>
              </a:pathLst>
            </a:custGeom>
            <a:solidFill>
              <a:srgbClr val="F68260"/>
            </a:solidFill>
            <a:ln w="1270" cap="flat">
              <a:noFill/>
              <a:prstDash val="solid"/>
              <a:miter/>
            </a:ln>
          </p:spPr>
          <p:txBody>
            <a:bodyPr rtlCol="0" anchor="ctr"/>
            <a:lstStyle/>
            <a:p>
              <a:endParaRPr lang="fr-FR"/>
            </a:p>
          </p:txBody>
        </p:sp>
        <p:sp>
          <p:nvSpPr>
            <p:cNvPr id="50" name="Freeform: Shape 49">
              <a:extLst>
                <a:ext uri="{FF2B5EF4-FFF2-40B4-BE49-F238E27FC236}">
                  <a16:creationId xmlns:a16="http://schemas.microsoft.com/office/drawing/2014/main" id="{875F9C6E-C4F2-A286-C1AA-F4152A867DCC}"/>
                </a:ext>
              </a:extLst>
            </p:cNvPr>
            <p:cNvSpPr/>
            <p:nvPr/>
          </p:nvSpPr>
          <p:spPr>
            <a:xfrm flipV="1">
              <a:off x="5991661" y="11384696"/>
              <a:ext cx="150827" cy="229097"/>
            </a:xfrm>
            <a:custGeom>
              <a:avLst/>
              <a:gdLst>
                <a:gd name="connsiteX0" fmla="*/ 148887 w 150827"/>
                <a:gd name="connsiteY0" fmla="*/ 195361 h 229097"/>
                <a:gd name="connsiteX1" fmla="*/ 141635 w 150827"/>
                <a:gd name="connsiteY1" fmla="*/ 177630 h 229097"/>
                <a:gd name="connsiteX2" fmla="*/ 126980 w 150827"/>
                <a:gd name="connsiteY2" fmla="*/ 127807 h 229097"/>
                <a:gd name="connsiteX3" fmla="*/ 119613 w 150827"/>
                <a:gd name="connsiteY3" fmla="*/ 92515 h 229097"/>
                <a:gd name="connsiteX4" fmla="*/ 108450 w 150827"/>
                <a:gd name="connsiteY4" fmla="*/ 52143 h 229097"/>
                <a:gd name="connsiteX5" fmla="*/ 81577 w 150827"/>
                <a:gd name="connsiteY5" fmla="*/ 13751 h 229097"/>
                <a:gd name="connsiteX6" fmla="*/ 32783 w 150827"/>
                <a:gd name="connsiteY6" fmla="*/ 1670 h 229097"/>
                <a:gd name="connsiteX7" fmla="*/ 9962 w 150827"/>
                <a:gd name="connsiteY7" fmla="*/ 15184 h 229097"/>
                <a:gd name="connsiteX8" fmla="*/ -376 w 150827"/>
                <a:gd name="connsiteY8" fmla="*/ 38679 h 229097"/>
                <a:gd name="connsiteX9" fmla="*/ -1189 w 150827"/>
                <a:gd name="connsiteY9" fmla="*/ 85108 h 229097"/>
                <a:gd name="connsiteX10" fmla="*/ 10787 w 150827"/>
                <a:gd name="connsiteY10" fmla="*/ 162112 h 229097"/>
                <a:gd name="connsiteX11" fmla="*/ 27449 w 150827"/>
                <a:gd name="connsiteY11" fmla="*/ 211881 h 229097"/>
                <a:gd name="connsiteX12" fmla="*/ 33381 w 150827"/>
                <a:gd name="connsiteY12" fmla="*/ 224863 h 229097"/>
                <a:gd name="connsiteX13" fmla="*/ 35921 w 150827"/>
                <a:gd name="connsiteY13" fmla="*/ 229164 h 229097"/>
                <a:gd name="connsiteX14" fmla="*/ 29850 w 150827"/>
                <a:gd name="connsiteY14" fmla="*/ 210968 h 229097"/>
                <a:gd name="connsiteX15" fmla="*/ 15334 w 150827"/>
                <a:gd name="connsiteY15" fmla="*/ 161006 h 229097"/>
                <a:gd name="connsiteX16" fmla="*/ 4894 w 150827"/>
                <a:gd name="connsiteY16" fmla="*/ 84806 h 229097"/>
                <a:gd name="connsiteX17" fmla="*/ 5999 w 150827"/>
                <a:gd name="connsiteY17" fmla="*/ 39810 h 229097"/>
                <a:gd name="connsiteX18" fmla="*/ 14927 w 150827"/>
                <a:gd name="connsiteY18" fmla="*/ 19515 h 229097"/>
                <a:gd name="connsiteX19" fmla="*/ 34384 w 150827"/>
                <a:gd name="connsiteY19" fmla="*/ 8070 h 229097"/>
                <a:gd name="connsiteX20" fmla="*/ 77500 w 150827"/>
                <a:gd name="connsiteY20" fmla="*/ 18776 h 229097"/>
                <a:gd name="connsiteX21" fmla="*/ 102811 w 150827"/>
                <a:gd name="connsiteY21" fmla="*/ 54440 h 229097"/>
                <a:gd name="connsiteX22" fmla="*/ 122433 w 150827"/>
                <a:gd name="connsiteY22" fmla="*/ 128899 h 229097"/>
                <a:gd name="connsiteX23" fmla="*/ 139260 w 150827"/>
                <a:gd name="connsiteY23" fmla="*/ 178647 h 229097"/>
                <a:gd name="connsiteX24" fmla="*/ 145953 w 150827"/>
                <a:gd name="connsiteY24" fmla="*/ 191283 h 229097"/>
                <a:gd name="connsiteX25" fmla="*/ 148887 w 150827"/>
                <a:gd name="connsiteY25" fmla="*/ 195361 h 229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0827" h="229097">
                  <a:moveTo>
                    <a:pt x="148887" y="195361"/>
                  </a:moveTo>
                  <a:cubicBezTo>
                    <a:pt x="149357" y="195093"/>
                    <a:pt x="146169" y="189045"/>
                    <a:pt x="141635" y="177630"/>
                  </a:cubicBezTo>
                  <a:cubicBezTo>
                    <a:pt x="137127" y="166224"/>
                    <a:pt x="131729" y="149282"/>
                    <a:pt x="126980" y="127807"/>
                  </a:cubicBezTo>
                  <a:cubicBezTo>
                    <a:pt x="124706" y="116897"/>
                    <a:pt x="122242" y="105100"/>
                    <a:pt x="119613" y="92515"/>
                  </a:cubicBezTo>
                  <a:cubicBezTo>
                    <a:pt x="116959" y="79801"/>
                    <a:pt x="113962" y="66034"/>
                    <a:pt x="108450" y="52143"/>
                  </a:cubicBezTo>
                  <a:cubicBezTo>
                    <a:pt x="103014" y="38312"/>
                    <a:pt x="94493" y="24288"/>
                    <a:pt x="81577" y="13751"/>
                  </a:cubicBezTo>
                  <a:cubicBezTo>
                    <a:pt x="68991" y="3104"/>
                    <a:pt x="50411" y="-3027"/>
                    <a:pt x="32783" y="1670"/>
                  </a:cubicBezTo>
                  <a:cubicBezTo>
                    <a:pt x="24097" y="3843"/>
                    <a:pt x="15804" y="8328"/>
                    <a:pt x="9962" y="15184"/>
                  </a:cubicBezTo>
                  <a:cubicBezTo>
                    <a:pt x="3980" y="22006"/>
                    <a:pt x="1008" y="30553"/>
                    <a:pt x="-376" y="38679"/>
                  </a:cubicBezTo>
                  <a:cubicBezTo>
                    <a:pt x="-2802" y="55140"/>
                    <a:pt x="-1722" y="70380"/>
                    <a:pt x="-1189" y="85108"/>
                  </a:cubicBezTo>
                  <a:cubicBezTo>
                    <a:pt x="475" y="114472"/>
                    <a:pt x="5161" y="140646"/>
                    <a:pt x="10787" y="162112"/>
                  </a:cubicBezTo>
                  <a:cubicBezTo>
                    <a:pt x="16286" y="183637"/>
                    <a:pt x="22674" y="200465"/>
                    <a:pt x="27449" y="211881"/>
                  </a:cubicBezTo>
                  <a:cubicBezTo>
                    <a:pt x="29850" y="217596"/>
                    <a:pt x="31869" y="221950"/>
                    <a:pt x="33381" y="224863"/>
                  </a:cubicBezTo>
                  <a:cubicBezTo>
                    <a:pt x="34841" y="227770"/>
                    <a:pt x="35717" y="229253"/>
                    <a:pt x="35921" y="229164"/>
                  </a:cubicBezTo>
                  <a:cubicBezTo>
                    <a:pt x="36428" y="228935"/>
                    <a:pt x="33876" y="222601"/>
                    <a:pt x="29850" y="210968"/>
                  </a:cubicBezTo>
                  <a:cubicBezTo>
                    <a:pt x="25849" y="199334"/>
                    <a:pt x="20185" y="182432"/>
                    <a:pt x="15334" y="161006"/>
                  </a:cubicBezTo>
                  <a:cubicBezTo>
                    <a:pt x="10343" y="139644"/>
                    <a:pt x="6215" y="113748"/>
                    <a:pt x="4894" y="84806"/>
                  </a:cubicBezTo>
                  <a:cubicBezTo>
                    <a:pt x="4513" y="70443"/>
                    <a:pt x="3675" y="54822"/>
                    <a:pt x="5999" y="39810"/>
                  </a:cubicBezTo>
                  <a:cubicBezTo>
                    <a:pt x="7320" y="32379"/>
                    <a:pt x="9987" y="25090"/>
                    <a:pt x="14927" y="19515"/>
                  </a:cubicBezTo>
                  <a:cubicBezTo>
                    <a:pt x="19766" y="13824"/>
                    <a:pt x="26814" y="9990"/>
                    <a:pt x="34384" y="8070"/>
                  </a:cubicBezTo>
                  <a:cubicBezTo>
                    <a:pt x="49802" y="4022"/>
                    <a:pt x="65880" y="9152"/>
                    <a:pt x="77500" y="18776"/>
                  </a:cubicBezTo>
                  <a:cubicBezTo>
                    <a:pt x="89349" y="28356"/>
                    <a:pt x="97465" y="41283"/>
                    <a:pt x="102811" y="54440"/>
                  </a:cubicBezTo>
                  <a:cubicBezTo>
                    <a:pt x="113225" y="81045"/>
                    <a:pt x="116527" y="107591"/>
                    <a:pt x="122433" y="128899"/>
                  </a:cubicBezTo>
                  <a:cubicBezTo>
                    <a:pt x="127805" y="150414"/>
                    <a:pt x="133965" y="167405"/>
                    <a:pt x="139260" y="178647"/>
                  </a:cubicBezTo>
                  <a:cubicBezTo>
                    <a:pt x="141940" y="184272"/>
                    <a:pt x="144251" y="188514"/>
                    <a:pt x="145953" y="191283"/>
                  </a:cubicBezTo>
                  <a:cubicBezTo>
                    <a:pt x="147681" y="194065"/>
                    <a:pt x="148684" y="195460"/>
                    <a:pt x="148887" y="195361"/>
                  </a:cubicBezTo>
                </a:path>
              </a:pathLst>
            </a:custGeom>
            <a:solidFill>
              <a:srgbClr val="F68260"/>
            </a:solidFill>
            <a:ln w="1270" cap="flat">
              <a:noFill/>
              <a:prstDash val="solid"/>
              <a:miter/>
            </a:ln>
          </p:spPr>
          <p:txBody>
            <a:bodyPr rtlCol="0" anchor="ctr"/>
            <a:lstStyle/>
            <a:p>
              <a:endParaRPr lang="fr-FR"/>
            </a:p>
          </p:txBody>
        </p:sp>
        <p:sp>
          <p:nvSpPr>
            <p:cNvPr id="51" name="Freeform: Shape 50">
              <a:extLst>
                <a:ext uri="{FF2B5EF4-FFF2-40B4-BE49-F238E27FC236}">
                  <a16:creationId xmlns:a16="http://schemas.microsoft.com/office/drawing/2014/main" id="{5A8B51C4-81AF-2826-25F8-A4D7D0B742D7}"/>
                </a:ext>
              </a:extLst>
            </p:cNvPr>
            <p:cNvSpPr/>
            <p:nvPr/>
          </p:nvSpPr>
          <p:spPr>
            <a:xfrm flipV="1">
              <a:off x="6113073" y="11447031"/>
              <a:ext cx="54677" cy="57824"/>
            </a:xfrm>
            <a:custGeom>
              <a:avLst/>
              <a:gdLst>
                <a:gd name="connsiteX0" fmla="*/ 52292 w 54677"/>
                <a:gd name="connsiteY0" fmla="*/ 57861 h 57824"/>
                <a:gd name="connsiteX1" fmla="*/ 34563 w 54677"/>
                <a:gd name="connsiteY1" fmla="*/ 20281 h 57824"/>
                <a:gd name="connsiteX2" fmla="*/ -1924 w 54677"/>
                <a:gd name="connsiteY2" fmla="*/ 408 h 57824"/>
                <a:gd name="connsiteX3" fmla="*/ 29762 w 54677"/>
                <a:gd name="connsiteY3" fmla="*/ 24816 h 57824"/>
                <a:gd name="connsiteX4" fmla="*/ 52292 w 54677"/>
                <a:gd name="connsiteY4" fmla="*/ 57861 h 57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77" h="57824">
                  <a:moveTo>
                    <a:pt x="52292" y="57861"/>
                  </a:moveTo>
                  <a:cubicBezTo>
                    <a:pt x="54019" y="57826"/>
                    <a:pt x="51175" y="37684"/>
                    <a:pt x="34563" y="20281"/>
                  </a:cubicBezTo>
                  <a:cubicBezTo>
                    <a:pt x="18142" y="2696"/>
                    <a:pt x="-1784" y="-1293"/>
                    <a:pt x="-1924" y="408"/>
                  </a:cubicBezTo>
                  <a:cubicBezTo>
                    <a:pt x="-2623" y="2274"/>
                    <a:pt x="14777" y="8648"/>
                    <a:pt x="29762" y="24816"/>
                  </a:cubicBezTo>
                  <a:cubicBezTo>
                    <a:pt x="45028" y="40705"/>
                    <a:pt x="50400" y="58436"/>
                    <a:pt x="52292" y="57861"/>
                  </a:cubicBezTo>
                </a:path>
              </a:pathLst>
            </a:custGeom>
            <a:solidFill>
              <a:srgbClr val="F68260"/>
            </a:solidFill>
            <a:ln w="1270" cap="flat">
              <a:noFill/>
              <a:prstDash val="solid"/>
              <a:miter/>
            </a:ln>
          </p:spPr>
          <p:txBody>
            <a:bodyPr rtlCol="0" anchor="ctr"/>
            <a:lstStyle/>
            <a:p>
              <a:endParaRPr lang="fr-FR"/>
            </a:p>
          </p:txBody>
        </p:sp>
        <p:sp>
          <p:nvSpPr>
            <p:cNvPr id="52" name="Freeform: Shape 51">
              <a:extLst>
                <a:ext uri="{FF2B5EF4-FFF2-40B4-BE49-F238E27FC236}">
                  <a16:creationId xmlns:a16="http://schemas.microsoft.com/office/drawing/2014/main" id="{B5CEB7D0-B3A9-3AF5-2935-0E189366DF5C}"/>
                </a:ext>
              </a:extLst>
            </p:cNvPr>
            <p:cNvSpPr/>
            <p:nvPr/>
          </p:nvSpPr>
          <p:spPr>
            <a:xfrm flipV="1">
              <a:off x="6021609" y="11611340"/>
              <a:ext cx="13011" cy="102689"/>
            </a:xfrm>
            <a:custGeom>
              <a:avLst/>
              <a:gdLst>
                <a:gd name="connsiteX0" fmla="*/ 7511 w 13011"/>
                <a:gd name="connsiteY0" fmla="*/ 102905 h 102689"/>
                <a:gd name="connsiteX1" fmla="*/ 10648 w 13011"/>
                <a:gd name="connsiteY1" fmla="*/ 49159 h 102689"/>
                <a:gd name="connsiteX2" fmla="*/ 3968 w 13011"/>
                <a:gd name="connsiteY2" fmla="*/ 1568 h 102689"/>
                <a:gd name="connsiteX3" fmla="*/ 3714 w 13011"/>
                <a:gd name="connsiteY3" fmla="*/ 681 h 102689"/>
                <a:gd name="connsiteX4" fmla="*/ 3269 w 13011"/>
                <a:gd name="connsiteY4" fmla="*/ 532 h 102689"/>
                <a:gd name="connsiteX5" fmla="*/ -1798 w 13011"/>
                <a:gd name="connsiteY5" fmla="*/ 2838 h 102689"/>
                <a:gd name="connsiteX6" fmla="*/ -1252 w 13011"/>
                <a:gd name="connsiteY6" fmla="*/ 4605 h 102689"/>
                <a:gd name="connsiteX7" fmla="*/ -401 w 13011"/>
                <a:gd name="connsiteY7" fmla="*/ 3489 h 102689"/>
                <a:gd name="connsiteX8" fmla="*/ 1745 w 13011"/>
                <a:gd name="connsiteY8" fmla="*/ 3057 h 102689"/>
                <a:gd name="connsiteX9" fmla="*/ 1047 w 13011"/>
                <a:gd name="connsiteY9" fmla="*/ 2014 h 102689"/>
                <a:gd name="connsiteX10" fmla="*/ 4044 w 13011"/>
                <a:gd name="connsiteY10" fmla="*/ 49526 h 102689"/>
                <a:gd name="connsiteX11" fmla="*/ 7511 w 13011"/>
                <a:gd name="connsiteY11" fmla="*/ 102905 h 10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11" h="102689">
                  <a:moveTo>
                    <a:pt x="7511" y="102905"/>
                  </a:moveTo>
                  <a:cubicBezTo>
                    <a:pt x="9264" y="103044"/>
                    <a:pt x="12350" y="78939"/>
                    <a:pt x="10648" y="49159"/>
                  </a:cubicBezTo>
                  <a:cubicBezTo>
                    <a:pt x="9530" y="28010"/>
                    <a:pt x="6305" y="9927"/>
                    <a:pt x="3968" y="1568"/>
                  </a:cubicBezTo>
                  <a:lnTo>
                    <a:pt x="3714" y="681"/>
                  </a:lnTo>
                  <a:lnTo>
                    <a:pt x="3269" y="532"/>
                  </a:lnTo>
                  <a:cubicBezTo>
                    <a:pt x="-96" y="-654"/>
                    <a:pt x="-1506" y="1811"/>
                    <a:pt x="-1798" y="2838"/>
                  </a:cubicBezTo>
                  <a:cubicBezTo>
                    <a:pt x="-2077" y="4173"/>
                    <a:pt x="-1442" y="4709"/>
                    <a:pt x="-1252" y="4605"/>
                  </a:cubicBezTo>
                  <a:lnTo>
                    <a:pt x="-401" y="3489"/>
                  </a:lnTo>
                  <a:lnTo>
                    <a:pt x="1745" y="3057"/>
                  </a:lnTo>
                  <a:lnTo>
                    <a:pt x="1047" y="2014"/>
                  </a:lnTo>
                  <a:cubicBezTo>
                    <a:pt x="1237" y="10651"/>
                    <a:pt x="2939" y="28660"/>
                    <a:pt x="4044" y="49526"/>
                  </a:cubicBezTo>
                  <a:cubicBezTo>
                    <a:pt x="5720" y="78864"/>
                    <a:pt x="5619" y="102791"/>
                    <a:pt x="7511" y="102905"/>
                  </a:cubicBezTo>
                </a:path>
              </a:pathLst>
            </a:custGeom>
            <a:solidFill>
              <a:srgbClr val="F68260"/>
            </a:solidFill>
            <a:ln w="1270" cap="flat">
              <a:noFill/>
              <a:prstDash val="solid"/>
              <a:miter/>
            </a:ln>
          </p:spPr>
          <p:txBody>
            <a:bodyPr rtlCol="0" anchor="ctr"/>
            <a:lstStyle/>
            <a:p>
              <a:endParaRPr lang="fr-FR"/>
            </a:p>
          </p:txBody>
        </p:sp>
        <p:sp>
          <p:nvSpPr>
            <p:cNvPr id="53" name="Freeform: Shape 52">
              <a:extLst>
                <a:ext uri="{FF2B5EF4-FFF2-40B4-BE49-F238E27FC236}">
                  <a16:creationId xmlns:a16="http://schemas.microsoft.com/office/drawing/2014/main" id="{8C50799D-39DB-3682-0047-8285D014B575}"/>
                </a:ext>
              </a:extLst>
            </p:cNvPr>
            <p:cNvSpPr/>
            <p:nvPr/>
          </p:nvSpPr>
          <p:spPr>
            <a:xfrm flipV="1">
              <a:off x="6101845" y="11558641"/>
              <a:ext cx="78659" cy="168608"/>
            </a:xfrm>
            <a:custGeom>
              <a:avLst/>
              <a:gdLst>
                <a:gd name="connsiteX0" fmla="*/ 76664 w 78659"/>
                <a:gd name="connsiteY0" fmla="*/ 168773 h 168608"/>
                <a:gd name="connsiteX1" fmla="*/ 59379 w 78659"/>
                <a:gd name="connsiteY1" fmla="*/ 146443 h 168608"/>
                <a:gd name="connsiteX2" fmla="*/ 20593 w 78659"/>
                <a:gd name="connsiteY2" fmla="*/ 91571 h 168608"/>
                <a:gd name="connsiteX3" fmla="*/ 2864 w 78659"/>
                <a:gd name="connsiteY3" fmla="*/ 28006 h 168608"/>
                <a:gd name="connsiteX4" fmla="*/ 4693 w 78659"/>
                <a:gd name="connsiteY4" fmla="*/ 204 h 168608"/>
                <a:gd name="connsiteX5" fmla="*/ -1810 w 78659"/>
                <a:gd name="connsiteY5" fmla="*/ 27966 h 168608"/>
                <a:gd name="connsiteX6" fmla="*/ 14751 w 78659"/>
                <a:gd name="connsiteY6" fmla="*/ 94666 h 168608"/>
                <a:gd name="connsiteX7" fmla="*/ 55874 w 78659"/>
                <a:gd name="connsiteY7" fmla="*/ 149559 h 168608"/>
                <a:gd name="connsiteX8" fmla="*/ 76664 w 78659"/>
                <a:gd name="connsiteY8" fmla="*/ 168773 h 16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59" h="168608">
                  <a:moveTo>
                    <a:pt x="76664" y="168773"/>
                  </a:moveTo>
                  <a:cubicBezTo>
                    <a:pt x="77375" y="168138"/>
                    <a:pt x="70504" y="159768"/>
                    <a:pt x="59379" y="146443"/>
                  </a:cubicBezTo>
                  <a:cubicBezTo>
                    <a:pt x="48381" y="133073"/>
                    <a:pt x="32938" y="114634"/>
                    <a:pt x="20593" y="91571"/>
                  </a:cubicBezTo>
                  <a:cubicBezTo>
                    <a:pt x="8274" y="68542"/>
                    <a:pt x="3067" y="45011"/>
                    <a:pt x="2864" y="28006"/>
                  </a:cubicBezTo>
                  <a:cubicBezTo>
                    <a:pt x="2483" y="10910"/>
                    <a:pt x="5823" y="498"/>
                    <a:pt x="4693" y="204"/>
                  </a:cubicBezTo>
                  <a:cubicBezTo>
                    <a:pt x="4109" y="-74"/>
                    <a:pt x="-971" y="10047"/>
                    <a:pt x="-1810" y="27966"/>
                  </a:cubicBezTo>
                  <a:cubicBezTo>
                    <a:pt x="-2838" y="45721"/>
                    <a:pt x="1924" y="70715"/>
                    <a:pt x="14751" y="94666"/>
                  </a:cubicBezTo>
                  <a:cubicBezTo>
                    <a:pt x="27566" y="118592"/>
                    <a:pt x="43923" y="136893"/>
                    <a:pt x="55874" y="149559"/>
                  </a:cubicBezTo>
                  <a:cubicBezTo>
                    <a:pt x="67977" y="162169"/>
                    <a:pt x="76029" y="169367"/>
                    <a:pt x="76664" y="168773"/>
                  </a:cubicBezTo>
                </a:path>
              </a:pathLst>
            </a:custGeom>
            <a:solidFill>
              <a:srgbClr val="F68260"/>
            </a:solidFill>
            <a:ln w="1270" cap="flat">
              <a:noFill/>
              <a:prstDash val="solid"/>
              <a:miter/>
            </a:ln>
          </p:spPr>
          <p:txBody>
            <a:bodyPr rtlCol="0" anchor="ctr"/>
            <a:lstStyle/>
            <a:p>
              <a:endParaRPr lang="fr-FR"/>
            </a:p>
          </p:txBody>
        </p:sp>
        <p:sp>
          <p:nvSpPr>
            <p:cNvPr id="54" name="Freeform: Shape 53">
              <a:extLst>
                <a:ext uri="{FF2B5EF4-FFF2-40B4-BE49-F238E27FC236}">
                  <a16:creationId xmlns:a16="http://schemas.microsoft.com/office/drawing/2014/main" id="{CC1968CA-CD4D-30AA-2BC2-A50C3E12C181}"/>
                </a:ext>
              </a:extLst>
            </p:cNvPr>
            <p:cNvSpPr/>
            <p:nvPr/>
          </p:nvSpPr>
          <p:spPr>
            <a:xfrm flipV="1">
              <a:off x="6125559" y="11426750"/>
              <a:ext cx="860023" cy="421388"/>
            </a:xfrm>
            <a:custGeom>
              <a:avLst/>
              <a:gdLst>
                <a:gd name="connsiteX0" fmla="*/ 26606 w 860023"/>
                <a:gd name="connsiteY0" fmla="*/ 172549 h 421388"/>
                <a:gd name="connsiteX1" fmla="*/ 55626 w 860023"/>
                <a:gd name="connsiteY1" fmla="*/ 249806 h 421388"/>
                <a:gd name="connsiteX2" fmla="*/ 235458 w 860023"/>
                <a:gd name="connsiteY2" fmla="*/ 363903 h 421388"/>
                <a:gd name="connsiteX3" fmla="*/ 455651 w 860023"/>
                <a:gd name="connsiteY3" fmla="*/ 421330 h 421388"/>
                <a:gd name="connsiteX4" fmla="*/ 801814 w 860023"/>
                <a:gd name="connsiteY4" fmla="*/ 287940 h 421388"/>
                <a:gd name="connsiteX5" fmla="*/ 856640 w 860023"/>
                <a:gd name="connsiteY5" fmla="*/ 103309 h 421388"/>
                <a:gd name="connsiteX6" fmla="*/ 787260 w 860023"/>
                <a:gd name="connsiteY6" fmla="*/ 7702 h 421388"/>
                <a:gd name="connsiteX7" fmla="*/ 705421 w 860023"/>
                <a:gd name="connsiteY7" fmla="*/ 27590 h 421388"/>
                <a:gd name="connsiteX8" fmla="*/ 621043 w 860023"/>
                <a:gd name="connsiteY8" fmla="*/ 43684 h 421388"/>
                <a:gd name="connsiteX9" fmla="*/ 405651 w 860023"/>
                <a:gd name="connsiteY9" fmla="*/ 1381 h 421388"/>
                <a:gd name="connsiteX10" fmla="*/ 397967 w 860023"/>
                <a:gd name="connsiteY10" fmla="*/ 60030 h 421388"/>
                <a:gd name="connsiteX11" fmla="*/ 521043 w 860023"/>
                <a:gd name="connsiteY11" fmla="*/ 104277 h 421388"/>
                <a:gd name="connsiteX12" fmla="*/ 591223 w 860023"/>
                <a:gd name="connsiteY12" fmla="*/ 134067 h 421388"/>
                <a:gd name="connsiteX13" fmla="*/ 362382 w 860023"/>
                <a:gd name="connsiteY13" fmla="*/ 101380 h 421388"/>
                <a:gd name="connsiteX14" fmla="*/ 146977 w 860023"/>
                <a:gd name="connsiteY14" fmla="*/ 68691 h 421388"/>
                <a:gd name="connsiteX15" fmla="*/ 119101 w 860023"/>
                <a:gd name="connsiteY15" fmla="*/ 107158 h 421388"/>
                <a:gd name="connsiteX16" fmla="*/ 18123 w 860023"/>
                <a:gd name="connsiteY16" fmla="*/ 89846 h 421388"/>
                <a:gd name="connsiteX17" fmla="*/ 26606 w 860023"/>
                <a:gd name="connsiteY17" fmla="*/ 172549 h 421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0023" h="421388">
                  <a:moveTo>
                    <a:pt x="26606" y="172549"/>
                  </a:moveTo>
                  <a:cubicBezTo>
                    <a:pt x="26606" y="172549"/>
                    <a:pt x="11392" y="218384"/>
                    <a:pt x="55626" y="249806"/>
                  </a:cubicBezTo>
                  <a:cubicBezTo>
                    <a:pt x="99860" y="281198"/>
                    <a:pt x="232562" y="363903"/>
                    <a:pt x="235458" y="363903"/>
                  </a:cubicBezTo>
                  <a:cubicBezTo>
                    <a:pt x="238328" y="363903"/>
                    <a:pt x="391224" y="414321"/>
                    <a:pt x="455651" y="421330"/>
                  </a:cubicBezTo>
                  <a:cubicBezTo>
                    <a:pt x="520078" y="428315"/>
                    <a:pt x="801814" y="287940"/>
                    <a:pt x="801814" y="287940"/>
                  </a:cubicBezTo>
                  <a:cubicBezTo>
                    <a:pt x="801814" y="287940"/>
                    <a:pt x="867207" y="193697"/>
                    <a:pt x="856640" y="103309"/>
                  </a:cubicBezTo>
                  <a:cubicBezTo>
                    <a:pt x="846061" y="12910"/>
                    <a:pt x="787260" y="7702"/>
                    <a:pt x="787260" y="7702"/>
                  </a:cubicBezTo>
                  <a:lnTo>
                    <a:pt x="705421" y="27590"/>
                  </a:lnTo>
                  <a:lnTo>
                    <a:pt x="621043" y="43684"/>
                  </a:lnTo>
                  <a:cubicBezTo>
                    <a:pt x="621043" y="43684"/>
                    <a:pt x="434505" y="-8233"/>
                    <a:pt x="405651" y="1381"/>
                  </a:cubicBezTo>
                  <a:cubicBezTo>
                    <a:pt x="376809" y="10991"/>
                    <a:pt x="366230" y="42731"/>
                    <a:pt x="397967" y="60030"/>
                  </a:cubicBezTo>
                  <a:cubicBezTo>
                    <a:pt x="429692" y="77349"/>
                    <a:pt x="521043" y="104277"/>
                    <a:pt x="521043" y="104277"/>
                  </a:cubicBezTo>
                  <a:lnTo>
                    <a:pt x="591223" y="134067"/>
                  </a:lnTo>
                  <a:lnTo>
                    <a:pt x="362382" y="101380"/>
                  </a:lnTo>
                  <a:cubicBezTo>
                    <a:pt x="362382" y="101380"/>
                    <a:pt x="169100" y="62922"/>
                    <a:pt x="146977" y="68691"/>
                  </a:cubicBezTo>
                  <a:cubicBezTo>
                    <a:pt x="124866" y="74456"/>
                    <a:pt x="121018" y="90803"/>
                    <a:pt x="119101" y="107158"/>
                  </a:cubicBezTo>
                  <a:cubicBezTo>
                    <a:pt x="119101" y="107158"/>
                    <a:pt x="41211" y="68691"/>
                    <a:pt x="18123" y="89846"/>
                  </a:cubicBezTo>
                  <a:cubicBezTo>
                    <a:pt x="-4953" y="111004"/>
                    <a:pt x="-15875" y="155225"/>
                    <a:pt x="26606" y="172549"/>
                  </a:cubicBezTo>
                </a:path>
              </a:pathLst>
            </a:custGeom>
            <a:solidFill>
              <a:srgbClr val="F8A58D"/>
            </a:solidFill>
            <a:ln w="1270" cap="flat">
              <a:noFill/>
              <a:prstDash val="solid"/>
              <a:miter/>
            </a:ln>
          </p:spPr>
          <p:txBody>
            <a:bodyPr rtlCol="0" anchor="ctr"/>
            <a:lstStyle/>
            <a:p>
              <a:endParaRPr lang="fr-FR"/>
            </a:p>
          </p:txBody>
        </p:sp>
        <p:sp>
          <p:nvSpPr>
            <p:cNvPr id="55" name="Freeform: Shape 54">
              <a:extLst>
                <a:ext uri="{FF2B5EF4-FFF2-40B4-BE49-F238E27FC236}">
                  <a16:creationId xmlns:a16="http://schemas.microsoft.com/office/drawing/2014/main" id="{B4620973-F9C5-A9EA-3C5E-CAE51DCDD77E}"/>
                </a:ext>
              </a:extLst>
            </p:cNvPr>
            <p:cNvSpPr/>
            <p:nvPr/>
          </p:nvSpPr>
          <p:spPr>
            <a:xfrm flipV="1">
              <a:off x="6246808" y="11617587"/>
              <a:ext cx="400967" cy="123594"/>
            </a:xfrm>
            <a:custGeom>
              <a:avLst/>
              <a:gdLst>
                <a:gd name="connsiteX0" fmla="*/ 398814 w 400967"/>
                <a:gd name="connsiteY0" fmla="*/ 121216 h 123594"/>
                <a:gd name="connsiteX1" fmla="*/ 381732 w 400967"/>
                <a:gd name="connsiteY1" fmla="*/ 120289 h 123594"/>
                <a:gd name="connsiteX2" fmla="*/ 335314 w 400967"/>
                <a:gd name="connsiteY2" fmla="*/ 119019 h 123594"/>
                <a:gd name="connsiteX3" fmla="*/ 267661 w 400967"/>
                <a:gd name="connsiteY3" fmla="*/ 109494 h 123594"/>
                <a:gd name="connsiteX4" fmla="*/ 229878 w 400967"/>
                <a:gd name="connsiteY4" fmla="*/ 95995 h 123594"/>
                <a:gd name="connsiteX5" fmla="*/ 191448 w 400967"/>
                <a:gd name="connsiteY5" fmla="*/ 75600 h 123594"/>
                <a:gd name="connsiteX6" fmla="*/ 151583 w 400967"/>
                <a:gd name="connsiteY6" fmla="*/ 56486 h 123594"/>
                <a:gd name="connsiteX7" fmla="*/ 111070 w 400967"/>
                <a:gd name="connsiteY7" fmla="*/ 47710 h 123594"/>
                <a:gd name="connsiteX8" fmla="*/ 43277 w 400967"/>
                <a:gd name="connsiteY8" fmla="*/ 40051 h 123594"/>
                <a:gd name="connsiteX9" fmla="*/ 6371 w 400967"/>
                <a:gd name="connsiteY9" fmla="*/ 14794 h 123594"/>
                <a:gd name="connsiteX10" fmla="*/ -2074 w 400967"/>
                <a:gd name="connsiteY10" fmla="*/ 239 h 123594"/>
                <a:gd name="connsiteX11" fmla="*/ -1300 w 400967"/>
                <a:gd name="connsiteY11" fmla="*/ 4660 h 123594"/>
                <a:gd name="connsiteX12" fmla="*/ 4263 w 400967"/>
                <a:gd name="connsiteY12" fmla="*/ 16263 h 123594"/>
                <a:gd name="connsiteX13" fmla="*/ 41728 w 400967"/>
                <a:gd name="connsiteY13" fmla="*/ 44471 h 123594"/>
                <a:gd name="connsiteX14" fmla="*/ 110498 w 400967"/>
                <a:gd name="connsiteY14" fmla="*/ 53768 h 123594"/>
                <a:gd name="connsiteX15" fmla="*/ 188260 w 400967"/>
                <a:gd name="connsiteY15" fmla="*/ 81390 h 123594"/>
                <a:gd name="connsiteX16" fmla="*/ 227161 w 400967"/>
                <a:gd name="connsiteY16" fmla="*/ 101874 h 123594"/>
                <a:gd name="connsiteX17" fmla="*/ 266175 w 400967"/>
                <a:gd name="connsiteY17" fmla="*/ 115402 h 123594"/>
                <a:gd name="connsiteX18" fmla="*/ 335136 w 400967"/>
                <a:gd name="connsiteY18" fmla="*/ 123697 h 123594"/>
                <a:gd name="connsiteX19" fmla="*/ 381770 w 400967"/>
                <a:gd name="connsiteY19" fmla="*/ 122869 h 123594"/>
                <a:gd name="connsiteX20" fmla="*/ 398814 w 400967"/>
                <a:gd name="connsiteY20" fmla="*/ 121216 h 12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0967" h="123594">
                  <a:moveTo>
                    <a:pt x="398814" y="121216"/>
                  </a:moveTo>
                  <a:cubicBezTo>
                    <a:pt x="398801" y="120750"/>
                    <a:pt x="392705" y="120482"/>
                    <a:pt x="381732" y="120289"/>
                  </a:cubicBezTo>
                  <a:cubicBezTo>
                    <a:pt x="370747" y="120061"/>
                    <a:pt x="354859" y="120036"/>
                    <a:pt x="335314" y="119019"/>
                  </a:cubicBezTo>
                  <a:cubicBezTo>
                    <a:pt x="315832" y="117853"/>
                    <a:pt x="292527" y="115933"/>
                    <a:pt x="267661" y="109494"/>
                  </a:cubicBezTo>
                  <a:cubicBezTo>
                    <a:pt x="255227" y="106284"/>
                    <a:pt x="242502" y="101888"/>
                    <a:pt x="229878" y="95995"/>
                  </a:cubicBezTo>
                  <a:cubicBezTo>
                    <a:pt x="217242" y="90101"/>
                    <a:pt x="204605" y="82853"/>
                    <a:pt x="191448" y="75600"/>
                  </a:cubicBezTo>
                  <a:cubicBezTo>
                    <a:pt x="178291" y="68347"/>
                    <a:pt x="165134" y="61467"/>
                    <a:pt x="151583" y="56486"/>
                  </a:cubicBezTo>
                  <a:cubicBezTo>
                    <a:pt x="138108" y="51356"/>
                    <a:pt x="124138" y="48753"/>
                    <a:pt x="111070" y="47710"/>
                  </a:cubicBezTo>
                  <a:cubicBezTo>
                    <a:pt x="85009" y="45627"/>
                    <a:pt x="61438" y="46351"/>
                    <a:pt x="43277" y="40051"/>
                  </a:cubicBezTo>
                  <a:cubicBezTo>
                    <a:pt x="25002" y="33943"/>
                    <a:pt x="12708" y="23367"/>
                    <a:pt x="6371" y="14794"/>
                  </a:cubicBezTo>
                  <a:cubicBezTo>
                    <a:pt x="-157" y="6167"/>
                    <a:pt x="-1414" y="-14"/>
                    <a:pt x="-2074" y="239"/>
                  </a:cubicBezTo>
                  <a:cubicBezTo>
                    <a:pt x="-2303" y="288"/>
                    <a:pt x="-2036" y="1802"/>
                    <a:pt x="-1300" y="4660"/>
                  </a:cubicBezTo>
                  <a:cubicBezTo>
                    <a:pt x="-386" y="7437"/>
                    <a:pt x="1126" y="11580"/>
                    <a:pt x="4263" y="16263"/>
                  </a:cubicBezTo>
                  <a:cubicBezTo>
                    <a:pt x="10232" y="25714"/>
                    <a:pt x="22716" y="37461"/>
                    <a:pt x="41728" y="44471"/>
                  </a:cubicBezTo>
                  <a:cubicBezTo>
                    <a:pt x="60917" y="51709"/>
                    <a:pt x="84984" y="51356"/>
                    <a:pt x="110498" y="53768"/>
                  </a:cubicBezTo>
                  <a:cubicBezTo>
                    <a:pt x="136279" y="55355"/>
                    <a:pt x="162276" y="66582"/>
                    <a:pt x="188260" y="81390"/>
                  </a:cubicBezTo>
                  <a:cubicBezTo>
                    <a:pt x="201329" y="88604"/>
                    <a:pt x="214143" y="95906"/>
                    <a:pt x="227161" y="101874"/>
                  </a:cubicBezTo>
                  <a:cubicBezTo>
                    <a:pt x="240203" y="107871"/>
                    <a:pt x="253399" y="112292"/>
                    <a:pt x="266175" y="115402"/>
                  </a:cubicBezTo>
                  <a:cubicBezTo>
                    <a:pt x="291753" y="121673"/>
                    <a:pt x="315451" y="123111"/>
                    <a:pt x="335136" y="123697"/>
                  </a:cubicBezTo>
                  <a:cubicBezTo>
                    <a:pt x="354872" y="124113"/>
                    <a:pt x="370797" y="123439"/>
                    <a:pt x="381770" y="122869"/>
                  </a:cubicBezTo>
                  <a:cubicBezTo>
                    <a:pt x="392756" y="122273"/>
                    <a:pt x="398826" y="121663"/>
                    <a:pt x="398814" y="121216"/>
                  </a:cubicBezTo>
                </a:path>
              </a:pathLst>
            </a:custGeom>
            <a:solidFill>
              <a:srgbClr val="F68260"/>
            </a:solidFill>
            <a:ln w="1270" cap="flat">
              <a:noFill/>
              <a:prstDash val="solid"/>
              <a:miter/>
            </a:ln>
          </p:spPr>
          <p:txBody>
            <a:bodyPr rtlCol="0" anchor="ctr"/>
            <a:lstStyle/>
            <a:p>
              <a:endParaRPr lang="fr-FR"/>
            </a:p>
          </p:txBody>
        </p:sp>
        <p:sp>
          <p:nvSpPr>
            <p:cNvPr id="56" name="Freeform: Shape 55">
              <a:extLst>
                <a:ext uri="{FF2B5EF4-FFF2-40B4-BE49-F238E27FC236}">
                  <a16:creationId xmlns:a16="http://schemas.microsoft.com/office/drawing/2014/main" id="{96AE057E-3C09-5401-F648-C9E782A7FB79}"/>
                </a:ext>
              </a:extLst>
            </p:cNvPr>
            <p:cNvSpPr/>
            <p:nvPr/>
          </p:nvSpPr>
          <p:spPr>
            <a:xfrm flipV="1">
              <a:off x="6154391" y="11523683"/>
              <a:ext cx="424274" cy="152167"/>
            </a:xfrm>
            <a:custGeom>
              <a:avLst/>
              <a:gdLst>
                <a:gd name="connsiteX0" fmla="*/ 422173 w 424274"/>
                <a:gd name="connsiteY0" fmla="*/ 152245 h 152167"/>
                <a:gd name="connsiteX1" fmla="*/ 418070 w 424274"/>
                <a:gd name="connsiteY1" fmla="*/ 150052 h 152167"/>
                <a:gd name="connsiteX2" fmla="*/ 405675 w 424274"/>
                <a:gd name="connsiteY2" fmla="*/ 145289 h 152167"/>
                <a:gd name="connsiteX3" fmla="*/ 358127 w 424274"/>
                <a:gd name="connsiteY3" fmla="*/ 134351 h 152167"/>
                <a:gd name="connsiteX4" fmla="*/ 287629 w 424274"/>
                <a:gd name="connsiteY4" fmla="*/ 121145 h 152167"/>
                <a:gd name="connsiteX5" fmla="*/ 207657 w 424274"/>
                <a:gd name="connsiteY5" fmla="*/ 86195 h 152167"/>
                <a:gd name="connsiteX6" fmla="*/ 61404 w 424274"/>
                <a:gd name="connsiteY6" fmla="*/ 19937 h 152167"/>
                <a:gd name="connsiteX7" fmla="*/ 15227 w 424274"/>
                <a:gd name="connsiteY7" fmla="*/ 4623 h 152167"/>
                <a:gd name="connsiteX8" fmla="*/ -2096 w 424274"/>
                <a:gd name="connsiteY8" fmla="*/ 227 h 152167"/>
                <a:gd name="connsiteX9" fmla="*/ 14388 w 424274"/>
                <a:gd name="connsiteY9" fmla="*/ 7073 h 152167"/>
                <a:gd name="connsiteX10" fmla="*/ 59752 w 424274"/>
                <a:gd name="connsiteY10" fmla="*/ 24308 h 152167"/>
                <a:gd name="connsiteX11" fmla="*/ 204507 w 424274"/>
                <a:gd name="connsiteY11" fmla="*/ 92009 h 152167"/>
                <a:gd name="connsiteX12" fmla="*/ 286066 w 424274"/>
                <a:gd name="connsiteY12" fmla="*/ 127038 h 152167"/>
                <a:gd name="connsiteX13" fmla="*/ 357403 w 424274"/>
                <a:gd name="connsiteY13" fmla="*/ 138989 h 152167"/>
                <a:gd name="connsiteX14" fmla="*/ 404939 w 424274"/>
                <a:gd name="connsiteY14" fmla="*/ 147751 h 152167"/>
                <a:gd name="connsiteX15" fmla="*/ 422173 w 424274"/>
                <a:gd name="connsiteY15" fmla="*/ 152245 h 15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4274" h="152167">
                  <a:moveTo>
                    <a:pt x="422173" y="152245"/>
                  </a:moveTo>
                  <a:cubicBezTo>
                    <a:pt x="422249" y="152042"/>
                    <a:pt x="420839" y="151283"/>
                    <a:pt x="418070" y="150052"/>
                  </a:cubicBezTo>
                  <a:cubicBezTo>
                    <a:pt x="415327" y="148727"/>
                    <a:pt x="411124" y="147165"/>
                    <a:pt x="405675" y="145289"/>
                  </a:cubicBezTo>
                  <a:cubicBezTo>
                    <a:pt x="394728" y="141564"/>
                    <a:pt x="378408" y="137729"/>
                    <a:pt x="358127" y="134351"/>
                  </a:cubicBezTo>
                  <a:cubicBezTo>
                    <a:pt x="337883" y="130809"/>
                    <a:pt x="313549" y="128056"/>
                    <a:pt x="287629" y="121145"/>
                  </a:cubicBezTo>
                  <a:cubicBezTo>
                    <a:pt x="261708" y="114299"/>
                    <a:pt x="235063" y="101128"/>
                    <a:pt x="207657" y="86195"/>
                  </a:cubicBezTo>
                  <a:cubicBezTo>
                    <a:pt x="152920" y="55447"/>
                    <a:pt x="100075" y="33693"/>
                    <a:pt x="61404" y="19937"/>
                  </a:cubicBezTo>
                  <a:cubicBezTo>
                    <a:pt x="42061" y="13016"/>
                    <a:pt x="26225" y="7936"/>
                    <a:pt x="15227" y="4623"/>
                  </a:cubicBezTo>
                  <a:cubicBezTo>
                    <a:pt x="4215" y="1334"/>
                    <a:pt x="-1957" y="-189"/>
                    <a:pt x="-2096" y="227"/>
                  </a:cubicBezTo>
                  <a:cubicBezTo>
                    <a:pt x="-2236" y="673"/>
                    <a:pt x="3657" y="3020"/>
                    <a:pt x="14388" y="7073"/>
                  </a:cubicBezTo>
                  <a:cubicBezTo>
                    <a:pt x="26301" y="11593"/>
                    <a:pt x="41528" y="17372"/>
                    <a:pt x="59752" y="24308"/>
                  </a:cubicBezTo>
                  <a:cubicBezTo>
                    <a:pt x="97941" y="39166"/>
                    <a:pt x="149961" y="61381"/>
                    <a:pt x="204507" y="92009"/>
                  </a:cubicBezTo>
                  <a:cubicBezTo>
                    <a:pt x="231977" y="106986"/>
                    <a:pt x="259295" y="120331"/>
                    <a:pt x="286066" y="127038"/>
                  </a:cubicBezTo>
                  <a:cubicBezTo>
                    <a:pt x="312711" y="133781"/>
                    <a:pt x="337172" y="136027"/>
                    <a:pt x="357403" y="138989"/>
                  </a:cubicBezTo>
                  <a:cubicBezTo>
                    <a:pt x="377684" y="141742"/>
                    <a:pt x="393902" y="144828"/>
                    <a:pt x="404939" y="147751"/>
                  </a:cubicBezTo>
                  <a:cubicBezTo>
                    <a:pt x="415988" y="150632"/>
                    <a:pt x="421956" y="152781"/>
                    <a:pt x="422173" y="152245"/>
                  </a:cubicBezTo>
                </a:path>
              </a:pathLst>
            </a:custGeom>
            <a:solidFill>
              <a:srgbClr val="F68260"/>
            </a:solidFill>
            <a:ln w="1270" cap="flat">
              <a:noFill/>
              <a:prstDash val="solid"/>
              <a:miter/>
            </a:ln>
          </p:spPr>
          <p:txBody>
            <a:bodyPr rtlCol="0" anchor="ctr"/>
            <a:lstStyle/>
            <a:p>
              <a:endParaRPr lang="fr-FR"/>
            </a:p>
          </p:txBody>
        </p:sp>
        <p:sp>
          <p:nvSpPr>
            <p:cNvPr id="57" name="Freeform: Shape 56">
              <a:extLst>
                <a:ext uri="{FF2B5EF4-FFF2-40B4-BE49-F238E27FC236}">
                  <a16:creationId xmlns:a16="http://schemas.microsoft.com/office/drawing/2014/main" id="{6AEF92F3-4702-0757-7AAF-EC2452010ECD}"/>
                </a:ext>
              </a:extLst>
            </p:cNvPr>
            <p:cNvSpPr/>
            <p:nvPr/>
          </p:nvSpPr>
          <p:spPr>
            <a:xfrm flipV="1">
              <a:off x="6698892" y="11503977"/>
              <a:ext cx="66773" cy="73733"/>
            </a:xfrm>
            <a:custGeom>
              <a:avLst/>
              <a:gdLst>
                <a:gd name="connsiteX0" fmla="*/ 62981 w 66773"/>
                <a:gd name="connsiteY0" fmla="*/ 108 h 73733"/>
                <a:gd name="connsiteX1" fmla="*/ 59286 w 66773"/>
                <a:gd name="connsiteY1" fmla="*/ 15348 h 73733"/>
                <a:gd name="connsiteX2" fmla="*/ 42318 w 66773"/>
                <a:gd name="connsiteY2" fmla="*/ 47337 h 73733"/>
                <a:gd name="connsiteX3" fmla="*/ 12397 w 66773"/>
                <a:gd name="connsiteY3" fmla="*/ 67721 h 73733"/>
                <a:gd name="connsiteX4" fmla="*/ -2347 w 66773"/>
                <a:gd name="connsiteY4" fmla="*/ 73078 h 73733"/>
                <a:gd name="connsiteX5" fmla="*/ 13820 w 66773"/>
                <a:gd name="connsiteY5" fmla="*/ 72166 h 73733"/>
                <a:gd name="connsiteX6" fmla="*/ 47259 w 66773"/>
                <a:gd name="connsiteY6" fmla="*/ 51742 h 73733"/>
                <a:gd name="connsiteX7" fmla="*/ 63858 w 66773"/>
                <a:gd name="connsiteY7" fmla="*/ 16271 h 73733"/>
                <a:gd name="connsiteX8" fmla="*/ 62981 w 66773"/>
                <a:gd name="connsiteY8" fmla="*/ 108 h 73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773" h="73733">
                  <a:moveTo>
                    <a:pt x="62981" y="108"/>
                  </a:moveTo>
                  <a:cubicBezTo>
                    <a:pt x="61953" y="118"/>
                    <a:pt x="61711" y="6190"/>
                    <a:pt x="59286" y="15348"/>
                  </a:cubicBezTo>
                  <a:cubicBezTo>
                    <a:pt x="56923" y="24442"/>
                    <a:pt x="51818" y="36719"/>
                    <a:pt x="42318" y="47337"/>
                  </a:cubicBezTo>
                  <a:cubicBezTo>
                    <a:pt x="32819" y="57942"/>
                    <a:pt x="21186" y="64367"/>
                    <a:pt x="12397" y="67721"/>
                  </a:cubicBezTo>
                  <a:cubicBezTo>
                    <a:pt x="3558" y="71139"/>
                    <a:pt x="-2436" y="72052"/>
                    <a:pt x="-2347" y="73078"/>
                  </a:cubicBezTo>
                  <a:cubicBezTo>
                    <a:pt x="-2322" y="73853"/>
                    <a:pt x="3977" y="74642"/>
                    <a:pt x="13820" y="72166"/>
                  </a:cubicBezTo>
                  <a:cubicBezTo>
                    <a:pt x="23535" y="69790"/>
                    <a:pt x="36756" y="63464"/>
                    <a:pt x="47259" y="51742"/>
                  </a:cubicBezTo>
                  <a:cubicBezTo>
                    <a:pt x="57736" y="40034"/>
                    <a:pt x="62575" y="26203"/>
                    <a:pt x="63858" y="16271"/>
                  </a:cubicBezTo>
                  <a:cubicBezTo>
                    <a:pt x="65242" y="6225"/>
                    <a:pt x="63756" y="53"/>
                    <a:pt x="62981" y="108"/>
                  </a:cubicBezTo>
                </a:path>
              </a:pathLst>
            </a:custGeom>
            <a:solidFill>
              <a:srgbClr val="F68260"/>
            </a:solidFill>
            <a:ln w="1270" cap="flat">
              <a:noFill/>
              <a:prstDash val="solid"/>
              <a:miter/>
            </a:ln>
          </p:spPr>
          <p:txBody>
            <a:bodyPr rtlCol="0" anchor="ctr"/>
            <a:lstStyle/>
            <a:p>
              <a:endParaRPr lang="fr-FR"/>
            </a:p>
          </p:txBody>
        </p:sp>
        <p:sp>
          <p:nvSpPr>
            <p:cNvPr id="58" name="Freeform: Shape 57">
              <a:extLst>
                <a:ext uri="{FF2B5EF4-FFF2-40B4-BE49-F238E27FC236}">
                  <a16:creationId xmlns:a16="http://schemas.microsoft.com/office/drawing/2014/main" id="{C7FB8EB7-A0C1-E83D-DF3E-275634492C84}"/>
                </a:ext>
              </a:extLst>
            </p:cNvPr>
            <p:cNvSpPr/>
            <p:nvPr/>
          </p:nvSpPr>
          <p:spPr>
            <a:xfrm flipV="1">
              <a:off x="6773690" y="11625647"/>
              <a:ext cx="98943" cy="95278"/>
            </a:xfrm>
            <a:custGeom>
              <a:avLst/>
              <a:gdLst>
                <a:gd name="connsiteX0" fmla="*/ 93265 w 98943"/>
                <a:gd name="connsiteY0" fmla="*/ 235 h 95278"/>
                <a:gd name="connsiteX1" fmla="*/ 91424 w 98943"/>
                <a:gd name="connsiteY1" fmla="*/ 21557 h 95278"/>
                <a:gd name="connsiteX2" fmla="*/ 63776 w 98943"/>
                <a:gd name="connsiteY2" fmla="*/ 63050 h 95278"/>
                <a:gd name="connsiteX3" fmla="*/ 17840 w 98943"/>
                <a:gd name="connsiteY3" fmla="*/ 86694 h 95278"/>
                <a:gd name="connsiteX4" fmla="*/ -2404 w 98943"/>
                <a:gd name="connsiteY4" fmla="*/ 95266 h 95278"/>
                <a:gd name="connsiteX5" fmla="*/ 19300 w 98943"/>
                <a:gd name="connsiteY5" fmla="*/ 91128 h 95278"/>
                <a:gd name="connsiteX6" fmla="*/ 67852 w 98943"/>
                <a:gd name="connsiteY6" fmla="*/ 68268 h 95278"/>
                <a:gd name="connsiteX7" fmla="*/ 96008 w 98943"/>
                <a:gd name="connsiteY7" fmla="*/ 22410 h 95278"/>
                <a:gd name="connsiteX8" fmla="*/ 93265 w 98943"/>
                <a:gd name="connsiteY8" fmla="*/ 235 h 95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43" h="95278">
                  <a:moveTo>
                    <a:pt x="93265" y="235"/>
                  </a:moveTo>
                  <a:cubicBezTo>
                    <a:pt x="92097" y="438"/>
                    <a:pt x="94383" y="8792"/>
                    <a:pt x="91424" y="21557"/>
                  </a:cubicBezTo>
                  <a:cubicBezTo>
                    <a:pt x="88642" y="34182"/>
                    <a:pt x="79486" y="50767"/>
                    <a:pt x="63776" y="63050"/>
                  </a:cubicBezTo>
                  <a:cubicBezTo>
                    <a:pt x="47913" y="75328"/>
                    <a:pt x="30349" y="81896"/>
                    <a:pt x="17840" y="86694"/>
                  </a:cubicBezTo>
                  <a:cubicBezTo>
                    <a:pt x="5216" y="91381"/>
                    <a:pt x="-2671" y="94353"/>
                    <a:pt x="-2404" y="95266"/>
                  </a:cubicBezTo>
                  <a:cubicBezTo>
                    <a:pt x="-2150" y="96104"/>
                    <a:pt x="6143" y="94735"/>
                    <a:pt x="19300" y="91128"/>
                  </a:cubicBezTo>
                  <a:cubicBezTo>
                    <a:pt x="32292" y="87407"/>
                    <a:pt x="50822" y="81410"/>
                    <a:pt x="67852" y="68268"/>
                  </a:cubicBezTo>
                  <a:cubicBezTo>
                    <a:pt x="84909" y="54944"/>
                    <a:pt x="94230" y="36389"/>
                    <a:pt x="96008" y="22410"/>
                  </a:cubicBezTo>
                  <a:cubicBezTo>
                    <a:pt x="97977" y="8236"/>
                    <a:pt x="93811" y="-83"/>
                    <a:pt x="93265" y="235"/>
                  </a:cubicBezTo>
                </a:path>
              </a:pathLst>
            </a:custGeom>
            <a:solidFill>
              <a:srgbClr val="F68260"/>
            </a:solidFill>
            <a:ln w="1270" cap="flat">
              <a:noFill/>
              <a:prstDash val="solid"/>
              <a:miter/>
            </a:ln>
          </p:spPr>
          <p:txBody>
            <a:bodyPr rtlCol="0" anchor="ctr"/>
            <a:lstStyle/>
            <a:p>
              <a:endParaRPr lang="fr-FR"/>
            </a:p>
          </p:txBody>
        </p:sp>
        <p:sp>
          <p:nvSpPr>
            <p:cNvPr id="59" name="Freeform: Shape 58">
              <a:extLst>
                <a:ext uri="{FF2B5EF4-FFF2-40B4-BE49-F238E27FC236}">
                  <a16:creationId xmlns:a16="http://schemas.microsoft.com/office/drawing/2014/main" id="{68897095-CEF5-0E16-80D2-82F323FBE2BE}"/>
                </a:ext>
              </a:extLst>
            </p:cNvPr>
            <p:cNvSpPr/>
            <p:nvPr/>
          </p:nvSpPr>
          <p:spPr>
            <a:xfrm flipV="1">
              <a:off x="6121082" y="11581855"/>
              <a:ext cx="125812" cy="185809"/>
            </a:xfrm>
            <a:custGeom>
              <a:avLst/>
              <a:gdLst>
                <a:gd name="connsiteX0" fmla="*/ 123832 w 125812"/>
                <a:gd name="connsiteY0" fmla="*/ 26718 h 185809"/>
                <a:gd name="connsiteX1" fmla="*/ 112744 w 125812"/>
                <a:gd name="connsiteY1" fmla="*/ 20050 h 185809"/>
                <a:gd name="connsiteX2" fmla="*/ 80017 w 125812"/>
                <a:gd name="connsiteY2" fmla="*/ 7212 h 185809"/>
                <a:gd name="connsiteX3" fmla="*/ 56331 w 125812"/>
                <a:gd name="connsiteY3" fmla="*/ 758 h 185809"/>
                <a:gd name="connsiteX4" fmla="*/ 27667 w 125812"/>
                <a:gd name="connsiteY4" fmla="*/ 3729 h 185809"/>
                <a:gd name="connsiteX5" fmla="*/ 4515 w 125812"/>
                <a:gd name="connsiteY5" fmla="*/ 26033 h 185809"/>
                <a:gd name="connsiteX6" fmla="*/ -1543 w 125812"/>
                <a:gd name="connsiteY6" fmla="*/ 59802 h 185809"/>
                <a:gd name="connsiteX7" fmla="*/ 10509 w 125812"/>
                <a:gd name="connsiteY7" fmla="*/ 82152 h 185809"/>
                <a:gd name="connsiteX8" fmla="*/ 29966 w 125812"/>
                <a:gd name="connsiteY8" fmla="*/ 94956 h 185809"/>
                <a:gd name="connsiteX9" fmla="*/ 28289 w 125812"/>
                <a:gd name="connsiteY9" fmla="*/ 91245 h 185809"/>
                <a:gd name="connsiteX10" fmla="*/ 31566 w 125812"/>
                <a:gd name="connsiteY10" fmla="*/ 138959 h 185809"/>
                <a:gd name="connsiteX11" fmla="*/ 55633 w 125812"/>
                <a:gd name="connsiteY11" fmla="*/ 168031 h 185809"/>
                <a:gd name="connsiteX12" fmla="*/ 75711 w 125812"/>
                <a:gd name="connsiteY12" fmla="*/ 182164 h 185809"/>
                <a:gd name="connsiteX13" fmla="*/ 83661 w 125812"/>
                <a:gd name="connsiteY13" fmla="*/ 185990 h 185809"/>
                <a:gd name="connsiteX14" fmla="*/ 58287 w 125812"/>
                <a:gd name="connsiteY14" fmla="*/ 165059 h 185809"/>
                <a:gd name="connsiteX15" fmla="*/ 36430 w 125812"/>
                <a:gd name="connsiteY15" fmla="*/ 136573 h 185809"/>
                <a:gd name="connsiteX16" fmla="*/ 34398 w 125812"/>
                <a:gd name="connsiteY16" fmla="*/ 92962 h 185809"/>
                <a:gd name="connsiteX17" fmla="*/ 35147 w 125812"/>
                <a:gd name="connsiteY17" fmla="*/ 90511 h 185809"/>
                <a:gd name="connsiteX18" fmla="*/ 32722 w 125812"/>
                <a:gd name="connsiteY18" fmla="*/ 89241 h 185809"/>
                <a:gd name="connsiteX19" fmla="*/ 5010 w 125812"/>
                <a:gd name="connsiteY19" fmla="*/ 58875 h 185809"/>
                <a:gd name="connsiteX20" fmla="*/ 10382 w 125812"/>
                <a:gd name="connsiteY20" fmla="*/ 28787 h 185809"/>
                <a:gd name="connsiteX21" fmla="*/ 29699 w 125812"/>
                <a:gd name="connsiteY21" fmla="*/ 9469 h 185809"/>
                <a:gd name="connsiteX22" fmla="*/ 55607 w 125812"/>
                <a:gd name="connsiteY22" fmla="*/ 6205 h 185809"/>
                <a:gd name="connsiteX23" fmla="*/ 78683 w 125812"/>
                <a:gd name="connsiteY23" fmla="*/ 11691 h 185809"/>
                <a:gd name="connsiteX24" fmla="*/ 111728 w 125812"/>
                <a:gd name="connsiteY24" fmla="*/ 22412 h 185809"/>
                <a:gd name="connsiteX25" fmla="*/ 123832 w 125812"/>
                <a:gd name="connsiteY25" fmla="*/ 26718 h 185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5812" h="185809">
                  <a:moveTo>
                    <a:pt x="123832" y="26718"/>
                  </a:moveTo>
                  <a:cubicBezTo>
                    <a:pt x="124022" y="26351"/>
                    <a:pt x="120225" y="23682"/>
                    <a:pt x="112744" y="20050"/>
                  </a:cubicBezTo>
                  <a:cubicBezTo>
                    <a:pt x="105289" y="16395"/>
                    <a:pt x="94164" y="11781"/>
                    <a:pt x="80017" y="7212"/>
                  </a:cubicBezTo>
                  <a:cubicBezTo>
                    <a:pt x="72828" y="4999"/>
                    <a:pt x="65437" y="2459"/>
                    <a:pt x="56331" y="758"/>
                  </a:cubicBezTo>
                  <a:cubicBezTo>
                    <a:pt x="47238" y="-487"/>
                    <a:pt x="37395" y="440"/>
                    <a:pt x="27667" y="3729"/>
                  </a:cubicBezTo>
                  <a:cubicBezTo>
                    <a:pt x="17278" y="6790"/>
                    <a:pt x="9074" y="16047"/>
                    <a:pt x="4515" y="26033"/>
                  </a:cubicBezTo>
                  <a:cubicBezTo>
                    <a:pt x="-108" y="36075"/>
                    <a:pt x="-3143" y="47633"/>
                    <a:pt x="-1543" y="59802"/>
                  </a:cubicBezTo>
                  <a:cubicBezTo>
                    <a:pt x="-692" y="68474"/>
                    <a:pt x="4375" y="76908"/>
                    <a:pt x="10509" y="82152"/>
                  </a:cubicBezTo>
                  <a:cubicBezTo>
                    <a:pt x="16529" y="87688"/>
                    <a:pt x="23260" y="91716"/>
                    <a:pt x="29966" y="94956"/>
                  </a:cubicBezTo>
                  <a:lnTo>
                    <a:pt x="28289" y="91245"/>
                  </a:lnTo>
                  <a:cubicBezTo>
                    <a:pt x="23298" y="107919"/>
                    <a:pt x="24352" y="125902"/>
                    <a:pt x="31566" y="138959"/>
                  </a:cubicBezTo>
                  <a:cubicBezTo>
                    <a:pt x="38500" y="152041"/>
                    <a:pt x="47657" y="161170"/>
                    <a:pt x="55633" y="168031"/>
                  </a:cubicBezTo>
                  <a:cubicBezTo>
                    <a:pt x="63710" y="174828"/>
                    <a:pt x="70809" y="179257"/>
                    <a:pt x="75711" y="182164"/>
                  </a:cubicBezTo>
                  <a:cubicBezTo>
                    <a:pt x="80652" y="185022"/>
                    <a:pt x="83471" y="186307"/>
                    <a:pt x="83661" y="185990"/>
                  </a:cubicBezTo>
                  <a:cubicBezTo>
                    <a:pt x="84245" y="185160"/>
                    <a:pt x="73438" y="178890"/>
                    <a:pt x="58287" y="165059"/>
                  </a:cubicBezTo>
                  <a:cubicBezTo>
                    <a:pt x="50933" y="158074"/>
                    <a:pt x="42424" y="148752"/>
                    <a:pt x="36430" y="136573"/>
                  </a:cubicBezTo>
                  <a:cubicBezTo>
                    <a:pt x="30245" y="124404"/>
                    <a:pt x="29572" y="108733"/>
                    <a:pt x="34398" y="92962"/>
                  </a:cubicBezTo>
                  <a:lnTo>
                    <a:pt x="35147" y="90511"/>
                  </a:lnTo>
                  <a:lnTo>
                    <a:pt x="32722" y="89241"/>
                  </a:lnTo>
                  <a:cubicBezTo>
                    <a:pt x="20745" y="83040"/>
                    <a:pt x="6433" y="73872"/>
                    <a:pt x="5010" y="58875"/>
                  </a:cubicBezTo>
                  <a:cubicBezTo>
                    <a:pt x="3613" y="48586"/>
                    <a:pt x="6242" y="37920"/>
                    <a:pt x="10382" y="28787"/>
                  </a:cubicBezTo>
                  <a:cubicBezTo>
                    <a:pt x="14586" y="19629"/>
                    <a:pt x="21088" y="12188"/>
                    <a:pt x="29699" y="9469"/>
                  </a:cubicBezTo>
                  <a:cubicBezTo>
                    <a:pt x="38411" y="6348"/>
                    <a:pt x="47504" y="5292"/>
                    <a:pt x="55607" y="6205"/>
                  </a:cubicBezTo>
                  <a:cubicBezTo>
                    <a:pt x="63608" y="7451"/>
                    <a:pt x="71711" y="9827"/>
                    <a:pt x="78683" y="11691"/>
                  </a:cubicBezTo>
                  <a:cubicBezTo>
                    <a:pt x="92805" y="15615"/>
                    <a:pt x="104045" y="19515"/>
                    <a:pt x="111728" y="22412"/>
                  </a:cubicBezTo>
                  <a:cubicBezTo>
                    <a:pt x="119437" y="25280"/>
                    <a:pt x="123590" y="27160"/>
                    <a:pt x="123832" y="26718"/>
                  </a:cubicBezTo>
                </a:path>
              </a:pathLst>
            </a:custGeom>
            <a:solidFill>
              <a:srgbClr val="F68260"/>
            </a:solidFill>
            <a:ln w="1270" cap="flat">
              <a:noFill/>
              <a:prstDash val="solid"/>
              <a:miter/>
            </a:ln>
          </p:spPr>
          <p:txBody>
            <a:bodyPr rtlCol="0" anchor="ctr"/>
            <a:lstStyle/>
            <a:p>
              <a:endParaRPr lang="fr-FR"/>
            </a:p>
          </p:txBody>
        </p:sp>
        <p:sp>
          <p:nvSpPr>
            <p:cNvPr id="60" name="Freeform: Shape 59">
              <a:extLst>
                <a:ext uri="{FF2B5EF4-FFF2-40B4-BE49-F238E27FC236}">
                  <a16:creationId xmlns:a16="http://schemas.microsoft.com/office/drawing/2014/main" id="{FEB4D4BF-81A6-1699-B2AE-BC7BB8E84868}"/>
                </a:ext>
              </a:extLst>
            </p:cNvPr>
            <p:cNvSpPr/>
            <p:nvPr/>
          </p:nvSpPr>
          <p:spPr>
            <a:xfrm flipV="1">
              <a:off x="6727423" y="8347011"/>
              <a:ext cx="511404" cy="1329148"/>
            </a:xfrm>
            <a:custGeom>
              <a:avLst/>
              <a:gdLst>
                <a:gd name="connsiteX0" fmla="*/ 500890 w 511404"/>
                <a:gd name="connsiteY0" fmla="*/ 501841 h 1329148"/>
                <a:gd name="connsiteX1" fmla="*/ 427128 w 511404"/>
                <a:gd name="connsiteY1" fmla="*/ 1326999 h 1329148"/>
                <a:gd name="connsiteX2" fmla="*/ 200979 w 511404"/>
                <a:gd name="connsiteY2" fmla="*/ 1186143 h 1329148"/>
                <a:gd name="connsiteX3" fmla="*/ 56746 w 511404"/>
                <a:gd name="connsiteY3" fmla="*/ 897840 h 1329148"/>
                <a:gd name="connsiteX4" fmla="*/ 32273 w 511404"/>
                <a:gd name="connsiteY4" fmla="*/ 514389 h 1329148"/>
                <a:gd name="connsiteX5" fmla="*/ 88889 w 511404"/>
                <a:gd name="connsiteY5" fmla="*/ 376073 h 1329148"/>
                <a:gd name="connsiteX6" fmla="*/ 68950 w 511404"/>
                <a:gd name="connsiteY6" fmla="*/ 125096 h 1329148"/>
                <a:gd name="connsiteX7" fmla="*/ 300560 w 511404"/>
                <a:gd name="connsiteY7" fmla="*/ 4852 h 1329148"/>
                <a:gd name="connsiteX8" fmla="*/ 488685 w 511404"/>
                <a:gd name="connsiteY8" fmla="*/ 211964 h 1329148"/>
                <a:gd name="connsiteX9" fmla="*/ 500890 w 511404"/>
                <a:gd name="connsiteY9" fmla="*/ 501841 h 1329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1404" h="1329148">
                  <a:moveTo>
                    <a:pt x="500890" y="501841"/>
                  </a:moveTo>
                  <a:cubicBezTo>
                    <a:pt x="473306" y="776949"/>
                    <a:pt x="415050" y="1050774"/>
                    <a:pt x="427128" y="1326999"/>
                  </a:cubicBezTo>
                  <a:lnTo>
                    <a:pt x="200979" y="1186143"/>
                  </a:lnTo>
                  <a:cubicBezTo>
                    <a:pt x="212206" y="1076732"/>
                    <a:pt x="113807" y="991871"/>
                    <a:pt x="56746" y="897840"/>
                  </a:cubicBezTo>
                  <a:cubicBezTo>
                    <a:pt x="-12305" y="783985"/>
                    <a:pt x="-21753" y="636106"/>
                    <a:pt x="32273" y="514389"/>
                  </a:cubicBezTo>
                  <a:cubicBezTo>
                    <a:pt x="52567" y="468669"/>
                    <a:pt x="81485" y="425540"/>
                    <a:pt x="88889" y="376073"/>
                  </a:cubicBezTo>
                  <a:cubicBezTo>
                    <a:pt x="101386" y="292456"/>
                    <a:pt x="49951" y="207481"/>
                    <a:pt x="68950" y="125096"/>
                  </a:cubicBezTo>
                  <a:cubicBezTo>
                    <a:pt x="90819" y="30252"/>
                    <a:pt x="206974" y="-21932"/>
                    <a:pt x="300560" y="4852"/>
                  </a:cubicBezTo>
                  <a:cubicBezTo>
                    <a:pt x="394146" y="31611"/>
                    <a:pt x="461101" y="118619"/>
                    <a:pt x="488685" y="211964"/>
                  </a:cubicBezTo>
                  <a:cubicBezTo>
                    <a:pt x="516269" y="305322"/>
                    <a:pt x="510605" y="404991"/>
                    <a:pt x="500890" y="501841"/>
                  </a:cubicBezTo>
                </a:path>
              </a:pathLst>
            </a:custGeom>
            <a:solidFill>
              <a:srgbClr val="17282F"/>
            </a:solidFill>
            <a:ln w="1270" cap="flat">
              <a:noFill/>
              <a:prstDash val="solid"/>
              <a:miter/>
            </a:ln>
          </p:spPr>
          <p:txBody>
            <a:bodyPr rtlCol="0" anchor="ctr"/>
            <a:lstStyle/>
            <a:p>
              <a:endParaRPr lang="fr-FR"/>
            </a:p>
          </p:txBody>
        </p:sp>
        <p:sp>
          <p:nvSpPr>
            <p:cNvPr id="61" name="Freeform: Shape 60">
              <a:extLst>
                <a:ext uri="{FF2B5EF4-FFF2-40B4-BE49-F238E27FC236}">
                  <a16:creationId xmlns:a16="http://schemas.microsoft.com/office/drawing/2014/main" id="{627F7249-07AD-0325-4A6A-014FCA0B0205}"/>
                </a:ext>
              </a:extLst>
            </p:cNvPr>
            <p:cNvSpPr/>
            <p:nvPr/>
          </p:nvSpPr>
          <p:spPr>
            <a:xfrm flipV="1">
              <a:off x="6937777" y="8127252"/>
              <a:ext cx="1108001" cy="849240"/>
            </a:xfrm>
            <a:custGeom>
              <a:avLst/>
              <a:gdLst>
                <a:gd name="connsiteX0" fmla="*/ 2471 w 1108001"/>
                <a:gd name="connsiteY0" fmla="*/ 532879 h 849240"/>
                <a:gd name="connsiteX1" fmla="*/ 256687 w 1108001"/>
                <a:gd name="connsiteY1" fmla="*/ 826960 h 849240"/>
                <a:gd name="connsiteX2" fmla="*/ 637649 w 1108001"/>
                <a:gd name="connsiteY2" fmla="*/ 749502 h 849240"/>
                <a:gd name="connsiteX3" fmla="*/ 760508 w 1108001"/>
                <a:gd name="connsiteY3" fmla="*/ 638377 h 849240"/>
                <a:gd name="connsiteX4" fmla="*/ 880904 w 1108001"/>
                <a:gd name="connsiteY4" fmla="*/ 598233 h 849240"/>
                <a:gd name="connsiteX5" fmla="*/ 1058946 w 1108001"/>
                <a:gd name="connsiteY5" fmla="*/ 361352 h 849240"/>
                <a:gd name="connsiteX6" fmla="*/ 1105110 w 1108001"/>
                <a:gd name="connsiteY6" fmla="*/ 89636 h 849240"/>
                <a:gd name="connsiteX7" fmla="*/ 964737 w 1108001"/>
                <a:gd name="connsiteY7" fmla="*/ 1320 h 849240"/>
                <a:gd name="connsiteX8" fmla="*/ 823488 w 1108001"/>
                <a:gd name="connsiteY8" fmla="*/ 126136 h 849240"/>
                <a:gd name="connsiteX9" fmla="*/ 699409 w 1108001"/>
                <a:gd name="connsiteY9" fmla="*/ 271411 h 849240"/>
                <a:gd name="connsiteX10" fmla="*/ 389199 w 1108001"/>
                <a:gd name="connsiteY10" fmla="*/ 270941 h 849240"/>
                <a:gd name="connsiteX11" fmla="*/ 81224 w 1108001"/>
                <a:gd name="connsiteY11" fmla="*/ 283844 h 849240"/>
                <a:gd name="connsiteX12" fmla="*/ 2471 w 1108001"/>
                <a:gd name="connsiteY12" fmla="*/ 532879 h 84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8001" h="849240">
                  <a:moveTo>
                    <a:pt x="2471" y="532879"/>
                  </a:moveTo>
                  <a:cubicBezTo>
                    <a:pt x="27261" y="666432"/>
                    <a:pt x="128137" y="783119"/>
                    <a:pt x="256687" y="826960"/>
                  </a:cubicBezTo>
                  <a:cubicBezTo>
                    <a:pt x="385262" y="870800"/>
                    <a:pt x="536417" y="840066"/>
                    <a:pt x="637649" y="749502"/>
                  </a:cubicBezTo>
                  <a:cubicBezTo>
                    <a:pt x="678924" y="712583"/>
                    <a:pt x="712731" y="666368"/>
                    <a:pt x="760508" y="638377"/>
                  </a:cubicBezTo>
                  <a:cubicBezTo>
                    <a:pt x="814458" y="606754"/>
                    <a:pt x="821392" y="617461"/>
                    <a:pt x="880904" y="598233"/>
                  </a:cubicBezTo>
                  <a:cubicBezTo>
                    <a:pt x="940404" y="579005"/>
                    <a:pt x="1056838" y="423862"/>
                    <a:pt x="1058946" y="361352"/>
                  </a:cubicBezTo>
                  <a:lnTo>
                    <a:pt x="1105110" y="89636"/>
                  </a:lnTo>
                  <a:cubicBezTo>
                    <a:pt x="1106749" y="25412"/>
                    <a:pt x="1026662" y="-15774"/>
                    <a:pt x="964737" y="1320"/>
                  </a:cubicBezTo>
                  <a:cubicBezTo>
                    <a:pt x="902787" y="18414"/>
                    <a:pt x="859022" y="72605"/>
                    <a:pt x="823488" y="126136"/>
                  </a:cubicBezTo>
                  <a:cubicBezTo>
                    <a:pt x="787966" y="179666"/>
                    <a:pt x="754158" y="237794"/>
                    <a:pt x="699409" y="271411"/>
                  </a:cubicBezTo>
                  <a:cubicBezTo>
                    <a:pt x="608617" y="327151"/>
                    <a:pt x="492043" y="298767"/>
                    <a:pt x="389199" y="270941"/>
                  </a:cubicBezTo>
                  <a:cubicBezTo>
                    <a:pt x="286354" y="243128"/>
                    <a:pt x="166796" y="220382"/>
                    <a:pt x="81224" y="283844"/>
                  </a:cubicBezTo>
                  <a:cubicBezTo>
                    <a:pt x="7487" y="338518"/>
                    <a:pt x="-14293" y="442620"/>
                    <a:pt x="2471" y="532879"/>
                  </a:cubicBezTo>
                </a:path>
              </a:pathLst>
            </a:custGeom>
            <a:solidFill>
              <a:srgbClr val="17282F"/>
            </a:solidFill>
            <a:ln w="1270" cap="flat">
              <a:noFill/>
              <a:prstDash val="solid"/>
              <a:miter/>
            </a:ln>
          </p:spPr>
          <p:txBody>
            <a:bodyPr rtlCol="0" anchor="ctr"/>
            <a:lstStyle/>
            <a:p>
              <a:endParaRPr lang="fr-FR"/>
            </a:p>
          </p:txBody>
        </p:sp>
        <p:sp>
          <p:nvSpPr>
            <p:cNvPr id="62" name="Freeform: Shape 61">
              <a:extLst>
                <a:ext uri="{FF2B5EF4-FFF2-40B4-BE49-F238E27FC236}">
                  <a16:creationId xmlns:a16="http://schemas.microsoft.com/office/drawing/2014/main" id="{9B999F7A-C099-29E8-6207-F3E2C2BF7320}"/>
                </a:ext>
              </a:extLst>
            </p:cNvPr>
            <p:cNvSpPr/>
            <p:nvPr/>
          </p:nvSpPr>
          <p:spPr>
            <a:xfrm flipV="1">
              <a:off x="6910217" y="8438596"/>
              <a:ext cx="971414" cy="1958528"/>
            </a:xfrm>
            <a:custGeom>
              <a:avLst/>
              <a:gdLst>
                <a:gd name="connsiteX0" fmla="*/ -2772 w 971414"/>
                <a:gd name="connsiteY0" fmla="*/ 1560201 h 1958528"/>
                <a:gd name="connsiteX1" fmla="*/ 281175 w 971414"/>
                <a:gd name="connsiteY1" fmla="*/ 1956530 h 1958528"/>
                <a:gd name="connsiteX2" fmla="*/ 843772 w 971414"/>
                <a:gd name="connsiteY2" fmla="*/ 1849825 h 1958528"/>
                <a:gd name="connsiteX3" fmla="*/ 943594 w 971414"/>
                <a:gd name="connsiteY3" fmla="*/ 1749533 h 1958528"/>
                <a:gd name="connsiteX4" fmla="*/ 964740 w 971414"/>
                <a:gd name="connsiteY4" fmla="*/ 409658 h 1958528"/>
                <a:gd name="connsiteX5" fmla="*/ 968613 w 971414"/>
                <a:gd name="connsiteY5" fmla="*/ 409061 h 1958528"/>
                <a:gd name="connsiteX6" fmla="*/ 399768 w 971414"/>
                <a:gd name="connsiteY6" fmla="*/ 9747 h 1958528"/>
                <a:gd name="connsiteX7" fmla="*/ 360918 w 971414"/>
                <a:gd name="connsiteY7" fmla="*/ 293046 h 1958528"/>
                <a:gd name="connsiteX8" fmla="*/ 357197 w 971414"/>
                <a:gd name="connsiteY8" fmla="*/ 292348 h 1958528"/>
                <a:gd name="connsiteX9" fmla="*/ 355063 w 971414"/>
                <a:gd name="connsiteY9" fmla="*/ 320313 h 1958528"/>
                <a:gd name="connsiteX10" fmla="*/ 341424 w 971414"/>
                <a:gd name="connsiteY10" fmla="*/ 503625 h 1958528"/>
                <a:gd name="connsiteX11" fmla="*/ 331010 w 971414"/>
                <a:gd name="connsiteY11" fmla="*/ 654666 h 1958528"/>
                <a:gd name="connsiteX12" fmla="*/ 36167 w 971414"/>
                <a:gd name="connsiteY12" fmla="*/ 972801 h 1958528"/>
                <a:gd name="connsiteX13" fmla="*/ -2772 w 971414"/>
                <a:gd name="connsiteY13" fmla="*/ 1560201 h 195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1414" h="1958528">
                  <a:moveTo>
                    <a:pt x="-2772" y="1560201"/>
                  </a:moveTo>
                  <a:cubicBezTo>
                    <a:pt x="-2276" y="1738992"/>
                    <a:pt x="102575" y="1964620"/>
                    <a:pt x="281175" y="1956530"/>
                  </a:cubicBezTo>
                  <a:lnTo>
                    <a:pt x="843772" y="1849825"/>
                  </a:lnTo>
                  <a:cubicBezTo>
                    <a:pt x="898039" y="1847374"/>
                    <a:pt x="941397" y="1803813"/>
                    <a:pt x="943594" y="1749533"/>
                  </a:cubicBezTo>
                  <a:lnTo>
                    <a:pt x="964740" y="409658"/>
                  </a:lnTo>
                  <a:cubicBezTo>
                    <a:pt x="966061" y="409442"/>
                    <a:pt x="967280" y="409264"/>
                    <a:pt x="968613" y="409061"/>
                  </a:cubicBezTo>
                  <a:cubicBezTo>
                    <a:pt x="968613" y="409061"/>
                    <a:pt x="773148" y="-82518"/>
                    <a:pt x="399768" y="9747"/>
                  </a:cubicBezTo>
                  <a:cubicBezTo>
                    <a:pt x="325727" y="28035"/>
                    <a:pt x="380400" y="212262"/>
                    <a:pt x="360918" y="293046"/>
                  </a:cubicBezTo>
                  <a:lnTo>
                    <a:pt x="357197" y="292348"/>
                  </a:lnTo>
                  <a:cubicBezTo>
                    <a:pt x="356435" y="302038"/>
                    <a:pt x="355749" y="311055"/>
                    <a:pt x="355063" y="320313"/>
                  </a:cubicBezTo>
                  <a:cubicBezTo>
                    <a:pt x="337106" y="413836"/>
                    <a:pt x="341424" y="503625"/>
                    <a:pt x="341424" y="503625"/>
                  </a:cubicBezTo>
                  <a:cubicBezTo>
                    <a:pt x="333664" y="611435"/>
                    <a:pt x="331010" y="655682"/>
                    <a:pt x="331010" y="654666"/>
                  </a:cubicBezTo>
                  <a:cubicBezTo>
                    <a:pt x="331010" y="654666"/>
                    <a:pt x="101191" y="678745"/>
                    <a:pt x="36167" y="972801"/>
                  </a:cubicBezTo>
                  <a:cubicBezTo>
                    <a:pt x="3820" y="1119029"/>
                    <a:pt x="-3330" y="1361573"/>
                    <a:pt x="-2772" y="1560201"/>
                  </a:cubicBezTo>
                </a:path>
              </a:pathLst>
            </a:custGeom>
            <a:solidFill>
              <a:srgbClr val="F8A58D"/>
            </a:solidFill>
            <a:ln w="1270" cap="flat">
              <a:noFill/>
              <a:prstDash val="solid"/>
              <a:miter/>
            </a:ln>
          </p:spPr>
          <p:txBody>
            <a:bodyPr rtlCol="0" anchor="ctr"/>
            <a:lstStyle/>
            <a:p>
              <a:endParaRPr lang="fr-FR" dirty="0"/>
            </a:p>
          </p:txBody>
        </p:sp>
        <p:sp>
          <p:nvSpPr>
            <p:cNvPr id="63" name="Freeform: Shape 62">
              <a:extLst>
                <a:ext uri="{FF2B5EF4-FFF2-40B4-BE49-F238E27FC236}">
                  <a16:creationId xmlns:a16="http://schemas.microsoft.com/office/drawing/2014/main" id="{F4F05F0E-D314-028B-186C-F51230A4EA44}"/>
                </a:ext>
              </a:extLst>
            </p:cNvPr>
            <p:cNvSpPr/>
            <p:nvPr/>
          </p:nvSpPr>
          <p:spPr>
            <a:xfrm flipV="1">
              <a:off x="7008953" y="9032265"/>
              <a:ext cx="76234" cy="72924"/>
            </a:xfrm>
            <a:custGeom>
              <a:avLst/>
              <a:gdLst>
                <a:gd name="connsiteX0" fmla="*/ -2552 w 76234"/>
                <a:gd name="connsiteY0" fmla="*/ 34110 h 72924"/>
                <a:gd name="connsiteX1" fmla="*/ 36488 w 76234"/>
                <a:gd name="connsiteY1" fmla="*/ -2098 h 72924"/>
                <a:gd name="connsiteX2" fmla="*/ 73660 w 76234"/>
                <a:gd name="connsiteY2" fmla="*/ 34593 h 72924"/>
                <a:gd name="connsiteX3" fmla="*/ 34672 w 76234"/>
                <a:gd name="connsiteY3" fmla="*/ 70826 h 72924"/>
                <a:gd name="connsiteX4" fmla="*/ -2552 w 76234"/>
                <a:gd name="connsiteY4" fmla="*/ 34110 h 72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4" h="72924">
                  <a:moveTo>
                    <a:pt x="-2552" y="34110"/>
                  </a:moveTo>
                  <a:cubicBezTo>
                    <a:pt x="-2057" y="13955"/>
                    <a:pt x="15418" y="-2237"/>
                    <a:pt x="36488" y="-2098"/>
                  </a:cubicBezTo>
                  <a:cubicBezTo>
                    <a:pt x="57493" y="-1958"/>
                    <a:pt x="74156" y="14438"/>
                    <a:pt x="73660" y="34593"/>
                  </a:cubicBezTo>
                  <a:cubicBezTo>
                    <a:pt x="73153" y="54748"/>
                    <a:pt x="55677" y="70953"/>
                    <a:pt x="34672" y="70826"/>
                  </a:cubicBezTo>
                  <a:cubicBezTo>
                    <a:pt x="13615" y="70686"/>
                    <a:pt x="-3060" y="54252"/>
                    <a:pt x="-2552" y="34110"/>
                  </a:cubicBezTo>
                </a:path>
              </a:pathLst>
            </a:custGeom>
            <a:solidFill>
              <a:srgbClr val="17282F"/>
            </a:solidFill>
            <a:ln w="1270" cap="flat">
              <a:noFill/>
              <a:prstDash val="solid"/>
              <a:miter/>
            </a:ln>
          </p:spPr>
          <p:txBody>
            <a:bodyPr rtlCol="0" anchor="ctr"/>
            <a:lstStyle/>
            <a:p>
              <a:endParaRPr lang="fr-FR"/>
            </a:p>
          </p:txBody>
        </p:sp>
        <p:sp>
          <p:nvSpPr>
            <p:cNvPr id="64" name="Freeform: Shape 63">
              <a:extLst>
                <a:ext uri="{FF2B5EF4-FFF2-40B4-BE49-F238E27FC236}">
                  <a16:creationId xmlns:a16="http://schemas.microsoft.com/office/drawing/2014/main" id="{F750FD59-E145-021F-38D2-4FBDDF81142D}"/>
                </a:ext>
              </a:extLst>
            </p:cNvPr>
            <p:cNvSpPr/>
            <p:nvPr/>
          </p:nvSpPr>
          <p:spPr>
            <a:xfrm flipV="1">
              <a:off x="6969617" y="8913215"/>
              <a:ext cx="151087" cy="45318"/>
            </a:xfrm>
            <a:custGeom>
              <a:avLst/>
              <a:gdLst>
                <a:gd name="connsiteX0" fmla="*/ -1849 w 151087"/>
                <a:gd name="connsiteY0" fmla="*/ -1591 h 45318"/>
                <a:gd name="connsiteX1" fmla="*/ 71722 w 151087"/>
                <a:gd name="connsiteY1" fmla="*/ 19161 h 45318"/>
                <a:gd name="connsiteX2" fmla="*/ 148100 w 151087"/>
                <a:gd name="connsiteY2" fmla="*/ 8124 h 45318"/>
                <a:gd name="connsiteX3" fmla="*/ 131133 w 151087"/>
                <a:gd name="connsiteY3" fmla="*/ 27898 h 45318"/>
                <a:gd name="connsiteX4" fmla="*/ 69614 w 151087"/>
                <a:gd name="connsiteY4" fmla="*/ 42884 h 45318"/>
                <a:gd name="connsiteX5" fmla="*/ 11448 w 151087"/>
                <a:gd name="connsiteY5" fmla="*/ 20151 h 45318"/>
                <a:gd name="connsiteX6" fmla="*/ -1849 w 151087"/>
                <a:gd name="connsiteY6" fmla="*/ -1591 h 45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087" h="45318">
                  <a:moveTo>
                    <a:pt x="-1849" y="-1591"/>
                  </a:moveTo>
                  <a:cubicBezTo>
                    <a:pt x="3180" y="-6277"/>
                    <a:pt x="30752" y="16811"/>
                    <a:pt x="71722" y="19161"/>
                  </a:cubicBezTo>
                  <a:cubicBezTo>
                    <a:pt x="112616" y="22107"/>
                    <a:pt x="143960" y="2841"/>
                    <a:pt x="148100" y="8124"/>
                  </a:cubicBezTo>
                  <a:cubicBezTo>
                    <a:pt x="150157" y="10474"/>
                    <a:pt x="144798" y="19148"/>
                    <a:pt x="131133" y="27898"/>
                  </a:cubicBezTo>
                  <a:cubicBezTo>
                    <a:pt x="117684" y="36611"/>
                    <a:pt x="95141" y="44523"/>
                    <a:pt x="69614" y="42884"/>
                  </a:cubicBezTo>
                  <a:cubicBezTo>
                    <a:pt x="44112" y="41195"/>
                    <a:pt x="23208" y="30502"/>
                    <a:pt x="11448" y="20151"/>
                  </a:cubicBezTo>
                  <a:cubicBezTo>
                    <a:pt x="-566" y="9724"/>
                    <a:pt x="-4300" y="491"/>
                    <a:pt x="-1849" y="-1591"/>
                  </a:cubicBezTo>
                </a:path>
              </a:pathLst>
            </a:custGeom>
            <a:solidFill>
              <a:srgbClr val="17282F"/>
            </a:solidFill>
            <a:ln w="1270" cap="flat">
              <a:noFill/>
              <a:prstDash val="solid"/>
              <a:miter/>
            </a:ln>
          </p:spPr>
          <p:txBody>
            <a:bodyPr rtlCol="0" anchor="ctr"/>
            <a:lstStyle/>
            <a:p>
              <a:endParaRPr lang="fr-FR"/>
            </a:p>
          </p:txBody>
        </p:sp>
        <p:sp>
          <p:nvSpPr>
            <p:cNvPr id="65" name="Freeform: Shape 64">
              <a:extLst>
                <a:ext uri="{FF2B5EF4-FFF2-40B4-BE49-F238E27FC236}">
                  <a16:creationId xmlns:a16="http://schemas.microsoft.com/office/drawing/2014/main" id="{F5F85F2B-E7A2-78C7-8CF1-D093F7FC64D2}"/>
                </a:ext>
              </a:extLst>
            </p:cNvPr>
            <p:cNvSpPr/>
            <p:nvPr/>
          </p:nvSpPr>
          <p:spPr>
            <a:xfrm flipV="1">
              <a:off x="7379183" y="9011589"/>
              <a:ext cx="76234" cy="72924"/>
            </a:xfrm>
            <a:custGeom>
              <a:avLst/>
              <a:gdLst>
                <a:gd name="connsiteX0" fmla="*/ -2805 w 76234"/>
                <a:gd name="connsiteY0" fmla="*/ 34092 h 72924"/>
                <a:gd name="connsiteX1" fmla="*/ 36222 w 76234"/>
                <a:gd name="connsiteY1" fmla="*/ -2116 h 72924"/>
                <a:gd name="connsiteX2" fmla="*/ 73408 w 76234"/>
                <a:gd name="connsiteY2" fmla="*/ 34574 h 72924"/>
                <a:gd name="connsiteX3" fmla="*/ 34406 w 76234"/>
                <a:gd name="connsiteY3" fmla="*/ 70807 h 72924"/>
                <a:gd name="connsiteX4" fmla="*/ -2805 w 76234"/>
                <a:gd name="connsiteY4" fmla="*/ 34092 h 72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4" h="72924">
                  <a:moveTo>
                    <a:pt x="-2805" y="34092"/>
                  </a:moveTo>
                  <a:cubicBezTo>
                    <a:pt x="-2310" y="13937"/>
                    <a:pt x="15178" y="-2256"/>
                    <a:pt x="36222" y="-2116"/>
                  </a:cubicBezTo>
                  <a:cubicBezTo>
                    <a:pt x="57228" y="-1964"/>
                    <a:pt x="73903" y="14432"/>
                    <a:pt x="73408" y="34574"/>
                  </a:cubicBezTo>
                  <a:cubicBezTo>
                    <a:pt x="72912" y="54729"/>
                    <a:pt x="55424" y="70934"/>
                    <a:pt x="34406" y="70807"/>
                  </a:cubicBezTo>
                  <a:cubicBezTo>
                    <a:pt x="13362" y="70680"/>
                    <a:pt x="-3300" y="54234"/>
                    <a:pt x="-2805" y="34092"/>
                  </a:cubicBezTo>
                </a:path>
              </a:pathLst>
            </a:custGeom>
            <a:solidFill>
              <a:srgbClr val="17282F"/>
            </a:solidFill>
            <a:ln w="1270" cap="flat">
              <a:noFill/>
              <a:prstDash val="solid"/>
              <a:miter/>
            </a:ln>
          </p:spPr>
          <p:txBody>
            <a:bodyPr rtlCol="0" anchor="ctr"/>
            <a:lstStyle/>
            <a:p>
              <a:endParaRPr lang="fr-FR"/>
            </a:p>
          </p:txBody>
        </p:sp>
        <p:sp>
          <p:nvSpPr>
            <p:cNvPr id="66" name="Freeform: Shape 65">
              <a:extLst>
                <a:ext uri="{FF2B5EF4-FFF2-40B4-BE49-F238E27FC236}">
                  <a16:creationId xmlns:a16="http://schemas.microsoft.com/office/drawing/2014/main" id="{B1033C78-DCA6-5649-CDFD-2F3350FBACEF}"/>
                </a:ext>
              </a:extLst>
            </p:cNvPr>
            <p:cNvSpPr/>
            <p:nvPr/>
          </p:nvSpPr>
          <p:spPr>
            <a:xfrm flipV="1">
              <a:off x="7372825" y="8896615"/>
              <a:ext cx="151090" cy="45318"/>
            </a:xfrm>
            <a:custGeom>
              <a:avLst/>
              <a:gdLst>
                <a:gd name="connsiteX0" fmla="*/ -2132 w 151090"/>
                <a:gd name="connsiteY0" fmla="*/ -1606 h 45318"/>
                <a:gd name="connsiteX1" fmla="*/ 71452 w 151090"/>
                <a:gd name="connsiteY1" fmla="*/ 19146 h 45318"/>
                <a:gd name="connsiteX2" fmla="*/ 147829 w 151090"/>
                <a:gd name="connsiteY2" fmla="*/ 8110 h 45318"/>
                <a:gd name="connsiteX3" fmla="*/ 130862 w 151090"/>
                <a:gd name="connsiteY3" fmla="*/ 27884 h 45318"/>
                <a:gd name="connsiteX4" fmla="*/ 69343 w 151090"/>
                <a:gd name="connsiteY4" fmla="*/ 42870 h 45318"/>
                <a:gd name="connsiteX5" fmla="*/ 11165 w 151090"/>
                <a:gd name="connsiteY5" fmla="*/ 20137 h 45318"/>
                <a:gd name="connsiteX6" fmla="*/ -2132 w 151090"/>
                <a:gd name="connsiteY6" fmla="*/ -1606 h 45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090" h="45318">
                  <a:moveTo>
                    <a:pt x="-2132" y="-1606"/>
                  </a:moveTo>
                  <a:cubicBezTo>
                    <a:pt x="2910" y="-6292"/>
                    <a:pt x="30507" y="16784"/>
                    <a:pt x="71452" y="19146"/>
                  </a:cubicBezTo>
                  <a:cubicBezTo>
                    <a:pt x="112346" y="22092"/>
                    <a:pt x="143689" y="2827"/>
                    <a:pt x="147829" y="8110"/>
                  </a:cubicBezTo>
                  <a:cubicBezTo>
                    <a:pt x="149874" y="10459"/>
                    <a:pt x="144578" y="19133"/>
                    <a:pt x="130862" y="27884"/>
                  </a:cubicBezTo>
                  <a:cubicBezTo>
                    <a:pt x="117413" y="36608"/>
                    <a:pt x="94870" y="44508"/>
                    <a:pt x="69343" y="42870"/>
                  </a:cubicBezTo>
                  <a:cubicBezTo>
                    <a:pt x="43842" y="41181"/>
                    <a:pt x="22937" y="30500"/>
                    <a:pt x="11165" y="20137"/>
                  </a:cubicBezTo>
                  <a:cubicBezTo>
                    <a:pt x="-811" y="9710"/>
                    <a:pt x="-4571" y="477"/>
                    <a:pt x="-2132" y="-1606"/>
                  </a:cubicBezTo>
                </a:path>
              </a:pathLst>
            </a:custGeom>
            <a:solidFill>
              <a:srgbClr val="17282F"/>
            </a:solidFill>
            <a:ln w="1270" cap="flat">
              <a:noFill/>
              <a:prstDash val="solid"/>
              <a:miter/>
            </a:ln>
          </p:spPr>
          <p:txBody>
            <a:bodyPr rtlCol="0" anchor="ctr"/>
            <a:lstStyle/>
            <a:p>
              <a:endParaRPr lang="fr-FR"/>
            </a:p>
          </p:txBody>
        </p:sp>
        <p:sp>
          <p:nvSpPr>
            <p:cNvPr id="67" name="Freeform: Shape 66">
              <a:extLst>
                <a:ext uri="{FF2B5EF4-FFF2-40B4-BE49-F238E27FC236}">
                  <a16:creationId xmlns:a16="http://schemas.microsoft.com/office/drawing/2014/main" id="{F7802278-2783-4F5D-A76A-405D17335541}"/>
                </a:ext>
              </a:extLst>
            </p:cNvPr>
            <p:cNvSpPr/>
            <p:nvPr/>
          </p:nvSpPr>
          <p:spPr>
            <a:xfrm flipV="1">
              <a:off x="7136879" y="8911600"/>
              <a:ext cx="106259" cy="346497"/>
            </a:xfrm>
            <a:custGeom>
              <a:avLst/>
              <a:gdLst>
                <a:gd name="connsiteX0" fmla="*/ 103599 w 106259"/>
                <a:gd name="connsiteY0" fmla="*/ 1891 h 346497"/>
                <a:gd name="connsiteX1" fmla="*/ 36327 w 106259"/>
                <a:gd name="connsiteY1" fmla="*/ 9892 h 346497"/>
                <a:gd name="connsiteX2" fmla="*/ 13581 w 106259"/>
                <a:gd name="connsiteY2" fmla="*/ 18858 h 346497"/>
                <a:gd name="connsiteX3" fmla="*/ 18699 w 106259"/>
                <a:gd name="connsiteY3" fmla="*/ 50291 h 346497"/>
                <a:gd name="connsiteX4" fmla="*/ 44849 w 106259"/>
                <a:gd name="connsiteY4" fmla="*/ 131825 h 346497"/>
                <a:gd name="connsiteX5" fmla="*/ 101783 w 106259"/>
                <a:gd name="connsiteY5" fmla="*/ 344397 h 346497"/>
                <a:gd name="connsiteX6" fmla="*/ 27869 w 106259"/>
                <a:gd name="connsiteY6" fmla="*/ 136905 h 346497"/>
                <a:gd name="connsiteX7" fmla="*/ 3053 w 106259"/>
                <a:gd name="connsiteY7" fmla="*/ 54977 h 346497"/>
                <a:gd name="connsiteX8" fmla="*/ 94 w 106259"/>
                <a:gd name="connsiteY8" fmla="*/ 13588 h 346497"/>
                <a:gd name="connsiteX9" fmla="*/ 18217 w 106259"/>
                <a:gd name="connsiteY9" fmla="*/ -675 h 346497"/>
                <a:gd name="connsiteX10" fmla="*/ 36136 w 106259"/>
                <a:gd name="connsiteY10" fmla="*/ -2072 h 346497"/>
                <a:gd name="connsiteX11" fmla="*/ 103599 w 106259"/>
                <a:gd name="connsiteY11" fmla="*/ 1891 h 34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259" h="346497">
                  <a:moveTo>
                    <a:pt x="103599" y="1891"/>
                  </a:moveTo>
                  <a:cubicBezTo>
                    <a:pt x="103650" y="4228"/>
                    <a:pt x="77920" y="7111"/>
                    <a:pt x="36327" y="9892"/>
                  </a:cubicBezTo>
                  <a:cubicBezTo>
                    <a:pt x="25799" y="10349"/>
                    <a:pt x="15779" y="11835"/>
                    <a:pt x="13581" y="18858"/>
                  </a:cubicBezTo>
                  <a:cubicBezTo>
                    <a:pt x="10660" y="26275"/>
                    <a:pt x="14356" y="37807"/>
                    <a:pt x="18699" y="50291"/>
                  </a:cubicBezTo>
                  <a:cubicBezTo>
                    <a:pt x="27018" y="76199"/>
                    <a:pt x="35705" y="103364"/>
                    <a:pt x="44849" y="131825"/>
                  </a:cubicBezTo>
                  <a:cubicBezTo>
                    <a:pt x="80980" y="247839"/>
                    <a:pt x="106469" y="342988"/>
                    <a:pt x="101783" y="344397"/>
                  </a:cubicBezTo>
                  <a:cubicBezTo>
                    <a:pt x="97096" y="345807"/>
                    <a:pt x="64000" y="252919"/>
                    <a:pt x="27869" y="136905"/>
                  </a:cubicBezTo>
                  <a:cubicBezTo>
                    <a:pt x="19207" y="108304"/>
                    <a:pt x="10927" y="81050"/>
                    <a:pt x="3053" y="54977"/>
                  </a:cubicBezTo>
                  <a:cubicBezTo>
                    <a:pt x="-198" y="42848"/>
                    <a:pt x="-6193" y="28955"/>
                    <a:pt x="94" y="13588"/>
                  </a:cubicBezTo>
                  <a:cubicBezTo>
                    <a:pt x="3383" y="5942"/>
                    <a:pt x="11410" y="735"/>
                    <a:pt x="18217" y="-675"/>
                  </a:cubicBezTo>
                  <a:cubicBezTo>
                    <a:pt x="25049" y="-2313"/>
                    <a:pt x="30942" y="-2072"/>
                    <a:pt x="36136" y="-2072"/>
                  </a:cubicBezTo>
                  <a:cubicBezTo>
                    <a:pt x="77818" y="-1805"/>
                    <a:pt x="103586" y="-446"/>
                    <a:pt x="103599" y="1891"/>
                  </a:cubicBezTo>
                </a:path>
              </a:pathLst>
            </a:custGeom>
            <a:solidFill>
              <a:srgbClr val="17282F"/>
            </a:solidFill>
            <a:ln w="1270" cap="flat">
              <a:noFill/>
              <a:prstDash val="solid"/>
              <a:miter/>
            </a:ln>
          </p:spPr>
          <p:txBody>
            <a:bodyPr rtlCol="0" anchor="ctr"/>
            <a:lstStyle/>
            <a:p>
              <a:endParaRPr lang="fr-FR"/>
            </a:p>
          </p:txBody>
        </p:sp>
        <p:sp>
          <p:nvSpPr>
            <p:cNvPr id="68" name="Freeform: Shape 67">
              <a:extLst>
                <a:ext uri="{FF2B5EF4-FFF2-40B4-BE49-F238E27FC236}">
                  <a16:creationId xmlns:a16="http://schemas.microsoft.com/office/drawing/2014/main" id="{7F67C6CF-DA99-CCD1-0061-BA6E32BA3FB7}"/>
                </a:ext>
              </a:extLst>
            </p:cNvPr>
            <p:cNvSpPr/>
            <p:nvPr/>
          </p:nvSpPr>
          <p:spPr>
            <a:xfrm flipV="1">
              <a:off x="7244028" y="9610674"/>
              <a:ext cx="391223" cy="203153"/>
            </a:xfrm>
            <a:custGeom>
              <a:avLst/>
              <a:gdLst>
                <a:gd name="connsiteX0" fmla="*/ -2831 w 391223"/>
                <a:gd name="connsiteY0" fmla="*/ 71632 h 203153"/>
                <a:gd name="connsiteX1" fmla="*/ 388392 w 391223"/>
                <a:gd name="connsiteY1" fmla="*/ 201629 h 203153"/>
                <a:gd name="connsiteX2" fmla="*/ 1716 w 391223"/>
                <a:gd name="connsiteY2" fmla="*/ -1190 h 203153"/>
                <a:gd name="connsiteX3" fmla="*/ -2831 w 391223"/>
                <a:gd name="connsiteY3" fmla="*/ 71632 h 203153"/>
              </a:gdLst>
              <a:ahLst/>
              <a:cxnLst>
                <a:cxn ang="0">
                  <a:pos x="connsiteX0" y="connsiteY0"/>
                </a:cxn>
                <a:cxn ang="0">
                  <a:pos x="connsiteX1" y="connsiteY1"/>
                </a:cxn>
                <a:cxn ang="0">
                  <a:pos x="connsiteX2" y="connsiteY2"/>
                </a:cxn>
                <a:cxn ang="0">
                  <a:pos x="connsiteX3" y="connsiteY3"/>
                </a:cxn>
              </a:cxnLst>
              <a:rect l="l" t="t" r="r" b="b"/>
              <a:pathLst>
                <a:path w="391223" h="203153">
                  <a:moveTo>
                    <a:pt x="-2831" y="71632"/>
                  </a:moveTo>
                  <a:cubicBezTo>
                    <a:pt x="-2831" y="71632"/>
                    <a:pt x="197664" y="70769"/>
                    <a:pt x="388392" y="201629"/>
                  </a:cubicBezTo>
                  <a:cubicBezTo>
                    <a:pt x="388392" y="201629"/>
                    <a:pt x="300534" y="-11083"/>
                    <a:pt x="1716" y="-1190"/>
                  </a:cubicBezTo>
                  <a:lnTo>
                    <a:pt x="-2831" y="71632"/>
                  </a:lnTo>
                </a:path>
              </a:pathLst>
            </a:custGeom>
            <a:solidFill>
              <a:srgbClr val="F68260"/>
            </a:solidFill>
            <a:ln w="1270" cap="flat">
              <a:noFill/>
              <a:prstDash val="solid"/>
              <a:miter/>
            </a:ln>
          </p:spPr>
          <p:txBody>
            <a:bodyPr rtlCol="0" anchor="ctr"/>
            <a:lstStyle/>
            <a:p>
              <a:endParaRPr lang="fr-FR"/>
            </a:p>
          </p:txBody>
        </p:sp>
        <p:sp>
          <p:nvSpPr>
            <p:cNvPr id="69" name="Freeform: Shape 68">
              <a:extLst>
                <a:ext uri="{FF2B5EF4-FFF2-40B4-BE49-F238E27FC236}">
                  <a16:creationId xmlns:a16="http://schemas.microsoft.com/office/drawing/2014/main" id="{13BA517F-1F88-ECB6-D27D-3541280E0D8C}"/>
                </a:ext>
              </a:extLst>
            </p:cNvPr>
            <p:cNvSpPr/>
            <p:nvPr/>
          </p:nvSpPr>
          <p:spPr>
            <a:xfrm flipV="1">
              <a:off x="7262790" y="9320334"/>
              <a:ext cx="127460" cy="89219"/>
            </a:xfrm>
            <a:custGeom>
              <a:avLst/>
              <a:gdLst>
                <a:gd name="connsiteX0" fmla="*/ 874 w 127460"/>
                <a:gd name="connsiteY0" fmla="*/ 55897 h 89219"/>
                <a:gd name="connsiteX1" fmla="*/ 65402 w 127460"/>
                <a:gd name="connsiteY1" fmla="*/ 87304 h 89219"/>
                <a:gd name="connsiteX2" fmla="*/ 113447 w 127460"/>
                <a:gd name="connsiteY2" fmla="*/ 65143 h 89219"/>
                <a:gd name="connsiteX3" fmla="*/ 119632 w 127460"/>
                <a:gd name="connsiteY3" fmla="*/ 16489 h 89219"/>
                <a:gd name="connsiteX4" fmla="*/ 66736 w 127460"/>
                <a:gd name="connsiteY4" fmla="*/ -326 h 89219"/>
                <a:gd name="connsiteX5" fmla="*/ 12494 w 127460"/>
                <a:gd name="connsiteY5" fmla="*/ 27779 h 89219"/>
                <a:gd name="connsiteX6" fmla="*/ 61 w 127460"/>
                <a:gd name="connsiteY6" fmla="*/ 39209 h 89219"/>
                <a:gd name="connsiteX7" fmla="*/ -803 w 127460"/>
                <a:gd name="connsiteY7" fmla="*/ 54449 h 8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460" h="89219">
                  <a:moveTo>
                    <a:pt x="874" y="55897"/>
                  </a:moveTo>
                  <a:cubicBezTo>
                    <a:pt x="14425" y="76281"/>
                    <a:pt x="39609" y="88510"/>
                    <a:pt x="65402" y="87304"/>
                  </a:cubicBezTo>
                  <a:cubicBezTo>
                    <a:pt x="83297" y="86466"/>
                    <a:pt x="101775" y="78960"/>
                    <a:pt x="113447" y="65143"/>
                  </a:cubicBezTo>
                  <a:cubicBezTo>
                    <a:pt x="125118" y="51325"/>
                    <a:pt x="128623" y="30890"/>
                    <a:pt x="119632" y="16489"/>
                  </a:cubicBezTo>
                  <a:cubicBezTo>
                    <a:pt x="109522" y="284"/>
                    <a:pt x="86637" y="-4695"/>
                    <a:pt x="66736" y="-326"/>
                  </a:cubicBezTo>
                  <a:cubicBezTo>
                    <a:pt x="46848" y="4068"/>
                    <a:pt x="29246" y="15930"/>
                    <a:pt x="12494" y="27779"/>
                  </a:cubicBezTo>
                  <a:cubicBezTo>
                    <a:pt x="7872" y="31068"/>
                    <a:pt x="3122" y="34497"/>
                    <a:pt x="61" y="39209"/>
                  </a:cubicBezTo>
                  <a:cubicBezTo>
                    <a:pt x="-3000" y="43896"/>
                    <a:pt x="-3965" y="50220"/>
                    <a:pt x="-803" y="54449"/>
                  </a:cubicBezTo>
                </a:path>
              </a:pathLst>
            </a:custGeom>
            <a:solidFill>
              <a:srgbClr val="F68260"/>
            </a:solidFill>
            <a:ln w="1270" cap="flat">
              <a:noFill/>
              <a:prstDash val="solid"/>
              <a:miter/>
            </a:ln>
          </p:spPr>
          <p:txBody>
            <a:bodyPr rtlCol="0" anchor="ctr"/>
            <a:lstStyle/>
            <a:p>
              <a:endParaRPr lang="fr-FR"/>
            </a:p>
          </p:txBody>
        </p:sp>
        <p:sp>
          <p:nvSpPr>
            <p:cNvPr id="70" name="Freeform: Shape 69">
              <a:extLst>
                <a:ext uri="{FF2B5EF4-FFF2-40B4-BE49-F238E27FC236}">
                  <a16:creationId xmlns:a16="http://schemas.microsoft.com/office/drawing/2014/main" id="{9B87405D-92BA-250D-4851-88B1C51D4A54}"/>
                </a:ext>
              </a:extLst>
            </p:cNvPr>
            <p:cNvSpPr/>
            <p:nvPr/>
          </p:nvSpPr>
          <p:spPr>
            <a:xfrm rot="12600000" flipV="1">
              <a:off x="7282639" y="9328976"/>
              <a:ext cx="132157" cy="123821"/>
            </a:xfrm>
            <a:custGeom>
              <a:avLst/>
              <a:gdLst>
                <a:gd name="connsiteX0" fmla="*/ 121301 w 132157"/>
                <a:gd name="connsiteY0" fmla="*/ 121949 h 123821"/>
                <a:gd name="connsiteX1" fmla="*/ 81042 w 132157"/>
                <a:gd name="connsiteY1" fmla="*/ 43590 h 123821"/>
                <a:gd name="connsiteX2" fmla="*/ -2728 w 132157"/>
                <a:gd name="connsiteY2" fmla="*/ 5529 h 123821"/>
                <a:gd name="connsiteX3" fmla="*/ 28374 w 132157"/>
                <a:gd name="connsiteY3" fmla="*/ -1799 h 123821"/>
                <a:gd name="connsiteX4" fmla="*/ 98466 w 132157"/>
                <a:gd name="connsiteY4" fmla="*/ 27449 h 123821"/>
                <a:gd name="connsiteX5" fmla="*/ 129378 w 132157"/>
                <a:gd name="connsiteY5" fmla="*/ 92968 h 123821"/>
                <a:gd name="connsiteX6" fmla="*/ 121301 w 132157"/>
                <a:gd name="connsiteY6" fmla="*/ 121949 h 12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157" h="123821">
                  <a:moveTo>
                    <a:pt x="121301" y="121949"/>
                  </a:moveTo>
                  <a:cubicBezTo>
                    <a:pt x="114608" y="121924"/>
                    <a:pt x="117211" y="77449"/>
                    <a:pt x="81042" y="43590"/>
                  </a:cubicBezTo>
                  <a:cubicBezTo>
                    <a:pt x="44948" y="9618"/>
                    <a:pt x="-2766" y="11764"/>
                    <a:pt x="-2728" y="5529"/>
                  </a:cubicBezTo>
                  <a:cubicBezTo>
                    <a:pt x="-3185" y="2709"/>
                    <a:pt x="8347" y="-2472"/>
                    <a:pt x="28374" y="-1799"/>
                  </a:cubicBezTo>
                  <a:cubicBezTo>
                    <a:pt x="48047" y="-1304"/>
                    <a:pt x="76342" y="6735"/>
                    <a:pt x="98466" y="27449"/>
                  </a:cubicBezTo>
                  <a:cubicBezTo>
                    <a:pt x="120526" y="48201"/>
                    <a:pt x="128959" y="74629"/>
                    <a:pt x="129378" y="92968"/>
                  </a:cubicBezTo>
                  <a:cubicBezTo>
                    <a:pt x="129937" y="111663"/>
                    <a:pt x="124323" y="122381"/>
                    <a:pt x="121301" y="121949"/>
                  </a:cubicBezTo>
                </a:path>
              </a:pathLst>
            </a:custGeom>
            <a:solidFill>
              <a:srgbClr val="17282F"/>
            </a:solidFill>
            <a:ln w="1270" cap="flat">
              <a:noFill/>
              <a:prstDash val="solid"/>
              <a:miter/>
            </a:ln>
          </p:spPr>
          <p:txBody>
            <a:bodyPr rtlCol="0" anchor="ctr"/>
            <a:lstStyle/>
            <a:p>
              <a:endParaRPr lang="fr-FR"/>
            </a:p>
          </p:txBody>
        </p:sp>
        <p:sp>
          <p:nvSpPr>
            <p:cNvPr id="71" name="Freeform: Shape 70">
              <a:extLst>
                <a:ext uri="{FF2B5EF4-FFF2-40B4-BE49-F238E27FC236}">
                  <a16:creationId xmlns:a16="http://schemas.microsoft.com/office/drawing/2014/main" id="{3F472862-C19E-6D1D-5812-FC4D5D0AD793}"/>
                </a:ext>
              </a:extLst>
            </p:cNvPr>
            <p:cNvSpPr/>
            <p:nvPr/>
          </p:nvSpPr>
          <p:spPr>
            <a:xfrm rot="900000" flipV="1">
              <a:off x="7353618" y="8750260"/>
              <a:ext cx="188388" cy="49349"/>
            </a:xfrm>
            <a:custGeom>
              <a:avLst/>
              <a:gdLst>
                <a:gd name="connsiteX0" fmla="*/ -2534 w 188388"/>
                <a:gd name="connsiteY0" fmla="*/ 11211 h 49349"/>
                <a:gd name="connsiteX1" fmla="*/ 91180 w 188388"/>
                <a:gd name="connsiteY1" fmla="*/ 5153 h 49349"/>
                <a:gd name="connsiteX2" fmla="*/ 185058 w 188388"/>
                <a:gd name="connsiteY2" fmla="*/ 1864 h 49349"/>
                <a:gd name="connsiteX3" fmla="*/ 163913 w 188388"/>
                <a:gd name="connsiteY3" fmla="*/ 26730 h 49349"/>
                <a:gd name="connsiteX4" fmla="*/ 93262 w 188388"/>
                <a:gd name="connsiteY4" fmla="*/ 46784 h 49349"/>
                <a:gd name="connsiteX5" fmla="*/ 20987 w 188388"/>
                <a:gd name="connsiteY5" fmla="*/ 33855 h 49349"/>
                <a:gd name="connsiteX6" fmla="*/ -2534 w 188388"/>
                <a:gd name="connsiteY6" fmla="*/ 11211 h 4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388" h="49349">
                  <a:moveTo>
                    <a:pt x="-2534" y="11211"/>
                  </a:moveTo>
                  <a:cubicBezTo>
                    <a:pt x="2191" y="314"/>
                    <a:pt x="42780" y="8062"/>
                    <a:pt x="91180" y="5153"/>
                  </a:cubicBezTo>
                  <a:cubicBezTo>
                    <a:pt x="139681" y="3223"/>
                    <a:pt x="179279" y="-8499"/>
                    <a:pt x="185058" y="1864"/>
                  </a:cubicBezTo>
                  <a:cubicBezTo>
                    <a:pt x="187611" y="6817"/>
                    <a:pt x="180232" y="16901"/>
                    <a:pt x="163913" y="26730"/>
                  </a:cubicBezTo>
                  <a:cubicBezTo>
                    <a:pt x="147733" y="36560"/>
                    <a:pt x="122320" y="45310"/>
                    <a:pt x="93262" y="46784"/>
                  </a:cubicBezTo>
                  <a:cubicBezTo>
                    <a:pt x="64218" y="48206"/>
                    <a:pt x="38081" y="42034"/>
                    <a:pt x="20987" y="33855"/>
                  </a:cubicBezTo>
                  <a:cubicBezTo>
                    <a:pt x="3778" y="25676"/>
                    <a:pt x="-4579" y="16392"/>
                    <a:pt x="-2534" y="11211"/>
                  </a:cubicBezTo>
                </a:path>
              </a:pathLst>
            </a:custGeom>
            <a:solidFill>
              <a:srgbClr val="17282F"/>
            </a:solidFill>
            <a:ln w="1270" cap="flat">
              <a:noFill/>
              <a:prstDash val="solid"/>
              <a:miter/>
            </a:ln>
          </p:spPr>
          <p:txBody>
            <a:bodyPr rtlCol="0" anchor="ctr"/>
            <a:lstStyle/>
            <a:p>
              <a:endParaRPr lang="fr-FR"/>
            </a:p>
          </p:txBody>
        </p:sp>
        <p:sp>
          <p:nvSpPr>
            <p:cNvPr id="72" name="Freeform: Shape 71">
              <a:extLst>
                <a:ext uri="{FF2B5EF4-FFF2-40B4-BE49-F238E27FC236}">
                  <a16:creationId xmlns:a16="http://schemas.microsoft.com/office/drawing/2014/main" id="{74CCCCCC-52D4-3B1D-1414-A59998558ED8}"/>
                </a:ext>
              </a:extLst>
            </p:cNvPr>
            <p:cNvSpPr/>
            <p:nvPr/>
          </p:nvSpPr>
          <p:spPr>
            <a:xfrm rot="20700000" flipV="1">
              <a:off x="6976970" y="8791501"/>
              <a:ext cx="140380" cy="50254"/>
            </a:xfrm>
            <a:custGeom>
              <a:avLst/>
              <a:gdLst>
                <a:gd name="connsiteX0" fmla="*/ -1278 w 140380"/>
                <a:gd name="connsiteY0" fmla="*/ 1008 h 50254"/>
                <a:gd name="connsiteX1" fmla="*/ 68052 w 140380"/>
                <a:gd name="connsiteY1" fmla="*/ 5986 h 50254"/>
                <a:gd name="connsiteX2" fmla="*/ 137152 w 140380"/>
                <a:gd name="connsiteY2" fmla="*/ 13644 h 50254"/>
                <a:gd name="connsiteX3" fmla="*/ 121582 w 140380"/>
                <a:gd name="connsiteY3" fmla="*/ 35653 h 50254"/>
                <a:gd name="connsiteX4" fmla="*/ 64267 w 140380"/>
                <a:gd name="connsiteY4" fmla="*/ 47502 h 50254"/>
                <a:gd name="connsiteX5" fmla="*/ 10064 w 140380"/>
                <a:gd name="connsiteY5" fmla="*/ 25468 h 50254"/>
                <a:gd name="connsiteX6" fmla="*/ -1278 w 140380"/>
                <a:gd name="connsiteY6" fmla="*/ 1008 h 50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380" h="50254">
                  <a:moveTo>
                    <a:pt x="-1278" y="1008"/>
                  </a:moveTo>
                  <a:cubicBezTo>
                    <a:pt x="6508" y="-7857"/>
                    <a:pt x="34143" y="3497"/>
                    <a:pt x="68052" y="5986"/>
                  </a:cubicBezTo>
                  <a:cubicBezTo>
                    <a:pt x="101872" y="9682"/>
                    <a:pt x="131107" y="3522"/>
                    <a:pt x="137152" y="13644"/>
                  </a:cubicBezTo>
                  <a:cubicBezTo>
                    <a:pt x="139769" y="18546"/>
                    <a:pt x="134676" y="27589"/>
                    <a:pt x="121582" y="35653"/>
                  </a:cubicBezTo>
                  <a:cubicBezTo>
                    <a:pt x="108679" y="43680"/>
                    <a:pt x="87559" y="49611"/>
                    <a:pt x="64267" y="47502"/>
                  </a:cubicBezTo>
                  <a:cubicBezTo>
                    <a:pt x="41001" y="45356"/>
                    <a:pt x="21290" y="35704"/>
                    <a:pt x="10064" y="25468"/>
                  </a:cubicBezTo>
                  <a:cubicBezTo>
                    <a:pt x="-1354" y="15181"/>
                    <a:pt x="-4719" y="5364"/>
                    <a:pt x="-1278" y="1008"/>
                  </a:cubicBezTo>
                </a:path>
              </a:pathLst>
            </a:custGeom>
            <a:solidFill>
              <a:srgbClr val="17282F"/>
            </a:solidFill>
            <a:ln w="1270" cap="flat">
              <a:noFill/>
              <a:prstDash val="solid"/>
              <a:miter/>
            </a:ln>
          </p:spPr>
          <p:txBody>
            <a:bodyPr rtlCol="0" anchor="ctr"/>
            <a:lstStyle/>
            <a:p>
              <a:endParaRPr lang="fr-FR"/>
            </a:p>
          </p:txBody>
        </p:sp>
        <p:sp>
          <p:nvSpPr>
            <p:cNvPr id="73" name="Freeform: Shape 72">
              <a:extLst>
                <a:ext uri="{FF2B5EF4-FFF2-40B4-BE49-F238E27FC236}">
                  <a16:creationId xmlns:a16="http://schemas.microsoft.com/office/drawing/2014/main" id="{ADEA48B9-1216-F95E-C253-7F44576D86E1}"/>
                </a:ext>
              </a:extLst>
            </p:cNvPr>
            <p:cNvSpPr/>
            <p:nvPr/>
          </p:nvSpPr>
          <p:spPr>
            <a:xfrm flipV="1">
              <a:off x="7198794" y="8328495"/>
              <a:ext cx="857979" cy="1538516"/>
            </a:xfrm>
            <a:custGeom>
              <a:avLst/>
              <a:gdLst>
                <a:gd name="connsiteX0" fmla="*/ -2519 w 857979"/>
                <a:gd name="connsiteY0" fmla="*/ 1502661 h 1538516"/>
                <a:gd name="connsiteX1" fmla="*/ 20633 w 857979"/>
                <a:gd name="connsiteY1" fmla="*/ 1536444 h 1538516"/>
                <a:gd name="connsiteX2" fmla="*/ 527998 w 857979"/>
                <a:gd name="connsiteY2" fmla="*/ 1440165 h 1538516"/>
                <a:gd name="connsiteX3" fmla="*/ 707056 w 857979"/>
                <a:gd name="connsiteY3" fmla="*/ 1340546 h 1538516"/>
                <a:gd name="connsiteX4" fmla="*/ 800375 w 857979"/>
                <a:gd name="connsiteY4" fmla="*/ 1076107 h 1538516"/>
                <a:gd name="connsiteX5" fmla="*/ 801620 w 857979"/>
                <a:gd name="connsiteY5" fmla="*/ -2073 h 1538516"/>
                <a:gd name="connsiteX6" fmla="*/ 665705 w 857979"/>
                <a:gd name="connsiteY6" fmla="*/ 63078 h 1538516"/>
                <a:gd name="connsiteX7" fmla="*/ 513571 w 857979"/>
                <a:gd name="connsiteY7" fmla="*/ 90358 h 1538516"/>
                <a:gd name="connsiteX8" fmla="*/ 404059 w 857979"/>
                <a:gd name="connsiteY8" fmla="*/ 213992 h 1538516"/>
                <a:gd name="connsiteX9" fmla="*/ 412111 w 857979"/>
                <a:gd name="connsiteY9" fmla="*/ 380515 h 1538516"/>
                <a:gd name="connsiteX10" fmla="*/ 465870 w 857979"/>
                <a:gd name="connsiteY10" fmla="*/ 558950 h 1538516"/>
                <a:gd name="connsiteX11" fmla="*/ 350541 w 857979"/>
                <a:gd name="connsiteY11" fmla="*/ 718843 h 1538516"/>
                <a:gd name="connsiteX12" fmla="*/ 424036 w 857979"/>
                <a:gd name="connsiteY12" fmla="*/ 1044839 h 1538516"/>
                <a:gd name="connsiteX13" fmla="*/ 333396 w 857979"/>
                <a:gd name="connsiteY13" fmla="*/ 1128824 h 1538516"/>
                <a:gd name="connsiteX14" fmla="*/ 212619 w 857979"/>
                <a:gd name="connsiteY14" fmla="*/ 1168715 h 1538516"/>
                <a:gd name="connsiteX15" fmla="*/ -2519 w 857979"/>
                <a:gd name="connsiteY15" fmla="*/ 1502661 h 1538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57979" h="1538516">
                  <a:moveTo>
                    <a:pt x="-2519" y="1502661"/>
                  </a:moveTo>
                  <a:lnTo>
                    <a:pt x="20633" y="1536444"/>
                  </a:lnTo>
                  <a:cubicBezTo>
                    <a:pt x="193074" y="1527566"/>
                    <a:pt x="364296" y="1495080"/>
                    <a:pt x="527998" y="1440165"/>
                  </a:cubicBezTo>
                  <a:cubicBezTo>
                    <a:pt x="593467" y="1418219"/>
                    <a:pt x="660078" y="1391130"/>
                    <a:pt x="707056" y="1340546"/>
                  </a:cubicBezTo>
                  <a:cubicBezTo>
                    <a:pt x="771750" y="1270886"/>
                    <a:pt x="787625" y="1170315"/>
                    <a:pt x="800375" y="1076107"/>
                  </a:cubicBezTo>
                  <a:cubicBezTo>
                    <a:pt x="848877" y="717535"/>
                    <a:pt x="893593" y="347876"/>
                    <a:pt x="801620" y="-2073"/>
                  </a:cubicBezTo>
                  <a:cubicBezTo>
                    <a:pt x="771635" y="40079"/>
                    <a:pt x="717013" y="56462"/>
                    <a:pt x="665705" y="63078"/>
                  </a:cubicBezTo>
                  <a:cubicBezTo>
                    <a:pt x="614384" y="69708"/>
                    <a:pt x="560980" y="69670"/>
                    <a:pt x="513571" y="90358"/>
                  </a:cubicBezTo>
                  <a:cubicBezTo>
                    <a:pt x="461565" y="113027"/>
                    <a:pt x="421598" y="160043"/>
                    <a:pt x="404059" y="213992"/>
                  </a:cubicBezTo>
                  <a:cubicBezTo>
                    <a:pt x="386533" y="267929"/>
                    <a:pt x="390724" y="327975"/>
                    <a:pt x="412111" y="380515"/>
                  </a:cubicBezTo>
                  <a:cubicBezTo>
                    <a:pt x="436076" y="439316"/>
                    <a:pt x="481758" y="497469"/>
                    <a:pt x="465870" y="558950"/>
                  </a:cubicBezTo>
                  <a:cubicBezTo>
                    <a:pt x="449246" y="623301"/>
                    <a:pt x="372068" y="655965"/>
                    <a:pt x="350541" y="718843"/>
                  </a:cubicBezTo>
                  <a:cubicBezTo>
                    <a:pt x="313292" y="827529"/>
                    <a:pt x="462352" y="936508"/>
                    <a:pt x="424036" y="1044839"/>
                  </a:cubicBezTo>
                  <a:cubicBezTo>
                    <a:pt x="409876" y="1084831"/>
                    <a:pt x="372474" y="1112327"/>
                    <a:pt x="333396" y="1128824"/>
                  </a:cubicBezTo>
                  <a:cubicBezTo>
                    <a:pt x="294318" y="1145322"/>
                    <a:pt x="252129" y="1153272"/>
                    <a:pt x="212619" y="1168715"/>
                  </a:cubicBezTo>
                  <a:cubicBezTo>
                    <a:pt x="80857" y="1220226"/>
                    <a:pt x="-10101" y="1361387"/>
                    <a:pt x="-2519" y="1502661"/>
                  </a:cubicBezTo>
                </a:path>
              </a:pathLst>
            </a:custGeom>
            <a:solidFill>
              <a:srgbClr val="17282F"/>
            </a:solidFill>
            <a:ln w="1270" cap="flat">
              <a:noFill/>
              <a:prstDash val="solid"/>
              <a:miter/>
            </a:ln>
          </p:spPr>
          <p:txBody>
            <a:bodyPr rtlCol="0" anchor="ctr"/>
            <a:lstStyle/>
            <a:p>
              <a:endParaRPr lang="fr-FR"/>
            </a:p>
          </p:txBody>
        </p:sp>
        <p:sp>
          <p:nvSpPr>
            <p:cNvPr id="74" name="Freeform: Shape 73">
              <a:extLst>
                <a:ext uri="{FF2B5EF4-FFF2-40B4-BE49-F238E27FC236}">
                  <a16:creationId xmlns:a16="http://schemas.microsoft.com/office/drawing/2014/main" id="{E188F8FF-19CB-2784-BBAB-42A1D2642A5E}"/>
                </a:ext>
              </a:extLst>
            </p:cNvPr>
            <p:cNvSpPr/>
            <p:nvPr/>
          </p:nvSpPr>
          <p:spPr>
            <a:xfrm flipV="1">
              <a:off x="7144879" y="8239582"/>
              <a:ext cx="1210019" cy="1674952"/>
            </a:xfrm>
            <a:custGeom>
              <a:avLst/>
              <a:gdLst>
                <a:gd name="connsiteX0" fmla="*/ 929861 w 1210019"/>
                <a:gd name="connsiteY0" fmla="*/ 1373040 h 1674952"/>
                <a:gd name="connsiteX1" fmla="*/ 446461 w 1210019"/>
                <a:gd name="connsiteY1" fmla="*/ 1672861 h 1674952"/>
                <a:gd name="connsiteX2" fmla="*/ 687926 w 1210019"/>
                <a:gd name="connsiteY2" fmla="*/ 1131829 h 1674952"/>
                <a:gd name="connsiteX3" fmla="*/ 781678 w 1210019"/>
                <a:gd name="connsiteY3" fmla="*/ 845164 h 1674952"/>
                <a:gd name="connsiteX4" fmla="*/ 700550 w 1210019"/>
                <a:gd name="connsiteY4" fmla="*/ 541621 h 1674952"/>
                <a:gd name="connsiteX5" fmla="*/ 463962 w 1210019"/>
                <a:gd name="connsiteY5" fmla="*/ 228223 h 1674952"/>
                <a:gd name="connsiteX6" fmla="*/ -3043 w 1210019"/>
                <a:gd name="connsiteY6" fmla="*/ 97375 h 1674952"/>
                <a:gd name="connsiteX7" fmla="*/ 168763 w 1210019"/>
                <a:gd name="connsiteY7" fmla="*/ 1313 h 1674952"/>
                <a:gd name="connsiteX8" fmla="*/ 579239 w 1210019"/>
                <a:gd name="connsiteY8" fmla="*/ -224 h 1674952"/>
                <a:gd name="connsiteX9" fmla="*/ 1057369 w 1210019"/>
                <a:gd name="connsiteY9" fmla="*/ -2091 h 1674952"/>
                <a:gd name="connsiteX10" fmla="*/ 1162436 w 1210019"/>
                <a:gd name="connsiteY10" fmla="*/ 173385 h 1674952"/>
                <a:gd name="connsiteX11" fmla="*/ 929861 w 1210019"/>
                <a:gd name="connsiteY11" fmla="*/ 1373040 h 1674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0019" h="1674952">
                  <a:moveTo>
                    <a:pt x="929861" y="1373040"/>
                  </a:moveTo>
                  <a:cubicBezTo>
                    <a:pt x="745191" y="1631866"/>
                    <a:pt x="620083" y="1663158"/>
                    <a:pt x="446461" y="1672861"/>
                  </a:cubicBezTo>
                  <a:lnTo>
                    <a:pt x="687926" y="1131829"/>
                  </a:lnTo>
                  <a:cubicBezTo>
                    <a:pt x="724083" y="1044770"/>
                    <a:pt x="773943" y="939119"/>
                    <a:pt x="781678" y="845164"/>
                  </a:cubicBezTo>
                  <a:cubicBezTo>
                    <a:pt x="790822" y="733887"/>
                    <a:pt x="752188" y="640618"/>
                    <a:pt x="700550" y="541621"/>
                  </a:cubicBezTo>
                  <a:cubicBezTo>
                    <a:pt x="638574" y="422838"/>
                    <a:pt x="570451" y="309542"/>
                    <a:pt x="463962" y="228223"/>
                  </a:cubicBezTo>
                  <a:cubicBezTo>
                    <a:pt x="357485" y="146931"/>
                    <a:pt x="120147" y="44746"/>
                    <a:pt x="-3043" y="97375"/>
                  </a:cubicBezTo>
                  <a:lnTo>
                    <a:pt x="168763" y="1313"/>
                  </a:lnTo>
                  <a:lnTo>
                    <a:pt x="579239" y="-224"/>
                  </a:lnTo>
                  <a:lnTo>
                    <a:pt x="1057369" y="-2091"/>
                  </a:lnTo>
                  <a:cubicBezTo>
                    <a:pt x="1057369" y="-2091"/>
                    <a:pt x="1113300" y="46867"/>
                    <a:pt x="1162436" y="173385"/>
                  </a:cubicBezTo>
                  <a:cubicBezTo>
                    <a:pt x="1285499" y="490275"/>
                    <a:pt x="1135817" y="1084356"/>
                    <a:pt x="929861" y="1373040"/>
                  </a:cubicBezTo>
                </a:path>
              </a:pathLst>
            </a:custGeom>
            <a:solidFill>
              <a:srgbClr val="FFCBF2"/>
            </a:solidFill>
            <a:ln w="1270" cap="flat">
              <a:noFill/>
              <a:prstDash val="solid"/>
              <a:miter/>
            </a:ln>
          </p:spPr>
          <p:txBody>
            <a:bodyPr rtlCol="0" anchor="ctr"/>
            <a:lstStyle/>
            <a:p>
              <a:endParaRPr lang="fr-FR" dirty="0"/>
            </a:p>
          </p:txBody>
        </p:sp>
        <p:sp>
          <p:nvSpPr>
            <p:cNvPr id="75" name="Freeform: Shape 74">
              <a:extLst>
                <a:ext uri="{FF2B5EF4-FFF2-40B4-BE49-F238E27FC236}">
                  <a16:creationId xmlns:a16="http://schemas.microsoft.com/office/drawing/2014/main" id="{29B3FD93-1861-C70E-C093-2746CED9C0BB}"/>
                </a:ext>
              </a:extLst>
            </p:cNvPr>
            <p:cNvSpPr/>
            <p:nvPr/>
          </p:nvSpPr>
          <p:spPr>
            <a:xfrm flipV="1">
              <a:off x="6836658" y="9636671"/>
              <a:ext cx="1581650" cy="588530"/>
            </a:xfrm>
            <a:custGeom>
              <a:avLst/>
              <a:gdLst>
                <a:gd name="connsiteX0" fmla="*/ 1578691 w 1581650"/>
                <a:gd name="connsiteY0" fmla="*/ -1329 h 588530"/>
                <a:gd name="connsiteX1" fmla="*/ 1341569 w 1581650"/>
                <a:gd name="connsiteY1" fmla="*/ 325772 h 588530"/>
                <a:gd name="connsiteX2" fmla="*/ 933379 w 1581650"/>
                <a:gd name="connsiteY2" fmla="*/ 424464 h 588530"/>
                <a:gd name="connsiteX3" fmla="*/ 410431 w 1581650"/>
                <a:gd name="connsiteY3" fmla="*/ 394085 h 588530"/>
                <a:gd name="connsiteX4" fmla="*/ 404411 w 1581650"/>
                <a:gd name="connsiteY4" fmla="*/ 483201 h 588530"/>
                <a:gd name="connsiteX5" fmla="*/ 218661 w 1581650"/>
                <a:gd name="connsiteY5" fmla="*/ 587202 h 588530"/>
                <a:gd name="connsiteX6" fmla="*/ 160635 w 1581650"/>
                <a:gd name="connsiteY6" fmla="*/ 429823 h 588530"/>
                <a:gd name="connsiteX7" fmla="*/ 129240 w 1581650"/>
                <a:gd name="connsiteY7" fmla="*/ 417961 h 588530"/>
                <a:gd name="connsiteX8" fmla="*/ 3206 w 1581650"/>
                <a:gd name="connsiteY8" fmla="*/ 182491 h 588530"/>
                <a:gd name="connsiteX9" fmla="*/ 101948 w 1581650"/>
                <a:gd name="connsiteY9" fmla="*/ 98734 h 588530"/>
                <a:gd name="connsiteX10" fmla="*/ 1131435 w 1581650"/>
                <a:gd name="connsiteY10" fmla="*/ 226014 h 588530"/>
                <a:gd name="connsiteX11" fmla="*/ 1578691 w 1581650"/>
                <a:gd name="connsiteY11" fmla="*/ -1329 h 588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1650" h="588530">
                  <a:moveTo>
                    <a:pt x="1578691" y="-1329"/>
                  </a:moveTo>
                  <a:cubicBezTo>
                    <a:pt x="1578691" y="-1329"/>
                    <a:pt x="1475809" y="209681"/>
                    <a:pt x="1341569" y="325772"/>
                  </a:cubicBezTo>
                  <a:cubicBezTo>
                    <a:pt x="1207331" y="441875"/>
                    <a:pt x="1124920" y="440707"/>
                    <a:pt x="933379" y="424464"/>
                  </a:cubicBezTo>
                  <a:cubicBezTo>
                    <a:pt x="741850" y="408220"/>
                    <a:pt x="473931" y="378058"/>
                    <a:pt x="410431" y="394085"/>
                  </a:cubicBezTo>
                  <a:lnTo>
                    <a:pt x="404411" y="483201"/>
                  </a:lnTo>
                  <a:cubicBezTo>
                    <a:pt x="372979" y="486300"/>
                    <a:pt x="243820" y="549241"/>
                    <a:pt x="218661" y="587202"/>
                  </a:cubicBezTo>
                  <a:cubicBezTo>
                    <a:pt x="170604" y="538078"/>
                    <a:pt x="149700" y="485792"/>
                    <a:pt x="160635" y="429823"/>
                  </a:cubicBezTo>
                  <a:lnTo>
                    <a:pt x="129240" y="417961"/>
                  </a:lnTo>
                  <a:cubicBezTo>
                    <a:pt x="34219" y="382084"/>
                    <a:pt x="-22423" y="280776"/>
                    <a:pt x="3206" y="182491"/>
                  </a:cubicBezTo>
                  <a:cubicBezTo>
                    <a:pt x="15131" y="136783"/>
                    <a:pt x="44049" y="108755"/>
                    <a:pt x="101948" y="98734"/>
                  </a:cubicBezTo>
                  <a:cubicBezTo>
                    <a:pt x="331818" y="58983"/>
                    <a:pt x="946346" y="225061"/>
                    <a:pt x="1131435" y="226014"/>
                  </a:cubicBezTo>
                  <a:cubicBezTo>
                    <a:pt x="1316525" y="226953"/>
                    <a:pt x="1578691" y="-1329"/>
                    <a:pt x="1578691" y="-1329"/>
                  </a:cubicBezTo>
                </a:path>
              </a:pathLst>
            </a:custGeom>
            <a:solidFill>
              <a:srgbClr val="F3C4FB"/>
            </a:solidFill>
            <a:ln w="1270" cap="flat">
              <a:noFill/>
              <a:prstDash val="solid"/>
              <a:miter/>
            </a:ln>
          </p:spPr>
          <p:txBody>
            <a:bodyPr rtlCol="0" anchor="ctr"/>
            <a:lstStyle/>
            <a:p>
              <a:endParaRPr lang="fr-FR"/>
            </a:p>
          </p:txBody>
        </p:sp>
        <p:sp>
          <p:nvSpPr>
            <p:cNvPr id="76" name="Freeform: Shape 75">
              <a:extLst>
                <a:ext uri="{FF2B5EF4-FFF2-40B4-BE49-F238E27FC236}">
                  <a16:creationId xmlns:a16="http://schemas.microsoft.com/office/drawing/2014/main" id="{B8C74689-BF4A-C8B8-FDA1-42CD32E197A0}"/>
                </a:ext>
              </a:extLst>
            </p:cNvPr>
            <p:cNvSpPr/>
            <p:nvPr/>
          </p:nvSpPr>
          <p:spPr>
            <a:xfrm flipV="1">
              <a:off x="6921283" y="9967899"/>
              <a:ext cx="1482920" cy="234768"/>
            </a:xfrm>
            <a:custGeom>
              <a:avLst/>
              <a:gdLst>
                <a:gd name="connsiteX0" fmla="*/ -2983 w 1482920"/>
                <a:gd name="connsiteY0" fmla="*/ 78497 h 234768"/>
                <a:gd name="connsiteX1" fmla="*/ 13044 w 1482920"/>
                <a:gd name="connsiteY1" fmla="*/ 77583 h 234768"/>
                <a:gd name="connsiteX2" fmla="*/ 58726 w 1482920"/>
                <a:gd name="connsiteY2" fmla="*/ 73557 h 234768"/>
                <a:gd name="connsiteX3" fmla="*/ 227090 w 1482920"/>
                <a:gd name="connsiteY3" fmla="*/ 70738 h 234768"/>
                <a:gd name="connsiteX4" fmla="*/ 474258 w 1482920"/>
                <a:gd name="connsiteY4" fmla="*/ 104329 h 234768"/>
                <a:gd name="connsiteX5" fmla="*/ 617209 w 1482920"/>
                <a:gd name="connsiteY5" fmla="*/ 140753 h 234768"/>
                <a:gd name="connsiteX6" fmla="*/ 768910 w 1482920"/>
                <a:gd name="connsiteY6" fmla="*/ 187540 h 234768"/>
                <a:gd name="connsiteX7" fmla="*/ 1072504 w 1482920"/>
                <a:gd name="connsiteY7" fmla="*/ 231355 h 234768"/>
                <a:gd name="connsiteX8" fmla="*/ 1310794 w 1482920"/>
                <a:gd name="connsiteY8" fmla="*/ 154634 h 234768"/>
                <a:gd name="connsiteX9" fmla="*/ 1441972 w 1482920"/>
                <a:gd name="connsiteY9" fmla="*/ 47903 h 234768"/>
                <a:gd name="connsiteX10" fmla="*/ 1470915 w 1482920"/>
                <a:gd name="connsiteY10" fmla="*/ 12089 h 234768"/>
                <a:gd name="connsiteX11" fmla="*/ 1479920 w 1482920"/>
                <a:gd name="connsiteY11" fmla="*/ -1182 h 234768"/>
                <a:gd name="connsiteX12" fmla="*/ 1469226 w 1482920"/>
                <a:gd name="connsiteY12" fmla="*/ 10781 h 234768"/>
                <a:gd name="connsiteX13" fmla="*/ 1438937 w 1482920"/>
                <a:gd name="connsiteY13" fmla="*/ 45084 h 234768"/>
                <a:gd name="connsiteX14" fmla="*/ 1307035 w 1482920"/>
                <a:gd name="connsiteY14" fmla="*/ 148144 h 234768"/>
                <a:gd name="connsiteX15" fmla="*/ 1071665 w 1482920"/>
                <a:gd name="connsiteY15" fmla="*/ 221601 h 234768"/>
                <a:gd name="connsiteX16" fmla="*/ 771958 w 1482920"/>
                <a:gd name="connsiteY16" fmla="*/ 177367 h 234768"/>
                <a:gd name="connsiteX17" fmla="*/ 620117 w 1482920"/>
                <a:gd name="connsiteY17" fmla="*/ 130771 h 234768"/>
                <a:gd name="connsiteX18" fmla="*/ 476302 w 1482920"/>
                <a:gd name="connsiteY18" fmla="*/ 94766 h 234768"/>
                <a:gd name="connsiteX19" fmla="*/ 227395 w 1482920"/>
                <a:gd name="connsiteY19" fmla="*/ 63232 h 234768"/>
                <a:gd name="connsiteX20" fmla="*/ 58358 w 1482920"/>
                <a:gd name="connsiteY20" fmla="*/ 69442 h 234768"/>
                <a:gd name="connsiteX21" fmla="*/ 12765 w 1482920"/>
                <a:gd name="connsiteY21" fmla="*/ 75462 h 234768"/>
                <a:gd name="connsiteX22" fmla="*/ -2983 w 1482920"/>
                <a:gd name="connsiteY22" fmla="*/ 78497 h 23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82920" h="234768">
                  <a:moveTo>
                    <a:pt x="-2983" y="78497"/>
                  </a:moveTo>
                  <a:cubicBezTo>
                    <a:pt x="-2932" y="78878"/>
                    <a:pt x="2592" y="78536"/>
                    <a:pt x="13044" y="77583"/>
                  </a:cubicBezTo>
                  <a:cubicBezTo>
                    <a:pt x="23496" y="76580"/>
                    <a:pt x="38876" y="74941"/>
                    <a:pt x="58726" y="73557"/>
                  </a:cubicBezTo>
                  <a:cubicBezTo>
                    <a:pt x="98414" y="70560"/>
                    <a:pt x="156046" y="67499"/>
                    <a:pt x="227090" y="70738"/>
                  </a:cubicBezTo>
                  <a:cubicBezTo>
                    <a:pt x="298083" y="74141"/>
                    <a:pt x="382411" y="84124"/>
                    <a:pt x="474258" y="104329"/>
                  </a:cubicBezTo>
                  <a:cubicBezTo>
                    <a:pt x="520181" y="114324"/>
                    <a:pt x="568072" y="126567"/>
                    <a:pt x="617209" y="140753"/>
                  </a:cubicBezTo>
                  <a:cubicBezTo>
                    <a:pt x="666218" y="155866"/>
                    <a:pt x="716954" y="171525"/>
                    <a:pt x="768910" y="187540"/>
                  </a:cubicBezTo>
                  <a:cubicBezTo>
                    <a:pt x="872834" y="219251"/>
                    <a:pt x="977190" y="240753"/>
                    <a:pt x="1072504" y="231355"/>
                  </a:cubicBezTo>
                  <a:cubicBezTo>
                    <a:pt x="1167576" y="223074"/>
                    <a:pt x="1249059" y="190664"/>
                    <a:pt x="1310794" y="154634"/>
                  </a:cubicBezTo>
                  <a:cubicBezTo>
                    <a:pt x="1372643" y="117956"/>
                    <a:pt x="1415467" y="77774"/>
                    <a:pt x="1441972" y="47903"/>
                  </a:cubicBezTo>
                  <a:cubicBezTo>
                    <a:pt x="1455193" y="32866"/>
                    <a:pt x="1464959" y="20801"/>
                    <a:pt x="1470915" y="12089"/>
                  </a:cubicBezTo>
                  <a:cubicBezTo>
                    <a:pt x="1477100" y="3593"/>
                    <a:pt x="1480199" y="-966"/>
                    <a:pt x="1479920" y="-1182"/>
                  </a:cubicBezTo>
                  <a:cubicBezTo>
                    <a:pt x="1479615" y="-1411"/>
                    <a:pt x="1475932" y="2729"/>
                    <a:pt x="1469226" y="10781"/>
                  </a:cubicBezTo>
                  <a:cubicBezTo>
                    <a:pt x="1462749" y="19036"/>
                    <a:pt x="1452526" y="30606"/>
                    <a:pt x="1438937" y="45084"/>
                  </a:cubicBezTo>
                  <a:cubicBezTo>
                    <a:pt x="1411708" y="73887"/>
                    <a:pt x="1368566" y="112762"/>
                    <a:pt x="1307035" y="148144"/>
                  </a:cubicBezTo>
                  <a:cubicBezTo>
                    <a:pt x="1245605" y="182879"/>
                    <a:pt x="1165099" y="214019"/>
                    <a:pt x="1071665" y="221601"/>
                  </a:cubicBezTo>
                  <a:cubicBezTo>
                    <a:pt x="978168" y="230288"/>
                    <a:pt x="875514" y="208977"/>
                    <a:pt x="771958" y="177367"/>
                  </a:cubicBezTo>
                  <a:cubicBezTo>
                    <a:pt x="719964" y="161746"/>
                    <a:pt x="669482" y="145109"/>
                    <a:pt x="620117" y="130771"/>
                  </a:cubicBezTo>
                  <a:cubicBezTo>
                    <a:pt x="570650" y="116623"/>
                    <a:pt x="522555" y="104558"/>
                    <a:pt x="476302" y="94766"/>
                  </a:cubicBezTo>
                  <a:cubicBezTo>
                    <a:pt x="383846" y="74979"/>
                    <a:pt x="298845" y="65696"/>
                    <a:pt x="227395" y="63232"/>
                  </a:cubicBezTo>
                  <a:cubicBezTo>
                    <a:pt x="155881" y="60946"/>
                    <a:pt x="98033" y="65162"/>
                    <a:pt x="58358" y="69442"/>
                  </a:cubicBezTo>
                  <a:cubicBezTo>
                    <a:pt x="38482" y="71474"/>
                    <a:pt x="23153" y="73773"/>
                    <a:pt x="12765" y="75462"/>
                  </a:cubicBezTo>
                  <a:cubicBezTo>
                    <a:pt x="2389" y="77113"/>
                    <a:pt x="-3034" y="78142"/>
                    <a:pt x="-2983" y="78497"/>
                  </a:cubicBezTo>
                </a:path>
              </a:pathLst>
            </a:custGeom>
            <a:solidFill>
              <a:srgbClr val="17282F"/>
            </a:solidFill>
            <a:ln w="1270" cap="flat">
              <a:noFill/>
              <a:prstDash val="solid"/>
              <a:miter/>
            </a:ln>
          </p:spPr>
          <p:txBody>
            <a:bodyPr rtlCol="0" anchor="ctr"/>
            <a:lstStyle/>
            <a:p>
              <a:endParaRPr lang="fr-FR"/>
            </a:p>
          </p:txBody>
        </p:sp>
        <p:sp>
          <p:nvSpPr>
            <p:cNvPr id="77" name="Freeform: Shape 76">
              <a:extLst>
                <a:ext uri="{FF2B5EF4-FFF2-40B4-BE49-F238E27FC236}">
                  <a16:creationId xmlns:a16="http://schemas.microsoft.com/office/drawing/2014/main" id="{1CB1CCCE-F774-87C9-B237-F1E4D5248B4F}"/>
                </a:ext>
              </a:extLst>
            </p:cNvPr>
            <p:cNvSpPr/>
            <p:nvPr/>
          </p:nvSpPr>
          <p:spPr>
            <a:xfrm flipV="1">
              <a:off x="6772978" y="9823675"/>
              <a:ext cx="1744644" cy="1340966"/>
            </a:xfrm>
            <a:custGeom>
              <a:avLst/>
              <a:gdLst>
                <a:gd name="connsiteX0" fmla="*/ 1653446 w 1744644"/>
                <a:gd name="connsiteY0" fmla="*/ 1008172 h 1340966"/>
                <a:gd name="connsiteX1" fmla="*/ 627667 w 1744644"/>
                <a:gd name="connsiteY1" fmla="*/ 1274046 h 1340966"/>
                <a:gd name="connsiteX2" fmla="*/ 258859 w 1744644"/>
                <a:gd name="connsiteY2" fmla="*/ 1195903 h 1340966"/>
                <a:gd name="connsiteX3" fmla="*/ -1567 w 1744644"/>
                <a:gd name="connsiteY3" fmla="*/ 1057460 h 1340966"/>
                <a:gd name="connsiteX4" fmla="*/ 58326 w 1744644"/>
                <a:gd name="connsiteY4" fmla="*/ 782962 h 1340966"/>
                <a:gd name="connsiteX5" fmla="*/ 182976 w 1744644"/>
                <a:gd name="connsiteY5" fmla="*/ 284932 h 1340966"/>
                <a:gd name="connsiteX6" fmla="*/ 323591 w 1744644"/>
                <a:gd name="connsiteY6" fmla="*/ 86916 h 1340966"/>
                <a:gd name="connsiteX7" fmla="*/ 543288 w 1744644"/>
                <a:gd name="connsiteY7" fmla="*/ 387 h 1340966"/>
                <a:gd name="connsiteX8" fmla="*/ 763976 w 1744644"/>
                <a:gd name="connsiteY8" fmla="*/ 145892 h 1340966"/>
                <a:gd name="connsiteX9" fmla="*/ 1079152 w 1744644"/>
                <a:gd name="connsiteY9" fmla="*/ 637281 h 1340966"/>
                <a:gd name="connsiteX10" fmla="*/ 1572192 w 1744644"/>
                <a:gd name="connsiteY10" fmla="*/ 924694 h 1340966"/>
                <a:gd name="connsiteX11" fmla="*/ 1741520 w 1744644"/>
                <a:gd name="connsiteY11" fmla="*/ 868827 h 1340966"/>
                <a:gd name="connsiteX12" fmla="*/ 1653446 w 1744644"/>
                <a:gd name="connsiteY12" fmla="*/ 1008172 h 134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4644" h="1340966">
                  <a:moveTo>
                    <a:pt x="1653446" y="1008172"/>
                  </a:moveTo>
                  <a:cubicBezTo>
                    <a:pt x="1421519" y="1309644"/>
                    <a:pt x="976828" y="1424922"/>
                    <a:pt x="627667" y="1274046"/>
                  </a:cubicBezTo>
                  <a:lnTo>
                    <a:pt x="258859" y="1195903"/>
                  </a:lnTo>
                  <a:cubicBezTo>
                    <a:pt x="161666" y="1179075"/>
                    <a:pt x="5850" y="1147453"/>
                    <a:pt x="-1567" y="1057460"/>
                  </a:cubicBezTo>
                  <a:cubicBezTo>
                    <a:pt x="-8997" y="967455"/>
                    <a:pt x="13355" y="861283"/>
                    <a:pt x="58326" y="782962"/>
                  </a:cubicBezTo>
                  <a:cubicBezTo>
                    <a:pt x="143924" y="633839"/>
                    <a:pt x="97379" y="434043"/>
                    <a:pt x="182976" y="284932"/>
                  </a:cubicBezTo>
                  <a:cubicBezTo>
                    <a:pt x="223426" y="214462"/>
                    <a:pt x="264701" y="142921"/>
                    <a:pt x="323591" y="86916"/>
                  </a:cubicBezTo>
                  <a:cubicBezTo>
                    <a:pt x="382468" y="30917"/>
                    <a:pt x="462504" y="-8334"/>
                    <a:pt x="543288" y="387"/>
                  </a:cubicBezTo>
                  <a:cubicBezTo>
                    <a:pt x="633204" y="10106"/>
                    <a:pt x="706813" y="75788"/>
                    <a:pt x="763976" y="145892"/>
                  </a:cubicBezTo>
                  <a:cubicBezTo>
                    <a:pt x="887065" y="296819"/>
                    <a:pt x="963874" y="480296"/>
                    <a:pt x="1079152" y="637281"/>
                  </a:cubicBezTo>
                  <a:cubicBezTo>
                    <a:pt x="1194430" y="794265"/>
                    <a:pt x="1330142" y="909734"/>
                    <a:pt x="1572192" y="924694"/>
                  </a:cubicBezTo>
                  <a:cubicBezTo>
                    <a:pt x="1616235" y="927412"/>
                    <a:pt x="1741520" y="868827"/>
                    <a:pt x="1741520" y="868827"/>
                  </a:cubicBezTo>
                  <a:cubicBezTo>
                    <a:pt x="1745661" y="886366"/>
                    <a:pt x="1664432" y="993897"/>
                    <a:pt x="1653446" y="1008172"/>
                  </a:cubicBezTo>
                </a:path>
              </a:pathLst>
            </a:custGeom>
            <a:solidFill>
              <a:srgbClr val="FFCBF2"/>
            </a:solidFill>
            <a:ln w="1270" cap="flat">
              <a:noFill/>
              <a:prstDash val="solid"/>
              <a:miter/>
            </a:ln>
          </p:spPr>
          <p:txBody>
            <a:bodyPr rtlCol="0" anchor="ctr"/>
            <a:lstStyle/>
            <a:p>
              <a:endParaRPr lang="fr-FR"/>
            </a:p>
          </p:txBody>
        </p:sp>
        <p:sp>
          <p:nvSpPr>
            <p:cNvPr id="78" name="Freeform: Shape 77">
              <a:extLst>
                <a:ext uri="{FF2B5EF4-FFF2-40B4-BE49-F238E27FC236}">
                  <a16:creationId xmlns:a16="http://schemas.microsoft.com/office/drawing/2014/main" id="{618F4028-6A39-DDD4-FB22-BE73128A2663}"/>
                </a:ext>
              </a:extLst>
            </p:cNvPr>
            <p:cNvSpPr/>
            <p:nvPr/>
          </p:nvSpPr>
          <p:spPr>
            <a:xfrm flipV="1">
              <a:off x="6834272" y="9989731"/>
              <a:ext cx="4486" cy="35890"/>
            </a:xfrm>
            <a:custGeom>
              <a:avLst/>
              <a:gdLst>
                <a:gd name="connsiteX0" fmla="*/ -2060 w 4486"/>
                <a:gd name="connsiteY0" fmla="*/ -1261 h 35890"/>
                <a:gd name="connsiteX1" fmla="*/ -28 w 4486"/>
                <a:gd name="connsiteY1" fmla="*/ 34630 h 35890"/>
                <a:gd name="connsiteX2" fmla="*/ -3 w 4486"/>
                <a:gd name="connsiteY2" fmla="*/ 33944 h 35890"/>
                <a:gd name="connsiteX3" fmla="*/ 2067 w 4486"/>
                <a:gd name="connsiteY3" fmla="*/ 2829 h 35890"/>
                <a:gd name="connsiteX4" fmla="*/ -2060 w 4486"/>
                <a:gd name="connsiteY4" fmla="*/ -1261 h 35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6" h="35890">
                  <a:moveTo>
                    <a:pt x="-2060" y="-1261"/>
                  </a:moveTo>
                  <a:cubicBezTo>
                    <a:pt x="-2899" y="9941"/>
                    <a:pt x="-2289" y="21891"/>
                    <a:pt x="-28" y="34630"/>
                  </a:cubicBezTo>
                  <a:cubicBezTo>
                    <a:pt x="-28" y="34630"/>
                    <a:pt x="-28" y="34401"/>
                    <a:pt x="-3" y="33944"/>
                  </a:cubicBezTo>
                  <a:cubicBezTo>
                    <a:pt x="-168" y="23644"/>
                    <a:pt x="505" y="13243"/>
                    <a:pt x="2067" y="2829"/>
                  </a:cubicBezTo>
                  <a:cubicBezTo>
                    <a:pt x="683" y="1470"/>
                    <a:pt x="-702" y="98"/>
                    <a:pt x="-2060" y="-1261"/>
                  </a:cubicBezTo>
                </a:path>
              </a:pathLst>
            </a:custGeom>
            <a:solidFill>
              <a:srgbClr val="A7A9A8"/>
            </a:solidFill>
            <a:ln w="1270" cap="flat">
              <a:noFill/>
              <a:prstDash val="solid"/>
              <a:miter/>
            </a:ln>
          </p:spPr>
          <p:txBody>
            <a:bodyPr rtlCol="0" anchor="ctr"/>
            <a:lstStyle/>
            <a:p>
              <a:endParaRPr lang="fr-FR"/>
            </a:p>
          </p:txBody>
        </p:sp>
        <p:sp>
          <p:nvSpPr>
            <p:cNvPr id="79" name="Freeform: Shape 78">
              <a:extLst>
                <a:ext uri="{FF2B5EF4-FFF2-40B4-BE49-F238E27FC236}">
                  <a16:creationId xmlns:a16="http://schemas.microsoft.com/office/drawing/2014/main" id="{86AD836C-02E0-10A8-37F9-45CC358A57E7}"/>
                </a:ext>
              </a:extLst>
            </p:cNvPr>
            <p:cNvSpPr/>
            <p:nvPr/>
          </p:nvSpPr>
          <p:spPr>
            <a:xfrm flipV="1">
              <a:off x="6834631" y="10021532"/>
              <a:ext cx="4622" cy="5702"/>
            </a:xfrm>
            <a:custGeom>
              <a:avLst/>
              <a:gdLst>
                <a:gd name="connsiteX0" fmla="*/ -2293 w 4622"/>
                <a:gd name="connsiteY0" fmla="*/ -1246 h 5702"/>
                <a:gd name="connsiteX1" fmla="*/ -2420 w 4622"/>
                <a:gd name="connsiteY1" fmla="*/ 367 h 5702"/>
                <a:gd name="connsiteX2" fmla="*/ 1708 w 4622"/>
                <a:gd name="connsiteY2" fmla="*/ 4457 h 5702"/>
                <a:gd name="connsiteX3" fmla="*/ 2203 w 4622"/>
                <a:gd name="connsiteY3" fmla="*/ 1294 h 5702"/>
                <a:gd name="connsiteX4" fmla="*/ -2293 w 4622"/>
                <a:gd name="connsiteY4" fmla="*/ -1246 h 5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2" h="5702">
                  <a:moveTo>
                    <a:pt x="-2293" y="-1246"/>
                  </a:moveTo>
                  <a:cubicBezTo>
                    <a:pt x="-2331" y="-712"/>
                    <a:pt x="-2382" y="-166"/>
                    <a:pt x="-2420" y="367"/>
                  </a:cubicBezTo>
                  <a:cubicBezTo>
                    <a:pt x="-1061" y="1726"/>
                    <a:pt x="323" y="3098"/>
                    <a:pt x="1708" y="4457"/>
                  </a:cubicBezTo>
                  <a:cubicBezTo>
                    <a:pt x="1860" y="3403"/>
                    <a:pt x="2038" y="2348"/>
                    <a:pt x="2203" y="1294"/>
                  </a:cubicBezTo>
                  <a:cubicBezTo>
                    <a:pt x="692" y="469"/>
                    <a:pt x="-807" y="-395"/>
                    <a:pt x="-2293" y="-1246"/>
                  </a:cubicBezTo>
                </a:path>
              </a:pathLst>
            </a:custGeom>
            <a:solidFill>
              <a:srgbClr val="20353D"/>
            </a:solidFill>
            <a:ln w="1270" cap="flat">
              <a:noFill/>
              <a:prstDash val="solid"/>
              <a:miter/>
            </a:ln>
          </p:spPr>
          <p:txBody>
            <a:bodyPr rtlCol="0" anchor="ctr"/>
            <a:lstStyle/>
            <a:p>
              <a:endParaRPr lang="fr-FR"/>
            </a:p>
          </p:txBody>
        </p:sp>
        <p:sp>
          <p:nvSpPr>
            <p:cNvPr id="80" name="Freeform: Shape 79">
              <a:extLst>
                <a:ext uri="{FF2B5EF4-FFF2-40B4-BE49-F238E27FC236}">
                  <a16:creationId xmlns:a16="http://schemas.microsoft.com/office/drawing/2014/main" id="{C47B1A05-42E8-624F-3B7D-F80153FD7117}"/>
                </a:ext>
              </a:extLst>
            </p:cNvPr>
            <p:cNvSpPr/>
            <p:nvPr/>
          </p:nvSpPr>
          <p:spPr>
            <a:xfrm flipV="1">
              <a:off x="6836664" y="9990417"/>
              <a:ext cx="8419" cy="34277"/>
            </a:xfrm>
            <a:custGeom>
              <a:avLst/>
              <a:gdLst>
                <a:gd name="connsiteX0" fmla="*/ 167 w 8419"/>
                <a:gd name="connsiteY0" fmla="*/ -1261 h 34277"/>
                <a:gd name="connsiteX1" fmla="*/ -328 w 8419"/>
                <a:gd name="connsiteY1" fmla="*/ 1902 h 34277"/>
                <a:gd name="connsiteX2" fmla="*/ -2398 w 8419"/>
                <a:gd name="connsiteY2" fmla="*/ 33017 h 34277"/>
                <a:gd name="connsiteX3" fmla="*/ 5997 w 8419"/>
                <a:gd name="connsiteY3" fmla="*/ 1863 h 34277"/>
                <a:gd name="connsiteX4" fmla="*/ 167 w 8419"/>
                <a:gd name="connsiteY4" fmla="*/ -1261 h 34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9" h="34277">
                  <a:moveTo>
                    <a:pt x="167" y="-1261"/>
                  </a:moveTo>
                  <a:cubicBezTo>
                    <a:pt x="2" y="-207"/>
                    <a:pt x="-176" y="847"/>
                    <a:pt x="-328" y="1902"/>
                  </a:cubicBezTo>
                  <a:cubicBezTo>
                    <a:pt x="-1890" y="12315"/>
                    <a:pt x="-2563" y="22717"/>
                    <a:pt x="-2398" y="33017"/>
                  </a:cubicBezTo>
                  <a:cubicBezTo>
                    <a:pt x="-2271" y="30070"/>
                    <a:pt x="-1306" y="17904"/>
                    <a:pt x="5997" y="1863"/>
                  </a:cubicBezTo>
                  <a:cubicBezTo>
                    <a:pt x="4028" y="847"/>
                    <a:pt x="2085" y="-194"/>
                    <a:pt x="167" y="-1261"/>
                  </a:cubicBezTo>
                </a:path>
              </a:pathLst>
            </a:custGeom>
            <a:solidFill>
              <a:srgbClr val="CC4341"/>
            </a:solidFill>
            <a:ln w="1270" cap="flat">
              <a:noFill/>
              <a:prstDash val="solid"/>
              <a:miter/>
            </a:ln>
          </p:spPr>
          <p:txBody>
            <a:bodyPr rtlCol="0" anchor="ctr"/>
            <a:lstStyle/>
            <a:p>
              <a:endParaRPr lang="fr-FR"/>
            </a:p>
          </p:txBody>
        </p:sp>
        <p:sp>
          <p:nvSpPr>
            <p:cNvPr id="81" name="Freeform: Shape 80">
              <a:extLst>
                <a:ext uri="{FF2B5EF4-FFF2-40B4-BE49-F238E27FC236}">
                  <a16:creationId xmlns:a16="http://schemas.microsoft.com/office/drawing/2014/main" id="{C11DF6C4-EEE7-37F7-785F-E250C5E9276A}"/>
                </a:ext>
              </a:extLst>
            </p:cNvPr>
            <p:cNvSpPr/>
            <p:nvPr/>
          </p:nvSpPr>
          <p:spPr>
            <a:xfrm flipV="1">
              <a:off x="6834758" y="9976498"/>
              <a:ext cx="1540624" cy="251777"/>
            </a:xfrm>
            <a:custGeom>
              <a:avLst/>
              <a:gdLst>
                <a:gd name="connsiteX0" fmla="*/ 580164 w 1540624"/>
                <a:gd name="connsiteY0" fmla="*/ -1176 h 251777"/>
                <a:gd name="connsiteX1" fmla="*/ 192649 w 1540624"/>
                <a:gd name="connsiteY1" fmla="*/ 50551 h 251777"/>
                <a:gd name="connsiteX2" fmla="*/ -2944 w 1540624"/>
                <a:gd name="connsiteY2" fmla="*/ 199865 h 251777"/>
                <a:gd name="connsiteX3" fmla="*/ 1552 w 1540624"/>
                <a:gd name="connsiteY3" fmla="*/ 202405 h 251777"/>
                <a:gd name="connsiteX4" fmla="*/ 7381 w 1540624"/>
                <a:gd name="connsiteY4" fmla="*/ 205529 h 251777"/>
                <a:gd name="connsiteX5" fmla="*/ 288521 w 1540624"/>
                <a:gd name="connsiteY5" fmla="*/ 96271 h 251777"/>
                <a:gd name="connsiteX6" fmla="*/ 623230 w 1540624"/>
                <a:gd name="connsiteY6" fmla="*/ 139349 h 251777"/>
                <a:gd name="connsiteX7" fmla="*/ 1095987 w 1540624"/>
                <a:gd name="connsiteY7" fmla="*/ 250601 h 251777"/>
                <a:gd name="connsiteX8" fmla="*/ 1097524 w 1540624"/>
                <a:gd name="connsiteY8" fmla="*/ 250601 h 251777"/>
                <a:gd name="connsiteX9" fmla="*/ 1537680 w 1540624"/>
                <a:gd name="connsiteY9" fmla="*/ 60394 h 251777"/>
                <a:gd name="connsiteX10" fmla="*/ 1281051 w 1540624"/>
                <a:gd name="connsiteY10" fmla="*/ 143782 h 251777"/>
                <a:gd name="connsiteX11" fmla="*/ 1145695 w 1540624"/>
                <a:gd name="connsiteY11" fmla="*/ 125849 h 251777"/>
                <a:gd name="connsiteX12" fmla="*/ 775045 w 1540624"/>
                <a:gd name="connsiteY12" fmla="*/ 24427 h 251777"/>
                <a:gd name="connsiteX13" fmla="*/ 580164 w 1540624"/>
                <a:gd name="connsiteY13" fmla="*/ -1176 h 25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0624" h="251777">
                  <a:moveTo>
                    <a:pt x="580164" y="-1176"/>
                  </a:moveTo>
                  <a:cubicBezTo>
                    <a:pt x="459539" y="-1176"/>
                    <a:pt x="323382" y="20287"/>
                    <a:pt x="192649" y="50551"/>
                  </a:cubicBezTo>
                  <a:cubicBezTo>
                    <a:pt x="96433" y="72814"/>
                    <a:pt x="4536" y="114851"/>
                    <a:pt x="-2944" y="199865"/>
                  </a:cubicBezTo>
                  <a:cubicBezTo>
                    <a:pt x="-1458" y="200716"/>
                    <a:pt x="41" y="201579"/>
                    <a:pt x="1552" y="202405"/>
                  </a:cubicBezTo>
                  <a:cubicBezTo>
                    <a:pt x="3469" y="203472"/>
                    <a:pt x="5413" y="204513"/>
                    <a:pt x="7381" y="205529"/>
                  </a:cubicBezTo>
                  <a:cubicBezTo>
                    <a:pt x="26368" y="163911"/>
                    <a:pt x="88026" y="96271"/>
                    <a:pt x="288521" y="96271"/>
                  </a:cubicBezTo>
                  <a:cubicBezTo>
                    <a:pt x="373014" y="96271"/>
                    <a:pt x="482221" y="108298"/>
                    <a:pt x="623230" y="139349"/>
                  </a:cubicBezTo>
                  <a:cubicBezTo>
                    <a:pt x="778728" y="173589"/>
                    <a:pt x="935853" y="250259"/>
                    <a:pt x="1095987" y="250601"/>
                  </a:cubicBezTo>
                  <a:cubicBezTo>
                    <a:pt x="1096508" y="250601"/>
                    <a:pt x="1097016" y="250601"/>
                    <a:pt x="1097524" y="250601"/>
                  </a:cubicBezTo>
                  <a:cubicBezTo>
                    <a:pt x="1257379" y="250601"/>
                    <a:pt x="1454686" y="196728"/>
                    <a:pt x="1537680" y="60394"/>
                  </a:cubicBezTo>
                  <a:cubicBezTo>
                    <a:pt x="1475806" y="118547"/>
                    <a:pt x="1376606" y="143782"/>
                    <a:pt x="1281051" y="143782"/>
                  </a:cubicBezTo>
                  <a:cubicBezTo>
                    <a:pt x="1233312" y="143782"/>
                    <a:pt x="1186487" y="137483"/>
                    <a:pt x="1145695" y="125849"/>
                  </a:cubicBezTo>
                  <a:cubicBezTo>
                    <a:pt x="1023241" y="90924"/>
                    <a:pt x="896394" y="63022"/>
                    <a:pt x="775045" y="24427"/>
                  </a:cubicBezTo>
                  <a:cubicBezTo>
                    <a:pt x="718568" y="6469"/>
                    <a:pt x="652135" y="-1176"/>
                    <a:pt x="580164" y="-1176"/>
                  </a:cubicBezTo>
                </a:path>
              </a:pathLst>
            </a:custGeom>
            <a:solidFill>
              <a:srgbClr val="DEAAFF"/>
            </a:solidFill>
            <a:ln w="1270" cap="flat">
              <a:noFill/>
              <a:prstDash val="solid"/>
              <a:miter/>
            </a:ln>
          </p:spPr>
          <p:txBody>
            <a:bodyPr rtlCol="0" anchor="ctr"/>
            <a:lstStyle/>
            <a:p>
              <a:endParaRPr lang="fr-FR"/>
            </a:p>
          </p:txBody>
        </p:sp>
        <p:sp>
          <p:nvSpPr>
            <p:cNvPr id="82" name="Freeform: Shape 81">
              <a:extLst>
                <a:ext uri="{FF2B5EF4-FFF2-40B4-BE49-F238E27FC236}">
                  <a16:creationId xmlns:a16="http://schemas.microsoft.com/office/drawing/2014/main" id="{869EC9BB-0115-3B4E-2E37-9411C0886B97}"/>
                </a:ext>
              </a:extLst>
            </p:cNvPr>
            <p:cNvSpPr/>
            <p:nvPr/>
          </p:nvSpPr>
          <p:spPr>
            <a:xfrm flipV="1">
              <a:off x="7110996" y="9941153"/>
              <a:ext cx="576135" cy="97116"/>
            </a:xfrm>
            <a:custGeom>
              <a:avLst/>
              <a:gdLst>
                <a:gd name="connsiteX0" fmla="*/ 160798 w 576135"/>
                <a:gd name="connsiteY0" fmla="*/ -1277 h 97116"/>
                <a:gd name="connsiteX1" fmla="*/ 87252 w 576135"/>
                <a:gd name="connsiteY1" fmla="*/ 9074 h 97116"/>
                <a:gd name="connsiteX2" fmla="*/ 9274 w 576135"/>
                <a:gd name="connsiteY2" fmla="*/ 75317 h 97116"/>
                <a:gd name="connsiteX3" fmla="*/ 170183 w 576135"/>
                <a:gd name="connsiteY3" fmla="*/ 33216 h 97116"/>
                <a:gd name="connsiteX4" fmla="*/ 282070 w 576135"/>
                <a:gd name="connsiteY4" fmla="*/ 45256 h 97116"/>
                <a:gd name="connsiteX5" fmla="*/ 559261 w 576135"/>
                <a:gd name="connsiteY5" fmla="*/ 95840 h 97116"/>
                <a:gd name="connsiteX6" fmla="*/ 573332 w 576135"/>
                <a:gd name="connsiteY6" fmla="*/ 95586 h 97116"/>
                <a:gd name="connsiteX7" fmla="*/ 193754 w 576135"/>
                <a:gd name="connsiteY7" fmla="*/ -45 h 97116"/>
                <a:gd name="connsiteX8" fmla="*/ 160798 w 576135"/>
                <a:gd name="connsiteY8" fmla="*/ -1277 h 97116"/>
                <a:gd name="connsiteX9" fmla="*/ 9274 w 576135"/>
                <a:gd name="connsiteY9" fmla="*/ 75317 h 97116"/>
                <a:gd name="connsiteX10" fmla="*/ -2803 w 576135"/>
                <a:gd name="connsiteY10" fmla="*/ 83851 h 97116"/>
                <a:gd name="connsiteX11" fmla="*/ 8462 w 576135"/>
                <a:gd name="connsiteY11" fmla="*/ 77286 h 97116"/>
                <a:gd name="connsiteX12" fmla="*/ 9274 w 576135"/>
                <a:gd name="connsiteY12" fmla="*/ 75317 h 9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6135" h="97116">
                  <a:moveTo>
                    <a:pt x="160798" y="-1277"/>
                  </a:moveTo>
                  <a:cubicBezTo>
                    <a:pt x="135804" y="-1277"/>
                    <a:pt x="110900" y="1251"/>
                    <a:pt x="87252" y="9074"/>
                  </a:cubicBezTo>
                  <a:cubicBezTo>
                    <a:pt x="53889" y="20123"/>
                    <a:pt x="23079" y="43084"/>
                    <a:pt x="9274" y="75317"/>
                  </a:cubicBezTo>
                  <a:cubicBezTo>
                    <a:pt x="56264" y="44481"/>
                    <a:pt x="112614" y="33216"/>
                    <a:pt x="170183" y="33216"/>
                  </a:cubicBezTo>
                  <a:cubicBezTo>
                    <a:pt x="207712" y="33216"/>
                    <a:pt x="245761" y="37992"/>
                    <a:pt x="282070" y="45256"/>
                  </a:cubicBezTo>
                  <a:cubicBezTo>
                    <a:pt x="374387" y="63722"/>
                    <a:pt x="465471" y="95840"/>
                    <a:pt x="559261" y="95840"/>
                  </a:cubicBezTo>
                  <a:cubicBezTo>
                    <a:pt x="563947" y="95840"/>
                    <a:pt x="568646" y="95751"/>
                    <a:pt x="573332" y="95586"/>
                  </a:cubicBezTo>
                  <a:cubicBezTo>
                    <a:pt x="449748" y="52419"/>
                    <a:pt x="324336" y="8858"/>
                    <a:pt x="193754" y="-45"/>
                  </a:cubicBezTo>
                  <a:cubicBezTo>
                    <a:pt x="182820" y="-794"/>
                    <a:pt x="171809" y="-1277"/>
                    <a:pt x="160798" y="-1277"/>
                  </a:cubicBezTo>
                  <a:moveTo>
                    <a:pt x="9274" y="75317"/>
                  </a:moveTo>
                  <a:cubicBezTo>
                    <a:pt x="5172" y="78022"/>
                    <a:pt x="1146" y="80854"/>
                    <a:pt x="-2803" y="83851"/>
                  </a:cubicBezTo>
                  <a:lnTo>
                    <a:pt x="8462" y="77286"/>
                  </a:lnTo>
                  <a:cubicBezTo>
                    <a:pt x="8728" y="76625"/>
                    <a:pt x="8995" y="75977"/>
                    <a:pt x="9274" y="75317"/>
                  </a:cubicBezTo>
                </a:path>
              </a:pathLst>
            </a:custGeom>
            <a:solidFill>
              <a:srgbClr val="DEAAFF"/>
            </a:solidFill>
            <a:ln w="1270" cap="flat">
              <a:noFill/>
              <a:prstDash val="solid"/>
              <a:miter/>
            </a:ln>
          </p:spPr>
          <p:txBody>
            <a:bodyPr rtlCol="0" anchor="ctr"/>
            <a:lstStyle/>
            <a:p>
              <a:endParaRPr lang="fr-FR"/>
            </a:p>
          </p:txBody>
        </p:sp>
        <p:sp>
          <p:nvSpPr>
            <p:cNvPr id="83" name="Freeform: Shape 82">
              <a:extLst>
                <a:ext uri="{FF2B5EF4-FFF2-40B4-BE49-F238E27FC236}">
                  <a16:creationId xmlns:a16="http://schemas.microsoft.com/office/drawing/2014/main" id="{E9048FBB-8F8A-350E-7499-8E06D5CA3D15}"/>
                </a:ext>
              </a:extLst>
            </p:cNvPr>
            <p:cNvSpPr/>
            <p:nvPr/>
          </p:nvSpPr>
          <p:spPr>
            <a:xfrm flipV="1">
              <a:off x="6983119" y="10082284"/>
              <a:ext cx="1477575" cy="170276"/>
            </a:xfrm>
            <a:custGeom>
              <a:avLst/>
              <a:gdLst>
                <a:gd name="connsiteX0" fmla="*/ 1474545 w 1477575"/>
                <a:gd name="connsiteY0" fmla="*/ -1115 h 170276"/>
                <a:gd name="connsiteX1" fmla="*/ 1471701 w 1477575"/>
                <a:gd name="connsiteY1" fmla="*/ 1768 h 170276"/>
                <a:gd name="connsiteX2" fmla="*/ 1463877 w 1477575"/>
                <a:gd name="connsiteY2" fmla="*/ 10594 h 170276"/>
                <a:gd name="connsiteX3" fmla="*/ 1433270 w 1477575"/>
                <a:gd name="connsiteY3" fmla="*/ 43970 h 170276"/>
                <a:gd name="connsiteX4" fmla="*/ 1297533 w 1477575"/>
                <a:gd name="connsiteY4" fmla="*/ 137391 h 170276"/>
                <a:gd name="connsiteX5" fmla="*/ 1186040 w 1477575"/>
                <a:gd name="connsiteY5" fmla="*/ 161458 h 170276"/>
                <a:gd name="connsiteX6" fmla="*/ 1054785 w 1477575"/>
                <a:gd name="connsiteY6" fmla="*/ 157355 h 170276"/>
                <a:gd name="connsiteX7" fmla="*/ 761910 w 1477575"/>
                <a:gd name="connsiteY7" fmla="*/ 82730 h 170276"/>
                <a:gd name="connsiteX8" fmla="*/ 465899 w 1477575"/>
                <a:gd name="connsiteY8" fmla="*/ 17630 h 170276"/>
                <a:gd name="connsiteX9" fmla="*/ 218973 w 1477575"/>
                <a:gd name="connsiteY9" fmla="*/ 35283 h 170276"/>
                <a:gd name="connsiteX10" fmla="*/ 56146 w 1477575"/>
                <a:gd name="connsiteY10" fmla="*/ 72189 h 170276"/>
                <a:gd name="connsiteX11" fmla="*/ 12204 w 1477575"/>
                <a:gd name="connsiteY11" fmla="*/ 83416 h 170276"/>
                <a:gd name="connsiteX12" fmla="*/ 812 w 1477575"/>
                <a:gd name="connsiteY12" fmla="*/ 86490 h 170276"/>
                <a:gd name="connsiteX13" fmla="*/ -3023 w 1477575"/>
                <a:gd name="connsiteY13" fmla="*/ 87747 h 170276"/>
                <a:gd name="connsiteX14" fmla="*/ 977 w 1477575"/>
                <a:gd name="connsiteY14" fmla="*/ 87137 h 170276"/>
                <a:gd name="connsiteX15" fmla="*/ 12521 w 1477575"/>
                <a:gd name="connsiteY15" fmla="*/ 84724 h 170276"/>
                <a:gd name="connsiteX16" fmla="*/ 56756 w 1477575"/>
                <a:gd name="connsiteY16" fmla="*/ 74679 h 170276"/>
                <a:gd name="connsiteX17" fmla="*/ 219785 w 1477575"/>
                <a:gd name="connsiteY17" fmla="*/ 39906 h 170276"/>
                <a:gd name="connsiteX18" fmla="*/ 465543 w 1477575"/>
                <a:gd name="connsiteY18" fmla="*/ 23701 h 170276"/>
                <a:gd name="connsiteX19" fmla="*/ 760031 w 1477575"/>
                <a:gd name="connsiteY19" fmla="*/ 89080 h 170276"/>
                <a:gd name="connsiteX20" fmla="*/ 1053972 w 1477575"/>
                <a:gd name="connsiteY20" fmla="*/ 163388 h 170276"/>
                <a:gd name="connsiteX21" fmla="*/ 1186497 w 1477575"/>
                <a:gd name="connsiteY21" fmla="*/ 166931 h 170276"/>
                <a:gd name="connsiteX22" fmla="*/ 1299247 w 1477575"/>
                <a:gd name="connsiteY22" fmla="*/ 141747 h 170276"/>
                <a:gd name="connsiteX23" fmla="*/ 1435112 w 1477575"/>
                <a:gd name="connsiteY23" fmla="*/ 45761 h 170276"/>
                <a:gd name="connsiteX24" fmla="*/ 1464906 w 1477575"/>
                <a:gd name="connsiteY24" fmla="*/ 11445 h 170276"/>
                <a:gd name="connsiteX25" fmla="*/ 1472221 w 1477575"/>
                <a:gd name="connsiteY25" fmla="*/ 2187 h 170276"/>
                <a:gd name="connsiteX26" fmla="*/ 1474545 w 1477575"/>
                <a:gd name="connsiteY26" fmla="*/ -1115 h 17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77575" h="170276">
                  <a:moveTo>
                    <a:pt x="1474545" y="-1115"/>
                  </a:moveTo>
                  <a:cubicBezTo>
                    <a:pt x="1474456" y="-1179"/>
                    <a:pt x="1473491" y="-213"/>
                    <a:pt x="1471701" y="1768"/>
                  </a:cubicBezTo>
                  <a:cubicBezTo>
                    <a:pt x="1469694" y="4016"/>
                    <a:pt x="1467116" y="6937"/>
                    <a:pt x="1463877" y="10594"/>
                  </a:cubicBezTo>
                  <a:cubicBezTo>
                    <a:pt x="1457235" y="18545"/>
                    <a:pt x="1446847" y="29771"/>
                    <a:pt x="1433270" y="43970"/>
                  </a:cubicBezTo>
                  <a:cubicBezTo>
                    <a:pt x="1405610" y="71313"/>
                    <a:pt x="1362976" y="111445"/>
                    <a:pt x="1297533" y="137391"/>
                  </a:cubicBezTo>
                  <a:cubicBezTo>
                    <a:pt x="1264881" y="149875"/>
                    <a:pt x="1227162" y="158537"/>
                    <a:pt x="1186040" y="161458"/>
                  </a:cubicBezTo>
                  <a:cubicBezTo>
                    <a:pt x="1144942" y="164963"/>
                    <a:pt x="1100721" y="163858"/>
                    <a:pt x="1054785" y="157355"/>
                  </a:cubicBezTo>
                  <a:cubicBezTo>
                    <a:pt x="962684" y="144808"/>
                    <a:pt x="865174" y="112169"/>
                    <a:pt x="761910" y="82730"/>
                  </a:cubicBezTo>
                  <a:cubicBezTo>
                    <a:pt x="659180" y="51971"/>
                    <a:pt x="559790" y="22520"/>
                    <a:pt x="465899" y="17630"/>
                  </a:cubicBezTo>
                  <a:cubicBezTo>
                    <a:pt x="372427" y="13185"/>
                    <a:pt x="288289" y="22545"/>
                    <a:pt x="218973" y="35283"/>
                  </a:cubicBezTo>
                  <a:cubicBezTo>
                    <a:pt x="149567" y="48123"/>
                    <a:pt x="94373" y="62690"/>
                    <a:pt x="56146" y="72189"/>
                  </a:cubicBezTo>
                  <a:cubicBezTo>
                    <a:pt x="37413" y="76977"/>
                    <a:pt x="22694" y="80749"/>
                    <a:pt x="12204" y="83416"/>
                  </a:cubicBezTo>
                  <a:cubicBezTo>
                    <a:pt x="7479" y="84686"/>
                    <a:pt x="3720" y="85702"/>
                    <a:pt x="812" y="86490"/>
                  </a:cubicBezTo>
                  <a:cubicBezTo>
                    <a:pt x="-1741" y="87201"/>
                    <a:pt x="-3049" y="87632"/>
                    <a:pt x="-3023" y="87747"/>
                  </a:cubicBezTo>
                  <a:cubicBezTo>
                    <a:pt x="-2998" y="87861"/>
                    <a:pt x="-1639" y="87645"/>
                    <a:pt x="977" y="87137"/>
                  </a:cubicBezTo>
                  <a:cubicBezTo>
                    <a:pt x="3923" y="86528"/>
                    <a:pt x="7733" y="85727"/>
                    <a:pt x="12521" y="84724"/>
                  </a:cubicBezTo>
                  <a:cubicBezTo>
                    <a:pt x="23062" y="82337"/>
                    <a:pt x="37883" y="78971"/>
                    <a:pt x="56756" y="74679"/>
                  </a:cubicBezTo>
                  <a:cubicBezTo>
                    <a:pt x="95173" y="65954"/>
                    <a:pt x="150507" y="52098"/>
                    <a:pt x="219785" y="39906"/>
                  </a:cubicBezTo>
                  <a:cubicBezTo>
                    <a:pt x="288949" y="27765"/>
                    <a:pt x="372769" y="18964"/>
                    <a:pt x="465543" y="23701"/>
                  </a:cubicBezTo>
                  <a:cubicBezTo>
                    <a:pt x="558456" y="28882"/>
                    <a:pt x="657224" y="58270"/>
                    <a:pt x="760031" y="89080"/>
                  </a:cubicBezTo>
                  <a:cubicBezTo>
                    <a:pt x="863244" y="118494"/>
                    <a:pt x="960983" y="151056"/>
                    <a:pt x="1053972" y="163388"/>
                  </a:cubicBezTo>
                  <a:cubicBezTo>
                    <a:pt x="1100276" y="169789"/>
                    <a:pt x="1145107" y="170703"/>
                    <a:pt x="1186497" y="166931"/>
                  </a:cubicBezTo>
                  <a:cubicBezTo>
                    <a:pt x="1228013" y="163744"/>
                    <a:pt x="1266253" y="154701"/>
                    <a:pt x="1299247" y="141747"/>
                  </a:cubicBezTo>
                  <a:cubicBezTo>
                    <a:pt x="1365440" y="114823"/>
                    <a:pt x="1407908" y="73764"/>
                    <a:pt x="1435112" y="45761"/>
                  </a:cubicBezTo>
                  <a:cubicBezTo>
                    <a:pt x="1448472" y="31219"/>
                    <a:pt x="1458569" y="19700"/>
                    <a:pt x="1464906" y="11445"/>
                  </a:cubicBezTo>
                  <a:cubicBezTo>
                    <a:pt x="1467929" y="7622"/>
                    <a:pt x="1470354" y="4549"/>
                    <a:pt x="1472221" y="2187"/>
                  </a:cubicBezTo>
                  <a:cubicBezTo>
                    <a:pt x="1473847" y="79"/>
                    <a:pt x="1474634" y="-1039"/>
                    <a:pt x="1474545" y="-1115"/>
                  </a:cubicBezTo>
                </a:path>
              </a:pathLst>
            </a:custGeom>
            <a:solidFill>
              <a:srgbClr val="040606"/>
            </a:solidFill>
            <a:ln w="1270" cap="flat">
              <a:noFill/>
              <a:prstDash val="solid"/>
              <a:miter/>
            </a:ln>
          </p:spPr>
          <p:txBody>
            <a:bodyPr rtlCol="0" anchor="ctr"/>
            <a:lstStyle/>
            <a:p>
              <a:endParaRPr lang="fr-FR"/>
            </a:p>
          </p:txBody>
        </p:sp>
        <p:sp>
          <p:nvSpPr>
            <p:cNvPr id="84" name="Freeform: Shape 83">
              <a:extLst>
                <a:ext uri="{FF2B5EF4-FFF2-40B4-BE49-F238E27FC236}">
                  <a16:creationId xmlns:a16="http://schemas.microsoft.com/office/drawing/2014/main" id="{A947DFD6-75A6-604D-4520-46B610C1BB1F}"/>
                </a:ext>
              </a:extLst>
            </p:cNvPr>
            <p:cNvSpPr/>
            <p:nvPr/>
          </p:nvSpPr>
          <p:spPr>
            <a:xfrm flipV="1">
              <a:off x="7058253" y="9636670"/>
              <a:ext cx="1169333" cy="305227"/>
            </a:xfrm>
            <a:custGeom>
              <a:avLst/>
              <a:gdLst>
                <a:gd name="connsiteX0" fmla="*/ 1166357 w 1169333"/>
                <a:gd name="connsiteY0" fmla="*/ -1448 h 305227"/>
                <a:gd name="connsiteX1" fmla="*/ 1163690 w 1169333"/>
                <a:gd name="connsiteY1" fmla="*/ 698 h 305227"/>
                <a:gd name="connsiteX2" fmla="*/ 1156311 w 1169333"/>
                <a:gd name="connsiteY2" fmla="*/ 7442 h 305227"/>
                <a:gd name="connsiteX3" fmla="*/ 1127559 w 1169333"/>
                <a:gd name="connsiteY3" fmla="*/ 32791 h 305227"/>
                <a:gd name="connsiteX4" fmla="*/ 1008267 w 1169333"/>
                <a:gd name="connsiteY4" fmla="*/ 106997 h 305227"/>
                <a:gd name="connsiteX5" fmla="*/ 808357 w 1169333"/>
                <a:gd name="connsiteY5" fmla="*/ 164490 h 305227"/>
                <a:gd name="connsiteX6" fmla="*/ 553188 w 1169333"/>
                <a:gd name="connsiteY6" fmla="*/ 163766 h 305227"/>
                <a:gd name="connsiteX7" fmla="*/ 301195 w 1169333"/>
                <a:gd name="connsiteY7" fmla="*/ 116827 h 305227"/>
                <a:gd name="connsiteX8" fmla="*/ 189104 w 1169333"/>
                <a:gd name="connsiteY8" fmla="*/ 107899 h 305227"/>
                <a:gd name="connsiteX9" fmla="*/ 97233 w 1169333"/>
                <a:gd name="connsiteY9" fmla="*/ 141198 h 305227"/>
                <a:gd name="connsiteX10" fmla="*/ 42674 w 1169333"/>
                <a:gd name="connsiteY10" fmla="*/ 200850 h 305227"/>
                <a:gd name="connsiteX11" fmla="*/ 14340 w 1169333"/>
                <a:gd name="connsiteY11" fmla="*/ 254863 h 305227"/>
                <a:gd name="connsiteX12" fmla="*/ 764 w 1169333"/>
                <a:gd name="connsiteY12" fmla="*/ 290880 h 305227"/>
                <a:gd name="connsiteX13" fmla="*/ -2170 w 1169333"/>
                <a:gd name="connsiteY13" fmla="*/ 300456 h 305227"/>
                <a:gd name="connsiteX14" fmla="*/ -2945 w 1169333"/>
                <a:gd name="connsiteY14" fmla="*/ 303771 h 305227"/>
                <a:gd name="connsiteX15" fmla="*/ -1522 w 1169333"/>
                <a:gd name="connsiteY15" fmla="*/ 300659 h 305227"/>
                <a:gd name="connsiteX16" fmla="*/ 2021 w 1169333"/>
                <a:gd name="connsiteY16" fmla="*/ 291325 h 305227"/>
                <a:gd name="connsiteX17" fmla="*/ 16689 w 1169333"/>
                <a:gd name="connsiteY17" fmla="*/ 255904 h 305227"/>
                <a:gd name="connsiteX18" fmla="*/ 45760 w 1169333"/>
                <a:gd name="connsiteY18" fmla="*/ 202882 h 305227"/>
                <a:gd name="connsiteX19" fmla="*/ 99989 w 1169333"/>
                <a:gd name="connsiteY19" fmla="*/ 144970 h 305227"/>
                <a:gd name="connsiteX20" fmla="*/ 189638 w 1169333"/>
                <a:gd name="connsiteY20" fmla="*/ 113360 h 305227"/>
                <a:gd name="connsiteX21" fmla="*/ 299988 w 1169333"/>
                <a:gd name="connsiteY21" fmla="*/ 122783 h 305227"/>
                <a:gd name="connsiteX22" fmla="*/ 552426 w 1169333"/>
                <a:gd name="connsiteY22" fmla="*/ 170332 h 305227"/>
                <a:gd name="connsiteX23" fmla="*/ 809182 w 1169333"/>
                <a:gd name="connsiteY23" fmla="*/ 170522 h 305227"/>
                <a:gd name="connsiteX24" fmla="*/ 1010261 w 1169333"/>
                <a:gd name="connsiteY24" fmla="*/ 111239 h 305227"/>
                <a:gd name="connsiteX25" fmla="*/ 1129222 w 1169333"/>
                <a:gd name="connsiteY25" fmla="*/ 34785 h 305227"/>
                <a:gd name="connsiteX26" fmla="*/ 1157251 w 1169333"/>
                <a:gd name="connsiteY26" fmla="*/ 8407 h 305227"/>
                <a:gd name="connsiteX27" fmla="*/ 1164172 w 1169333"/>
                <a:gd name="connsiteY27" fmla="*/ 1168 h 305227"/>
                <a:gd name="connsiteX28" fmla="*/ 1166357 w 1169333"/>
                <a:gd name="connsiteY28" fmla="*/ -1448 h 30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9333" h="305227">
                  <a:moveTo>
                    <a:pt x="1166357" y="-1448"/>
                  </a:moveTo>
                  <a:cubicBezTo>
                    <a:pt x="1166294" y="-1537"/>
                    <a:pt x="1165379" y="-801"/>
                    <a:pt x="1163690" y="698"/>
                  </a:cubicBezTo>
                  <a:cubicBezTo>
                    <a:pt x="1161747" y="2476"/>
                    <a:pt x="1159321" y="4699"/>
                    <a:pt x="1156311" y="7442"/>
                  </a:cubicBezTo>
                  <a:cubicBezTo>
                    <a:pt x="1150063" y="13614"/>
                    <a:pt x="1140296" y="22085"/>
                    <a:pt x="1127559" y="32791"/>
                  </a:cubicBezTo>
                  <a:cubicBezTo>
                    <a:pt x="1101917" y="53936"/>
                    <a:pt x="1062141" y="81775"/>
                    <a:pt x="1008267" y="106997"/>
                  </a:cubicBezTo>
                  <a:cubicBezTo>
                    <a:pt x="954483" y="132232"/>
                    <a:pt x="886246" y="153746"/>
                    <a:pt x="808357" y="164490"/>
                  </a:cubicBezTo>
                  <a:cubicBezTo>
                    <a:pt x="730455" y="175120"/>
                    <a:pt x="643333" y="174574"/>
                    <a:pt x="553188" y="163766"/>
                  </a:cubicBezTo>
                  <a:cubicBezTo>
                    <a:pt x="462802" y="153416"/>
                    <a:pt x="378360" y="133883"/>
                    <a:pt x="301195" y="116827"/>
                  </a:cubicBezTo>
                  <a:cubicBezTo>
                    <a:pt x="262523" y="108864"/>
                    <a:pt x="224512" y="104178"/>
                    <a:pt x="189104" y="107899"/>
                  </a:cubicBezTo>
                  <a:cubicBezTo>
                    <a:pt x="153862" y="111340"/>
                    <a:pt x="121401" y="122796"/>
                    <a:pt x="97233" y="141198"/>
                  </a:cubicBezTo>
                  <a:cubicBezTo>
                    <a:pt x="72785" y="159156"/>
                    <a:pt x="55716" y="180987"/>
                    <a:pt x="42674" y="200850"/>
                  </a:cubicBezTo>
                  <a:cubicBezTo>
                    <a:pt x="29847" y="220967"/>
                    <a:pt x="20918" y="239496"/>
                    <a:pt x="14340" y="254863"/>
                  </a:cubicBezTo>
                  <a:cubicBezTo>
                    <a:pt x="7774" y="270268"/>
                    <a:pt x="3545" y="282536"/>
                    <a:pt x="764" y="290880"/>
                  </a:cubicBezTo>
                  <a:cubicBezTo>
                    <a:pt x="-443" y="294779"/>
                    <a:pt x="-1396" y="297916"/>
                    <a:pt x="-2170" y="300456"/>
                  </a:cubicBezTo>
                  <a:cubicBezTo>
                    <a:pt x="-2780" y="302615"/>
                    <a:pt x="-3059" y="303733"/>
                    <a:pt x="-2945" y="303771"/>
                  </a:cubicBezTo>
                  <a:cubicBezTo>
                    <a:pt x="-2830" y="303809"/>
                    <a:pt x="-2361" y="302755"/>
                    <a:pt x="-1522" y="300659"/>
                  </a:cubicBezTo>
                  <a:cubicBezTo>
                    <a:pt x="-595" y="298208"/>
                    <a:pt x="573" y="295135"/>
                    <a:pt x="2021" y="291325"/>
                  </a:cubicBezTo>
                  <a:cubicBezTo>
                    <a:pt x="5196" y="283146"/>
                    <a:pt x="9806" y="271043"/>
                    <a:pt x="16689" y="255904"/>
                  </a:cubicBezTo>
                  <a:cubicBezTo>
                    <a:pt x="23586" y="240766"/>
                    <a:pt x="32806" y="222567"/>
                    <a:pt x="45760" y="202882"/>
                  </a:cubicBezTo>
                  <a:cubicBezTo>
                    <a:pt x="58942" y="183464"/>
                    <a:pt x="75999" y="162217"/>
                    <a:pt x="99989" y="144970"/>
                  </a:cubicBezTo>
                  <a:cubicBezTo>
                    <a:pt x="123611" y="127368"/>
                    <a:pt x="155132" y="116509"/>
                    <a:pt x="189638" y="113360"/>
                  </a:cubicBezTo>
                  <a:cubicBezTo>
                    <a:pt x="224258" y="109956"/>
                    <a:pt x="261571" y="114719"/>
                    <a:pt x="299988" y="122783"/>
                  </a:cubicBezTo>
                  <a:cubicBezTo>
                    <a:pt x="376747" y="140119"/>
                    <a:pt x="461685" y="159956"/>
                    <a:pt x="552426" y="170332"/>
                  </a:cubicBezTo>
                  <a:cubicBezTo>
                    <a:pt x="643003" y="181203"/>
                    <a:pt x="730734" y="181571"/>
                    <a:pt x="809182" y="170522"/>
                  </a:cubicBezTo>
                  <a:cubicBezTo>
                    <a:pt x="887655" y="159359"/>
                    <a:pt x="956312" y="137198"/>
                    <a:pt x="1010261" y="111239"/>
                  </a:cubicBezTo>
                  <a:cubicBezTo>
                    <a:pt x="1064300" y="85267"/>
                    <a:pt x="1103949" y="56629"/>
                    <a:pt x="1129222" y="34785"/>
                  </a:cubicBezTo>
                  <a:cubicBezTo>
                    <a:pt x="1141757" y="23698"/>
                    <a:pt x="1151282" y="14884"/>
                    <a:pt x="1157251" y="8407"/>
                  </a:cubicBezTo>
                  <a:cubicBezTo>
                    <a:pt x="1160070" y="5448"/>
                    <a:pt x="1162344" y="3073"/>
                    <a:pt x="1164172" y="1168"/>
                  </a:cubicBezTo>
                  <a:cubicBezTo>
                    <a:pt x="1165709" y="-496"/>
                    <a:pt x="1166446" y="-1372"/>
                    <a:pt x="1166357" y="-1448"/>
                  </a:cubicBezTo>
                </a:path>
              </a:pathLst>
            </a:custGeom>
            <a:solidFill>
              <a:srgbClr val="040606"/>
            </a:solidFill>
            <a:ln w="1270" cap="flat">
              <a:noFill/>
              <a:prstDash val="solid"/>
              <a:miter/>
            </a:ln>
          </p:spPr>
          <p:txBody>
            <a:bodyPr rtlCol="0" anchor="ctr"/>
            <a:lstStyle/>
            <a:p>
              <a:endParaRPr lang="fr-FR"/>
            </a:p>
          </p:txBody>
        </p:sp>
        <p:sp>
          <p:nvSpPr>
            <p:cNvPr id="85" name="Freeform: Shape 84">
              <a:extLst>
                <a:ext uri="{FF2B5EF4-FFF2-40B4-BE49-F238E27FC236}">
                  <a16:creationId xmlns:a16="http://schemas.microsoft.com/office/drawing/2014/main" id="{ED5474F2-3E0B-3E79-C4B4-48465BDD293A}"/>
                </a:ext>
              </a:extLst>
            </p:cNvPr>
            <p:cNvSpPr/>
            <p:nvPr/>
          </p:nvSpPr>
          <p:spPr>
            <a:xfrm flipV="1">
              <a:off x="7000252" y="9794048"/>
              <a:ext cx="1152563" cy="210996"/>
            </a:xfrm>
            <a:custGeom>
              <a:avLst/>
              <a:gdLst>
                <a:gd name="connsiteX0" fmla="*/ 1149639 w 1152563"/>
                <a:gd name="connsiteY0" fmla="*/ 68084 h 210996"/>
                <a:gd name="connsiteX1" fmla="*/ 1146375 w 1152563"/>
                <a:gd name="connsiteY1" fmla="*/ 68402 h 210996"/>
                <a:gd name="connsiteX2" fmla="*/ 1136951 w 1152563"/>
                <a:gd name="connsiteY2" fmla="*/ 69926 h 210996"/>
                <a:gd name="connsiteX3" fmla="*/ 1100782 w 1152563"/>
                <a:gd name="connsiteY3" fmla="*/ 75908 h 210996"/>
                <a:gd name="connsiteX4" fmla="*/ 966784 w 1152563"/>
                <a:gd name="connsiteY4" fmla="*/ 89395 h 210996"/>
                <a:gd name="connsiteX5" fmla="*/ 767432 w 1152563"/>
                <a:gd name="connsiteY5" fmla="*/ 83070 h 210996"/>
                <a:gd name="connsiteX6" fmla="*/ 527567 w 1152563"/>
                <a:gd name="connsiteY6" fmla="*/ 35674 h 210996"/>
                <a:gd name="connsiteX7" fmla="*/ 285137 w 1152563"/>
                <a:gd name="connsiteY7" fmla="*/ -1347 h 210996"/>
                <a:gd name="connsiteX8" fmla="*/ 178520 w 1152563"/>
                <a:gd name="connsiteY8" fmla="*/ 11544 h 210996"/>
                <a:gd name="connsiteX9" fmla="*/ 96250 w 1152563"/>
                <a:gd name="connsiteY9" fmla="*/ 56070 h 210996"/>
                <a:gd name="connsiteX10" fmla="*/ 14716 w 1152563"/>
                <a:gd name="connsiteY10" fmla="*/ 163347 h 210996"/>
                <a:gd name="connsiteX11" fmla="*/ -2925 w 1152563"/>
                <a:gd name="connsiteY11" fmla="*/ 209638 h 210996"/>
                <a:gd name="connsiteX12" fmla="*/ -1540 w 1152563"/>
                <a:gd name="connsiteY12" fmla="*/ 206667 h 210996"/>
                <a:gd name="connsiteX13" fmla="*/ 1901 w 1152563"/>
                <a:gd name="connsiteY13" fmla="*/ 197777 h 210996"/>
                <a:gd name="connsiteX14" fmla="*/ 17014 w 1152563"/>
                <a:gd name="connsiteY14" fmla="*/ 164490 h 210996"/>
                <a:gd name="connsiteX15" fmla="*/ 99260 w 1152563"/>
                <a:gd name="connsiteY15" fmla="*/ 59651 h 210996"/>
                <a:gd name="connsiteX16" fmla="*/ 179892 w 1152563"/>
                <a:gd name="connsiteY16" fmla="*/ 16853 h 210996"/>
                <a:gd name="connsiteX17" fmla="*/ 285137 w 1152563"/>
                <a:gd name="connsiteY17" fmla="*/ 4749 h 210996"/>
                <a:gd name="connsiteX18" fmla="*/ 526056 w 1152563"/>
                <a:gd name="connsiteY18" fmla="*/ 42113 h 210996"/>
                <a:gd name="connsiteX19" fmla="*/ 766759 w 1152563"/>
                <a:gd name="connsiteY19" fmla="*/ 89115 h 210996"/>
                <a:gd name="connsiteX20" fmla="*/ 967051 w 1152563"/>
                <a:gd name="connsiteY20" fmla="*/ 94056 h 210996"/>
                <a:gd name="connsiteX21" fmla="*/ 1101201 w 1152563"/>
                <a:gd name="connsiteY21" fmla="*/ 78460 h 210996"/>
                <a:gd name="connsiteX22" fmla="*/ 1137205 w 1152563"/>
                <a:gd name="connsiteY22" fmla="*/ 71234 h 210996"/>
                <a:gd name="connsiteX23" fmla="*/ 1146514 w 1152563"/>
                <a:gd name="connsiteY23" fmla="*/ 69050 h 210996"/>
                <a:gd name="connsiteX24" fmla="*/ 1149639 w 1152563"/>
                <a:gd name="connsiteY24" fmla="*/ 68084 h 210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52563" h="210996">
                  <a:moveTo>
                    <a:pt x="1149639" y="68084"/>
                  </a:moveTo>
                  <a:cubicBezTo>
                    <a:pt x="1149613" y="67970"/>
                    <a:pt x="1148508" y="68084"/>
                    <a:pt x="1146375" y="68402"/>
                  </a:cubicBezTo>
                  <a:cubicBezTo>
                    <a:pt x="1143873" y="68808"/>
                    <a:pt x="1140774" y="69303"/>
                    <a:pt x="1136951" y="69926"/>
                  </a:cubicBezTo>
                  <a:cubicBezTo>
                    <a:pt x="1128163" y="71386"/>
                    <a:pt x="1116085" y="73380"/>
                    <a:pt x="1100782" y="75908"/>
                  </a:cubicBezTo>
                  <a:cubicBezTo>
                    <a:pt x="1069324" y="80619"/>
                    <a:pt x="1023616" y="86741"/>
                    <a:pt x="966784" y="89395"/>
                  </a:cubicBezTo>
                  <a:cubicBezTo>
                    <a:pt x="910028" y="92125"/>
                    <a:pt x="842121" y="91465"/>
                    <a:pt x="767432" y="83070"/>
                  </a:cubicBezTo>
                  <a:cubicBezTo>
                    <a:pt x="692718" y="74891"/>
                    <a:pt x="612098" y="55778"/>
                    <a:pt x="527567" y="35674"/>
                  </a:cubicBezTo>
                  <a:cubicBezTo>
                    <a:pt x="443214" y="15278"/>
                    <a:pt x="361134" y="-1842"/>
                    <a:pt x="285137" y="-1347"/>
                  </a:cubicBezTo>
                  <a:cubicBezTo>
                    <a:pt x="247253" y="-1270"/>
                    <a:pt x="211210" y="3073"/>
                    <a:pt x="178520" y="11544"/>
                  </a:cubicBezTo>
                  <a:cubicBezTo>
                    <a:pt x="145678" y="20701"/>
                    <a:pt x="117929" y="37300"/>
                    <a:pt x="96250" y="56070"/>
                  </a:cubicBezTo>
                  <a:cubicBezTo>
                    <a:pt x="52562" y="93789"/>
                    <a:pt x="28838" y="134963"/>
                    <a:pt x="14716" y="163347"/>
                  </a:cubicBezTo>
                  <a:cubicBezTo>
                    <a:pt x="860" y="192214"/>
                    <a:pt x="-2925" y="209638"/>
                    <a:pt x="-2925" y="209638"/>
                  </a:cubicBezTo>
                  <a:cubicBezTo>
                    <a:pt x="-2810" y="209677"/>
                    <a:pt x="-2340" y="208673"/>
                    <a:pt x="-1540" y="206667"/>
                  </a:cubicBezTo>
                  <a:cubicBezTo>
                    <a:pt x="-613" y="204305"/>
                    <a:pt x="504" y="201383"/>
                    <a:pt x="1901" y="197777"/>
                  </a:cubicBezTo>
                  <a:cubicBezTo>
                    <a:pt x="5000" y="190017"/>
                    <a:pt x="9826" y="178638"/>
                    <a:pt x="17014" y="164490"/>
                  </a:cubicBezTo>
                  <a:cubicBezTo>
                    <a:pt x="31708" y="136677"/>
                    <a:pt x="55927" y="96266"/>
                    <a:pt x="99260" y="59651"/>
                  </a:cubicBezTo>
                  <a:cubicBezTo>
                    <a:pt x="120748" y="41427"/>
                    <a:pt x="148015" y="25514"/>
                    <a:pt x="179892" y="16853"/>
                  </a:cubicBezTo>
                  <a:cubicBezTo>
                    <a:pt x="212125" y="8737"/>
                    <a:pt x="247685" y="4660"/>
                    <a:pt x="285137" y="4749"/>
                  </a:cubicBezTo>
                  <a:cubicBezTo>
                    <a:pt x="360283" y="4597"/>
                    <a:pt x="441690" y="21717"/>
                    <a:pt x="526056" y="42113"/>
                  </a:cubicBezTo>
                  <a:cubicBezTo>
                    <a:pt x="610549" y="62191"/>
                    <a:pt x="691524" y="81229"/>
                    <a:pt x="766759" y="89115"/>
                  </a:cubicBezTo>
                  <a:cubicBezTo>
                    <a:pt x="841867" y="97231"/>
                    <a:pt x="910091" y="97409"/>
                    <a:pt x="967051" y="94056"/>
                  </a:cubicBezTo>
                  <a:cubicBezTo>
                    <a:pt x="1024048" y="90792"/>
                    <a:pt x="1069806" y="83947"/>
                    <a:pt x="1101201" y="78460"/>
                  </a:cubicBezTo>
                  <a:cubicBezTo>
                    <a:pt x="1116898" y="75539"/>
                    <a:pt x="1129039" y="73164"/>
                    <a:pt x="1137205" y="71234"/>
                  </a:cubicBezTo>
                  <a:cubicBezTo>
                    <a:pt x="1140977" y="70358"/>
                    <a:pt x="1144038" y="69634"/>
                    <a:pt x="1146514" y="69050"/>
                  </a:cubicBezTo>
                  <a:cubicBezTo>
                    <a:pt x="1148597" y="68529"/>
                    <a:pt x="1149651" y="68211"/>
                    <a:pt x="1149639" y="68084"/>
                  </a:cubicBezTo>
                </a:path>
              </a:pathLst>
            </a:custGeom>
            <a:solidFill>
              <a:srgbClr val="040606"/>
            </a:solidFill>
            <a:ln w="1270" cap="flat">
              <a:noFill/>
              <a:prstDash val="solid"/>
              <a:miter/>
            </a:ln>
          </p:spPr>
          <p:txBody>
            <a:bodyPr rtlCol="0" anchor="ctr"/>
            <a:lstStyle/>
            <a:p>
              <a:endParaRPr lang="fr-FR"/>
            </a:p>
          </p:txBody>
        </p:sp>
        <p:sp>
          <p:nvSpPr>
            <p:cNvPr id="86" name="Freeform: Shape 85">
              <a:extLst>
                <a:ext uri="{FF2B5EF4-FFF2-40B4-BE49-F238E27FC236}">
                  <a16:creationId xmlns:a16="http://schemas.microsoft.com/office/drawing/2014/main" id="{7FEC02CB-1164-D29A-BC33-B3A9371DBF54}"/>
                </a:ext>
              </a:extLst>
            </p:cNvPr>
            <p:cNvSpPr/>
            <p:nvPr/>
          </p:nvSpPr>
          <p:spPr>
            <a:xfrm flipV="1">
              <a:off x="7811334" y="9365715"/>
              <a:ext cx="352976" cy="403346"/>
            </a:xfrm>
            <a:custGeom>
              <a:avLst/>
              <a:gdLst>
                <a:gd name="connsiteX0" fmla="*/ 349706 w 352976"/>
                <a:gd name="connsiteY0" fmla="*/ 401692 h 403346"/>
                <a:gd name="connsiteX1" fmla="*/ 344892 w 352976"/>
                <a:gd name="connsiteY1" fmla="*/ 380356 h 403346"/>
                <a:gd name="connsiteX2" fmla="*/ 337590 w 352976"/>
                <a:gd name="connsiteY2" fmla="*/ 355743 h 403346"/>
                <a:gd name="connsiteX3" fmla="*/ 325970 w 352976"/>
                <a:gd name="connsiteY3" fmla="*/ 323765 h 403346"/>
                <a:gd name="connsiteX4" fmla="*/ 309205 w 352976"/>
                <a:gd name="connsiteY4" fmla="*/ 286059 h 403346"/>
                <a:gd name="connsiteX5" fmla="*/ 286790 w 352976"/>
                <a:gd name="connsiteY5" fmla="*/ 244301 h 403346"/>
                <a:gd name="connsiteX6" fmla="*/ 223100 w 352976"/>
                <a:gd name="connsiteY6" fmla="*/ 156442 h 403346"/>
                <a:gd name="connsiteX7" fmla="*/ 144448 w 352976"/>
                <a:gd name="connsiteY7" fmla="*/ 81627 h 403346"/>
                <a:gd name="connsiteX8" fmla="*/ 106043 w 352976"/>
                <a:gd name="connsiteY8" fmla="*/ 53877 h 403346"/>
                <a:gd name="connsiteX9" fmla="*/ 70890 w 352976"/>
                <a:gd name="connsiteY9" fmla="*/ 32249 h 403346"/>
                <a:gd name="connsiteX10" fmla="*/ 40727 w 352976"/>
                <a:gd name="connsiteY10" fmla="*/ 16488 h 403346"/>
                <a:gd name="connsiteX11" fmla="*/ 17309 w 352976"/>
                <a:gd name="connsiteY11" fmla="*/ 5986 h 403346"/>
                <a:gd name="connsiteX12" fmla="*/ -3202 w 352976"/>
                <a:gd name="connsiteY12" fmla="*/ -1609 h 403346"/>
                <a:gd name="connsiteX13" fmla="*/ 16255 w 352976"/>
                <a:gd name="connsiteY13" fmla="*/ 8335 h 403346"/>
                <a:gd name="connsiteX14" fmla="*/ 39064 w 352976"/>
                <a:gd name="connsiteY14" fmla="*/ 19803 h 403346"/>
                <a:gd name="connsiteX15" fmla="*/ 68540 w 352976"/>
                <a:gd name="connsiteY15" fmla="*/ 36300 h 403346"/>
                <a:gd name="connsiteX16" fmla="*/ 102945 w 352976"/>
                <a:gd name="connsiteY16" fmla="*/ 58411 h 403346"/>
                <a:gd name="connsiteX17" fmla="*/ 140638 w 352976"/>
                <a:gd name="connsiteY17" fmla="*/ 86389 h 403346"/>
                <a:gd name="connsiteX18" fmla="*/ 218134 w 352976"/>
                <a:gd name="connsiteY18" fmla="*/ 160798 h 403346"/>
                <a:gd name="connsiteX19" fmla="*/ 281570 w 352976"/>
                <a:gd name="connsiteY19" fmla="*/ 247451 h 403346"/>
                <a:gd name="connsiteX20" fmla="*/ 304291 w 352976"/>
                <a:gd name="connsiteY20" fmla="*/ 288497 h 403346"/>
                <a:gd name="connsiteX21" fmla="*/ 321651 w 352976"/>
                <a:gd name="connsiteY21" fmla="*/ 325543 h 403346"/>
                <a:gd name="connsiteX22" fmla="*/ 334097 w 352976"/>
                <a:gd name="connsiteY22" fmla="*/ 356950 h 403346"/>
                <a:gd name="connsiteX23" fmla="*/ 342429 w 352976"/>
                <a:gd name="connsiteY23" fmla="*/ 381080 h 403346"/>
                <a:gd name="connsiteX24" fmla="*/ 349706 w 352976"/>
                <a:gd name="connsiteY24" fmla="*/ 401692 h 403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2976" h="403346">
                  <a:moveTo>
                    <a:pt x="349706" y="401692"/>
                  </a:moveTo>
                  <a:cubicBezTo>
                    <a:pt x="350137" y="401578"/>
                    <a:pt x="348423" y="393996"/>
                    <a:pt x="344892" y="380356"/>
                  </a:cubicBezTo>
                  <a:cubicBezTo>
                    <a:pt x="343241" y="373498"/>
                    <a:pt x="340968" y="365167"/>
                    <a:pt x="337590" y="355743"/>
                  </a:cubicBezTo>
                  <a:cubicBezTo>
                    <a:pt x="334301" y="346282"/>
                    <a:pt x="331050" y="335309"/>
                    <a:pt x="325970" y="323765"/>
                  </a:cubicBezTo>
                  <a:cubicBezTo>
                    <a:pt x="321270" y="312056"/>
                    <a:pt x="315987" y="299267"/>
                    <a:pt x="309205" y="286059"/>
                  </a:cubicBezTo>
                  <a:cubicBezTo>
                    <a:pt x="303046" y="272520"/>
                    <a:pt x="294994" y="258843"/>
                    <a:pt x="286790" y="244301"/>
                  </a:cubicBezTo>
                  <a:cubicBezTo>
                    <a:pt x="269505" y="215751"/>
                    <a:pt x="248360" y="185602"/>
                    <a:pt x="223100" y="156442"/>
                  </a:cubicBezTo>
                  <a:cubicBezTo>
                    <a:pt x="197547" y="127525"/>
                    <a:pt x="170458" y="102569"/>
                    <a:pt x="144448" y="81627"/>
                  </a:cubicBezTo>
                  <a:cubicBezTo>
                    <a:pt x="131101" y="71581"/>
                    <a:pt x="118629" y="61777"/>
                    <a:pt x="106043" y="53877"/>
                  </a:cubicBezTo>
                  <a:cubicBezTo>
                    <a:pt x="93839" y="45406"/>
                    <a:pt x="81863" y="38472"/>
                    <a:pt x="70890" y="32249"/>
                  </a:cubicBezTo>
                  <a:cubicBezTo>
                    <a:pt x="60108" y="25683"/>
                    <a:pt x="49668" y="21010"/>
                    <a:pt x="40727" y="16488"/>
                  </a:cubicBezTo>
                  <a:cubicBezTo>
                    <a:pt x="31825" y="11891"/>
                    <a:pt x="23887" y="8538"/>
                    <a:pt x="17309" y="5986"/>
                  </a:cubicBezTo>
                  <a:cubicBezTo>
                    <a:pt x="4253" y="690"/>
                    <a:pt x="-3024" y="-2041"/>
                    <a:pt x="-3202" y="-1609"/>
                  </a:cubicBezTo>
                  <a:cubicBezTo>
                    <a:pt x="-3380" y="-1177"/>
                    <a:pt x="3580" y="2341"/>
                    <a:pt x="16255" y="8335"/>
                  </a:cubicBezTo>
                  <a:cubicBezTo>
                    <a:pt x="22630" y="11231"/>
                    <a:pt x="30390" y="14914"/>
                    <a:pt x="39064" y="19803"/>
                  </a:cubicBezTo>
                  <a:cubicBezTo>
                    <a:pt x="47789" y="24591"/>
                    <a:pt x="58000" y="29519"/>
                    <a:pt x="68540" y="36300"/>
                  </a:cubicBezTo>
                  <a:cubicBezTo>
                    <a:pt x="79285" y="42727"/>
                    <a:pt x="91007" y="49813"/>
                    <a:pt x="102945" y="58411"/>
                  </a:cubicBezTo>
                  <a:cubicBezTo>
                    <a:pt x="115302" y="66438"/>
                    <a:pt x="127545" y="76305"/>
                    <a:pt x="140638" y="86389"/>
                  </a:cubicBezTo>
                  <a:cubicBezTo>
                    <a:pt x="166178" y="107370"/>
                    <a:pt x="192848" y="132198"/>
                    <a:pt x="218134" y="160798"/>
                  </a:cubicBezTo>
                  <a:cubicBezTo>
                    <a:pt x="243102" y="189640"/>
                    <a:pt x="264171" y="219346"/>
                    <a:pt x="281570" y="247451"/>
                  </a:cubicBezTo>
                  <a:cubicBezTo>
                    <a:pt x="289812" y="261763"/>
                    <a:pt x="297991" y="275200"/>
                    <a:pt x="304291" y="288497"/>
                  </a:cubicBezTo>
                  <a:cubicBezTo>
                    <a:pt x="311237" y="301489"/>
                    <a:pt x="316724" y="314037"/>
                    <a:pt x="321651" y="325543"/>
                  </a:cubicBezTo>
                  <a:cubicBezTo>
                    <a:pt x="326973" y="336897"/>
                    <a:pt x="330491" y="347666"/>
                    <a:pt x="334097" y="356950"/>
                  </a:cubicBezTo>
                  <a:cubicBezTo>
                    <a:pt x="337793" y="366196"/>
                    <a:pt x="340409" y="374362"/>
                    <a:pt x="342429" y="381080"/>
                  </a:cubicBezTo>
                  <a:cubicBezTo>
                    <a:pt x="346696" y="394440"/>
                    <a:pt x="349261" y="401806"/>
                    <a:pt x="349706" y="401692"/>
                  </a:cubicBezTo>
                </a:path>
              </a:pathLst>
            </a:custGeom>
            <a:solidFill>
              <a:srgbClr val="040606"/>
            </a:solidFill>
            <a:ln w="1270" cap="flat">
              <a:noFill/>
              <a:prstDash val="solid"/>
              <a:miter/>
            </a:ln>
          </p:spPr>
          <p:txBody>
            <a:bodyPr rtlCol="0" anchor="ctr"/>
            <a:lstStyle/>
            <a:p>
              <a:endParaRPr lang="fr-FR"/>
            </a:p>
          </p:txBody>
        </p:sp>
        <p:sp>
          <p:nvSpPr>
            <p:cNvPr id="87" name="Freeform: Shape 86">
              <a:extLst>
                <a:ext uri="{FF2B5EF4-FFF2-40B4-BE49-F238E27FC236}">
                  <a16:creationId xmlns:a16="http://schemas.microsoft.com/office/drawing/2014/main" id="{7F44A3A6-0692-5567-13FD-1474700075C7}"/>
                </a:ext>
              </a:extLst>
            </p:cNvPr>
            <p:cNvSpPr/>
            <p:nvPr/>
          </p:nvSpPr>
          <p:spPr>
            <a:xfrm flipV="1">
              <a:off x="7293173" y="10116203"/>
              <a:ext cx="851907" cy="506329"/>
            </a:xfrm>
            <a:custGeom>
              <a:avLst/>
              <a:gdLst>
                <a:gd name="connsiteX0" fmla="*/ 848886 w 851907"/>
                <a:gd name="connsiteY0" fmla="*/ 498869 h 506329"/>
                <a:gd name="connsiteX1" fmla="*/ 838649 w 851907"/>
                <a:gd name="connsiteY1" fmla="*/ 499809 h 506329"/>
                <a:gd name="connsiteX2" fmla="*/ 826369 w 851907"/>
                <a:gd name="connsiteY2" fmla="*/ 501435 h 506329"/>
                <a:gd name="connsiteX3" fmla="*/ 809503 w 851907"/>
                <a:gd name="connsiteY3" fmla="*/ 502311 h 506329"/>
                <a:gd name="connsiteX4" fmla="*/ 703903 w 851907"/>
                <a:gd name="connsiteY4" fmla="*/ 485941 h 506329"/>
                <a:gd name="connsiteX5" fmla="*/ 635704 w 851907"/>
                <a:gd name="connsiteY5" fmla="*/ 456718 h 506329"/>
                <a:gd name="connsiteX6" fmla="*/ 562437 w 851907"/>
                <a:gd name="connsiteY6" fmla="*/ 412979 h 506329"/>
                <a:gd name="connsiteX7" fmla="*/ 403891 w 851907"/>
                <a:gd name="connsiteY7" fmla="*/ 297447 h 506329"/>
                <a:gd name="connsiteX8" fmla="*/ 116972 w 851907"/>
                <a:gd name="connsiteY8" fmla="*/ 85357 h 506329"/>
                <a:gd name="connsiteX9" fmla="*/ 29571 w 851907"/>
                <a:gd name="connsiteY9" fmla="*/ 21705 h 506329"/>
                <a:gd name="connsiteX10" fmla="*/ 5606 w 851907"/>
                <a:gd name="connsiteY10" fmla="*/ 4661 h 506329"/>
                <a:gd name="connsiteX11" fmla="*/ -3018 w 851907"/>
                <a:gd name="connsiteY11" fmla="*/ -927 h 506329"/>
                <a:gd name="connsiteX12" fmla="*/ 4819 w 851907"/>
                <a:gd name="connsiteY12" fmla="*/ 5728 h 506329"/>
                <a:gd name="connsiteX13" fmla="*/ 28034 w 851907"/>
                <a:gd name="connsiteY13" fmla="*/ 23775 h 506329"/>
                <a:gd name="connsiteX14" fmla="*/ 114178 w 851907"/>
                <a:gd name="connsiteY14" fmla="*/ 89116 h 506329"/>
                <a:gd name="connsiteX15" fmla="*/ 399953 w 851907"/>
                <a:gd name="connsiteY15" fmla="*/ 302743 h 506329"/>
                <a:gd name="connsiteX16" fmla="*/ 559072 w 851907"/>
                <a:gd name="connsiteY16" fmla="*/ 418072 h 506329"/>
                <a:gd name="connsiteX17" fmla="*/ 633202 w 851907"/>
                <a:gd name="connsiteY17" fmla="*/ 461607 h 506329"/>
                <a:gd name="connsiteX18" fmla="*/ 702455 w 851907"/>
                <a:gd name="connsiteY18" fmla="*/ 490398 h 506329"/>
                <a:gd name="connsiteX19" fmla="*/ 809630 w 851907"/>
                <a:gd name="connsiteY19" fmla="*/ 504889 h 506329"/>
                <a:gd name="connsiteX20" fmla="*/ 826597 w 851907"/>
                <a:gd name="connsiteY20" fmla="*/ 503390 h 506329"/>
                <a:gd name="connsiteX21" fmla="*/ 838866 w 851907"/>
                <a:gd name="connsiteY21" fmla="*/ 501130 h 506329"/>
                <a:gd name="connsiteX22" fmla="*/ 848886 w 851907"/>
                <a:gd name="connsiteY22" fmla="*/ 498869 h 50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1907" h="506329">
                  <a:moveTo>
                    <a:pt x="848886" y="498869"/>
                  </a:moveTo>
                  <a:cubicBezTo>
                    <a:pt x="848835" y="498641"/>
                    <a:pt x="845304" y="498984"/>
                    <a:pt x="838649" y="499809"/>
                  </a:cubicBezTo>
                  <a:cubicBezTo>
                    <a:pt x="835132" y="500279"/>
                    <a:pt x="831068" y="500812"/>
                    <a:pt x="826369" y="501435"/>
                  </a:cubicBezTo>
                  <a:cubicBezTo>
                    <a:pt x="821504" y="502019"/>
                    <a:pt x="815840" y="501955"/>
                    <a:pt x="809503" y="502311"/>
                  </a:cubicBezTo>
                  <a:cubicBezTo>
                    <a:pt x="784217" y="503251"/>
                    <a:pt x="747057" y="500266"/>
                    <a:pt x="703903" y="485941"/>
                  </a:cubicBezTo>
                  <a:cubicBezTo>
                    <a:pt x="682402" y="478676"/>
                    <a:pt x="659504" y="468872"/>
                    <a:pt x="635704" y="456718"/>
                  </a:cubicBezTo>
                  <a:cubicBezTo>
                    <a:pt x="611980" y="444424"/>
                    <a:pt x="587507" y="429603"/>
                    <a:pt x="562437" y="412979"/>
                  </a:cubicBezTo>
                  <a:cubicBezTo>
                    <a:pt x="512323" y="379654"/>
                    <a:pt x="460025" y="338684"/>
                    <a:pt x="403891" y="297447"/>
                  </a:cubicBezTo>
                  <a:cubicBezTo>
                    <a:pt x="292067" y="214796"/>
                    <a:pt x="190874" y="139980"/>
                    <a:pt x="116972" y="85357"/>
                  </a:cubicBezTo>
                  <a:cubicBezTo>
                    <a:pt x="80485" y="58789"/>
                    <a:pt x="50754" y="37123"/>
                    <a:pt x="29571" y="21705"/>
                  </a:cubicBezTo>
                  <a:cubicBezTo>
                    <a:pt x="19563" y="14580"/>
                    <a:pt x="11587" y="8916"/>
                    <a:pt x="5606" y="4661"/>
                  </a:cubicBezTo>
                  <a:cubicBezTo>
                    <a:pt x="81" y="826"/>
                    <a:pt x="-2878" y="-1104"/>
                    <a:pt x="-3018" y="-927"/>
                  </a:cubicBezTo>
                  <a:cubicBezTo>
                    <a:pt x="-3144" y="-736"/>
                    <a:pt x="-465" y="1550"/>
                    <a:pt x="4819" y="5728"/>
                  </a:cubicBezTo>
                  <a:cubicBezTo>
                    <a:pt x="10609" y="10224"/>
                    <a:pt x="18331" y="16231"/>
                    <a:pt x="28034" y="23775"/>
                  </a:cubicBezTo>
                  <a:cubicBezTo>
                    <a:pt x="48913" y="39612"/>
                    <a:pt x="78212" y="61824"/>
                    <a:pt x="114178" y="89116"/>
                  </a:cubicBezTo>
                  <a:cubicBezTo>
                    <a:pt x="187787" y="144133"/>
                    <a:pt x="288575" y="219495"/>
                    <a:pt x="399953" y="302743"/>
                  </a:cubicBezTo>
                  <a:cubicBezTo>
                    <a:pt x="456062" y="343980"/>
                    <a:pt x="508449" y="384785"/>
                    <a:pt x="559072" y="418072"/>
                  </a:cubicBezTo>
                  <a:cubicBezTo>
                    <a:pt x="584396" y="434633"/>
                    <a:pt x="609148" y="449403"/>
                    <a:pt x="633202" y="461607"/>
                  </a:cubicBezTo>
                  <a:cubicBezTo>
                    <a:pt x="657332" y="473660"/>
                    <a:pt x="680585" y="483324"/>
                    <a:pt x="702455" y="490398"/>
                  </a:cubicBezTo>
                  <a:cubicBezTo>
                    <a:pt x="746333" y="504330"/>
                    <a:pt x="784128" y="506629"/>
                    <a:pt x="809630" y="504889"/>
                  </a:cubicBezTo>
                  <a:cubicBezTo>
                    <a:pt x="816018" y="504330"/>
                    <a:pt x="821721" y="504178"/>
                    <a:pt x="826597" y="503390"/>
                  </a:cubicBezTo>
                  <a:cubicBezTo>
                    <a:pt x="831296" y="502527"/>
                    <a:pt x="835360" y="501765"/>
                    <a:pt x="838866" y="501130"/>
                  </a:cubicBezTo>
                  <a:cubicBezTo>
                    <a:pt x="845495" y="499860"/>
                    <a:pt x="848924" y="499085"/>
                    <a:pt x="848886" y="498869"/>
                  </a:cubicBezTo>
                </a:path>
              </a:pathLst>
            </a:custGeom>
            <a:solidFill>
              <a:srgbClr val="040606"/>
            </a:solidFill>
            <a:ln w="1270" cap="flat">
              <a:noFill/>
              <a:prstDash val="solid"/>
              <a:miter/>
            </a:ln>
          </p:spPr>
          <p:txBody>
            <a:bodyPr rtlCol="0" anchor="ctr"/>
            <a:lstStyle/>
            <a:p>
              <a:endParaRPr lang="fr-FR"/>
            </a:p>
          </p:txBody>
        </p:sp>
        <p:sp>
          <p:nvSpPr>
            <p:cNvPr id="88" name="Freeform: Shape 87">
              <a:extLst>
                <a:ext uri="{FF2B5EF4-FFF2-40B4-BE49-F238E27FC236}">
                  <a16:creationId xmlns:a16="http://schemas.microsoft.com/office/drawing/2014/main" id="{4480F117-8CB9-ACEF-78D7-85F10643C660}"/>
                </a:ext>
              </a:extLst>
            </p:cNvPr>
            <p:cNvSpPr/>
            <p:nvPr/>
          </p:nvSpPr>
          <p:spPr>
            <a:xfrm flipV="1">
              <a:off x="8239262" y="10240789"/>
              <a:ext cx="315729" cy="271370"/>
            </a:xfrm>
            <a:custGeom>
              <a:avLst/>
              <a:gdLst>
                <a:gd name="connsiteX0" fmla="*/ 312150 w 315729"/>
                <a:gd name="connsiteY0" fmla="*/ -930 h 271370"/>
                <a:gd name="connsiteX1" fmla="*/ 306677 w 315729"/>
                <a:gd name="connsiteY1" fmla="*/ 16989 h 271370"/>
                <a:gd name="connsiteX2" fmla="*/ 293202 w 315729"/>
                <a:gd name="connsiteY2" fmla="*/ 66049 h 271370"/>
                <a:gd name="connsiteX3" fmla="*/ 267167 w 315729"/>
                <a:gd name="connsiteY3" fmla="*/ 136471 h 271370"/>
                <a:gd name="connsiteX4" fmla="*/ 215719 w 315729"/>
                <a:gd name="connsiteY4" fmla="*/ 211490 h 271370"/>
                <a:gd name="connsiteX5" fmla="*/ 138770 w 315729"/>
                <a:gd name="connsiteY5" fmla="*/ 258010 h 271370"/>
                <a:gd name="connsiteX6" fmla="*/ 64830 w 315729"/>
                <a:gd name="connsiteY6" fmla="*/ 264500 h 271370"/>
                <a:gd name="connsiteX7" fmla="*/ -3483 w 315729"/>
                <a:gd name="connsiteY7" fmla="*/ 252879 h 271370"/>
                <a:gd name="connsiteX8" fmla="*/ 962 w 315729"/>
                <a:gd name="connsiteY8" fmla="*/ 254898 h 271370"/>
                <a:gd name="connsiteX9" fmla="*/ 14170 w 315729"/>
                <a:gd name="connsiteY9" fmla="*/ 259242 h 271370"/>
                <a:gd name="connsiteX10" fmla="*/ 64424 w 315729"/>
                <a:gd name="connsiteY10" fmla="*/ 269148 h 271370"/>
                <a:gd name="connsiteX11" fmla="*/ 140408 w 315729"/>
                <a:gd name="connsiteY11" fmla="*/ 263877 h 271370"/>
                <a:gd name="connsiteX12" fmla="*/ 220393 w 315729"/>
                <a:gd name="connsiteY12" fmla="*/ 216176 h 271370"/>
                <a:gd name="connsiteX13" fmla="*/ 272704 w 315729"/>
                <a:gd name="connsiteY13" fmla="*/ 139036 h 271370"/>
                <a:gd name="connsiteX14" fmla="*/ 297697 w 315729"/>
                <a:gd name="connsiteY14" fmla="*/ 67319 h 271370"/>
                <a:gd name="connsiteX15" fmla="*/ 309191 w 315729"/>
                <a:gd name="connsiteY15" fmla="*/ 17574 h 271370"/>
                <a:gd name="connsiteX16" fmla="*/ 312150 w 315729"/>
                <a:gd name="connsiteY16" fmla="*/ -930 h 27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5729" h="271370">
                  <a:moveTo>
                    <a:pt x="312150" y="-930"/>
                  </a:moveTo>
                  <a:cubicBezTo>
                    <a:pt x="311693" y="-1032"/>
                    <a:pt x="309788" y="5356"/>
                    <a:pt x="306677" y="16989"/>
                  </a:cubicBezTo>
                  <a:cubicBezTo>
                    <a:pt x="303540" y="28610"/>
                    <a:pt x="299235" y="45475"/>
                    <a:pt x="293202" y="66049"/>
                  </a:cubicBezTo>
                  <a:cubicBezTo>
                    <a:pt x="287093" y="86598"/>
                    <a:pt x="279143" y="110919"/>
                    <a:pt x="267167" y="136471"/>
                  </a:cubicBezTo>
                  <a:cubicBezTo>
                    <a:pt x="255128" y="161871"/>
                    <a:pt x="238655" y="188617"/>
                    <a:pt x="215719" y="211490"/>
                  </a:cubicBezTo>
                  <a:cubicBezTo>
                    <a:pt x="192999" y="234566"/>
                    <a:pt x="165707" y="250542"/>
                    <a:pt x="138770" y="258010"/>
                  </a:cubicBezTo>
                  <a:cubicBezTo>
                    <a:pt x="111783" y="265668"/>
                    <a:pt x="86014" y="266036"/>
                    <a:pt x="64830" y="264500"/>
                  </a:cubicBezTo>
                  <a:cubicBezTo>
                    <a:pt x="22209" y="260905"/>
                    <a:pt x="-3140" y="251444"/>
                    <a:pt x="-3483" y="252879"/>
                  </a:cubicBezTo>
                  <a:cubicBezTo>
                    <a:pt x="-3546" y="253108"/>
                    <a:pt x="-2010" y="253781"/>
                    <a:pt x="962" y="254898"/>
                  </a:cubicBezTo>
                  <a:cubicBezTo>
                    <a:pt x="3921" y="256054"/>
                    <a:pt x="8379" y="257527"/>
                    <a:pt x="14170" y="259242"/>
                  </a:cubicBezTo>
                  <a:cubicBezTo>
                    <a:pt x="25752" y="262607"/>
                    <a:pt x="42809" y="266963"/>
                    <a:pt x="64424" y="269148"/>
                  </a:cubicBezTo>
                  <a:cubicBezTo>
                    <a:pt x="85925" y="271307"/>
                    <a:pt x="112354" y="271485"/>
                    <a:pt x="140408" y="263877"/>
                  </a:cubicBezTo>
                  <a:cubicBezTo>
                    <a:pt x="168424" y="256473"/>
                    <a:pt x="197012" y="239950"/>
                    <a:pt x="220393" y="216176"/>
                  </a:cubicBezTo>
                  <a:cubicBezTo>
                    <a:pt x="244053" y="192567"/>
                    <a:pt x="260728" y="165046"/>
                    <a:pt x="272704" y="139036"/>
                  </a:cubicBezTo>
                  <a:cubicBezTo>
                    <a:pt x="284579" y="112900"/>
                    <a:pt x="292135" y="88147"/>
                    <a:pt x="297697" y="67319"/>
                  </a:cubicBezTo>
                  <a:cubicBezTo>
                    <a:pt x="303210" y="46441"/>
                    <a:pt x="306816" y="29385"/>
                    <a:pt x="309191" y="17574"/>
                  </a:cubicBezTo>
                  <a:cubicBezTo>
                    <a:pt x="311528" y="5750"/>
                    <a:pt x="312582" y="-829"/>
                    <a:pt x="312150" y="-930"/>
                  </a:cubicBezTo>
                </a:path>
              </a:pathLst>
            </a:custGeom>
            <a:solidFill>
              <a:srgbClr val="040606"/>
            </a:solidFill>
            <a:ln w="1270" cap="flat">
              <a:noFill/>
              <a:prstDash val="solid"/>
              <a:miter/>
            </a:ln>
          </p:spPr>
          <p:txBody>
            <a:bodyPr rtlCol="0" anchor="ctr"/>
            <a:lstStyle/>
            <a:p>
              <a:endParaRPr lang="fr-FR"/>
            </a:p>
          </p:txBody>
        </p:sp>
      </p:grpSp>
      <p:grpSp>
        <p:nvGrpSpPr>
          <p:cNvPr id="89" name="Group 88">
            <a:extLst>
              <a:ext uri="{FF2B5EF4-FFF2-40B4-BE49-F238E27FC236}">
                <a16:creationId xmlns:a16="http://schemas.microsoft.com/office/drawing/2014/main" id="{F2E464C2-FA7C-5A73-9649-81D6C4B37B76}"/>
              </a:ext>
            </a:extLst>
          </p:cNvPr>
          <p:cNvGrpSpPr/>
          <p:nvPr/>
        </p:nvGrpSpPr>
        <p:grpSpPr>
          <a:xfrm>
            <a:off x="19939419" y="1264922"/>
            <a:ext cx="3134613" cy="3179634"/>
            <a:chOff x="3962518" y="1238389"/>
            <a:chExt cx="3273876" cy="3320897"/>
          </a:xfrm>
        </p:grpSpPr>
        <p:sp>
          <p:nvSpPr>
            <p:cNvPr id="90" name="Rectangle 89">
              <a:extLst>
                <a:ext uri="{FF2B5EF4-FFF2-40B4-BE49-F238E27FC236}">
                  <a16:creationId xmlns:a16="http://schemas.microsoft.com/office/drawing/2014/main" id="{93B46456-3B5D-E214-8155-99382712DC2A}"/>
                </a:ext>
              </a:extLst>
            </p:cNvPr>
            <p:cNvSpPr/>
            <p:nvPr/>
          </p:nvSpPr>
          <p:spPr>
            <a:xfrm>
              <a:off x="3962518" y="1238389"/>
              <a:ext cx="3245011" cy="33208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91" name="Group 90">
              <a:extLst>
                <a:ext uri="{FF2B5EF4-FFF2-40B4-BE49-F238E27FC236}">
                  <a16:creationId xmlns:a16="http://schemas.microsoft.com/office/drawing/2014/main" id="{339B8148-245B-DFBA-C094-2DB349031C51}"/>
                </a:ext>
              </a:extLst>
            </p:cNvPr>
            <p:cNvGrpSpPr/>
            <p:nvPr/>
          </p:nvGrpSpPr>
          <p:grpSpPr>
            <a:xfrm>
              <a:off x="3962518" y="1238389"/>
              <a:ext cx="3273876" cy="3320897"/>
              <a:chOff x="3962518" y="1238389"/>
              <a:chExt cx="3273876" cy="3320897"/>
            </a:xfrm>
          </p:grpSpPr>
          <p:sp>
            <p:nvSpPr>
              <p:cNvPr id="92" name="Freeform: Shape 91">
                <a:extLst>
                  <a:ext uri="{FF2B5EF4-FFF2-40B4-BE49-F238E27FC236}">
                    <a16:creationId xmlns:a16="http://schemas.microsoft.com/office/drawing/2014/main" id="{56E8BA3F-6F56-1706-69EB-E3FA2968CECA}"/>
                  </a:ext>
                </a:extLst>
              </p:cNvPr>
              <p:cNvSpPr/>
              <p:nvPr/>
            </p:nvSpPr>
            <p:spPr>
              <a:xfrm flipV="1">
                <a:off x="3962518" y="1238389"/>
                <a:ext cx="3273876" cy="3320897"/>
              </a:xfrm>
              <a:custGeom>
                <a:avLst/>
                <a:gdLst>
                  <a:gd name="connsiteX0" fmla="*/ 3266549 w 3273876"/>
                  <a:gd name="connsiteY0" fmla="*/ 3310 h 3320897"/>
                  <a:gd name="connsiteX1" fmla="*/ 3266396 w 3273876"/>
                  <a:gd name="connsiteY1" fmla="*/ 7348 h 3320897"/>
                  <a:gd name="connsiteX2" fmla="*/ 3266231 w 3273876"/>
                  <a:gd name="connsiteY2" fmla="*/ 19007 h 3320897"/>
                  <a:gd name="connsiteX3" fmla="*/ 3265914 w 3273876"/>
                  <a:gd name="connsiteY3" fmla="*/ 64752 h 3320897"/>
                  <a:gd name="connsiteX4" fmla="*/ 3265240 w 3273876"/>
                  <a:gd name="connsiteY4" fmla="*/ 242527 h 3320897"/>
                  <a:gd name="connsiteX5" fmla="*/ 3263742 w 3273876"/>
                  <a:gd name="connsiteY5" fmla="*/ 915601 h 3320897"/>
                  <a:gd name="connsiteX6" fmla="*/ 3260821 w 3273876"/>
                  <a:gd name="connsiteY6" fmla="*/ 3311888 h 3320897"/>
                  <a:gd name="connsiteX7" fmla="*/ 3266549 w 3273876"/>
                  <a:gd name="connsiteY7" fmla="*/ 3306148 h 3320897"/>
                  <a:gd name="connsiteX8" fmla="*/ 5360 w 3273876"/>
                  <a:gd name="connsiteY8" fmla="*/ 3305272 h 3320897"/>
                  <a:gd name="connsiteX9" fmla="*/ 5043 w 3273876"/>
                  <a:gd name="connsiteY9" fmla="*/ 3305272 h 3320897"/>
                  <a:gd name="connsiteX10" fmla="*/ 11655 w 3273876"/>
                  <a:gd name="connsiteY10" fmla="*/ 3311888 h 3320897"/>
                  <a:gd name="connsiteX11" fmla="*/ 10747 w 3273876"/>
                  <a:gd name="connsiteY11" fmla="*/ 3322 h 3320897"/>
                  <a:gd name="connsiteX12" fmla="*/ 5043 w 3273876"/>
                  <a:gd name="connsiteY12" fmla="*/ 9037 h 3320897"/>
                  <a:gd name="connsiteX13" fmla="*/ 2368024 w 3273876"/>
                  <a:gd name="connsiteY13" fmla="*/ 6116 h 3320897"/>
                  <a:gd name="connsiteX14" fmla="*/ 3031040 w 3273876"/>
                  <a:gd name="connsiteY14" fmla="*/ 4631 h 3320897"/>
                  <a:gd name="connsiteX15" fmla="*/ 3206071 w 3273876"/>
                  <a:gd name="connsiteY15" fmla="*/ 3957 h 3320897"/>
                  <a:gd name="connsiteX16" fmla="*/ 3251118 w 3273876"/>
                  <a:gd name="connsiteY16" fmla="*/ 3640 h 3320897"/>
                  <a:gd name="connsiteX17" fmla="*/ 3262599 w 3273876"/>
                  <a:gd name="connsiteY17" fmla="*/ 3475 h 3320897"/>
                  <a:gd name="connsiteX18" fmla="*/ 3266549 w 3273876"/>
                  <a:gd name="connsiteY18" fmla="*/ 3310 h 3320897"/>
                  <a:gd name="connsiteX19" fmla="*/ 3262917 w 3273876"/>
                  <a:gd name="connsiteY19" fmla="*/ 3157 h 3320897"/>
                  <a:gd name="connsiteX20" fmla="*/ 3251740 w 3273876"/>
                  <a:gd name="connsiteY20" fmla="*/ 2992 h 3320897"/>
                  <a:gd name="connsiteX21" fmla="*/ 3207316 w 3273876"/>
                  <a:gd name="connsiteY21" fmla="*/ 2687 h 3320897"/>
                  <a:gd name="connsiteX22" fmla="*/ 3033389 w 3273876"/>
                  <a:gd name="connsiteY22" fmla="*/ 2014 h 3320897"/>
                  <a:gd name="connsiteX23" fmla="*/ 2371669 w 3273876"/>
                  <a:gd name="connsiteY23" fmla="*/ 528 h 3320897"/>
                  <a:gd name="connsiteX24" fmla="*/ 5043 w 3273876"/>
                  <a:gd name="connsiteY24" fmla="*/ -2393 h 3320897"/>
                  <a:gd name="connsiteX25" fmla="*/ -662 w 3273876"/>
                  <a:gd name="connsiteY25" fmla="*/ -2393 h 3320897"/>
                  <a:gd name="connsiteX26" fmla="*/ -662 w 3273876"/>
                  <a:gd name="connsiteY26" fmla="*/ 3322 h 3320897"/>
                  <a:gd name="connsiteX27" fmla="*/ -1575 w 3273876"/>
                  <a:gd name="connsiteY27" fmla="*/ 3311888 h 3320897"/>
                  <a:gd name="connsiteX28" fmla="*/ -1575 w 3273876"/>
                  <a:gd name="connsiteY28" fmla="*/ 3318505 h 3320897"/>
                  <a:gd name="connsiteX29" fmla="*/ 5043 w 3273876"/>
                  <a:gd name="connsiteY29" fmla="*/ 3318505 h 3320897"/>
                  <a:gd name="connsiteX30" fmla="*/ 5360 w 3273876"/>
                  <a:gd name="connsiteY30" fmla="*/ 3318505 h 3320897"/>
                  <a:gd name="connsiteX31" fmla="*/ 3266549 w 3273876"/>
                  <a:gd name="connsiteY31" fmla="*/ 3317616 h 3320897"/>
                  <a:gd name="connsiteX32" fmla="*/ 3272302 w 3273876"/>
                  <a:gd name="connsiteY32" fmla="*/ 3317616 h 3320897"/>
                  <a:gd name="connsiteX33" fmla="*/ 3272289 w 3273876"/>
                  <a:gd name="connsiteY33" fmla="*/ 3311888 h 3320897"/>
                  <a:gd name="connsiteX34" fmla="*/ 3269368 w 3273876"/>
                  <a:gd name="connsiteY34" fmla="*/ 911944 h 3320897"/>
                  <a:gd name="connsiteX35" fmla="*/ 3267869 w 3273876"/>
                  <a:gd name="connsiteY35" fmla="*/ 240165 h 3320897"/>
                  <a:gd name="connsiteX36" fmla="*/ 3267196 w 3273876"/>
                  <a:gd name="connsiteY36" fmla="*/ 63508 h 3320897"/>
                  <a:gd name="connsiteX37" fmla="*/ 3266879 w 3273876"/>
                  <a:gd name="connsiteY37" fmla="*/ 18359 h 3320897"/>
                  <a:gd name="connsiteX38" fmla="*/ 3266714 w 3273876"/>
                  <a:gd name="connsiteY38" fmla="*/ 7018 h 3320897"/>
                  <a:gd name="connsiteX39" fmla="*/ 3266549 w 3273876"/>
                  <a:gd name="connsiteY39" fmla="*/ 3310 h 332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273876" h="3320897">
                    <a:moveTo>
                      <a:pt x="3266549" y="3310"/>
                    </a:moveTo>
                    <a:cubicBezTo>
                      <a:pt x="3266549" y="3310"/>
                      <a:pt x="3266447" y="4719"/>
                      <a:pt x="3266396" y="7348"/>
                    </a:cubicBezTo>
                    <a:cubicBezTo>
                      <a:pt x="3266358" y="10003"/>
                      <a:pt x="3266307" y="13876"/>
                      <a:pt x="3266231" y="19007"/>
                    </a:cubicBezTo>
                    <a:cubicBezTo>
                      <a:pt x="3266155" y="29319"/>
                      <a:pt x="3266041" y="44610"/>
                      <a:pt x="3265914" y="64752"/>
                    </a:cubicBezTo>
                    <a:cubicBezTo>
                      <a:pt x="3265761" y="105049"/>
                      <a:pt x="3265533" y="164714"/>
                      <a:pt x="3265240" y="242527"/>
                    </a:cubicBezTo>
                    <a:cubicBezTo>
                      <a:pt x="3264898" y="397962"/>
                      <a:pt x="3264390" y="625762"/>
                      <a:pt x="3263742" y="915601"/>
                    </a:cubicBezTo>
                    <a:cubicBezTo>
                      <a:pt x="3263031" y="1494417"/>
                      <a:pt x="3262028" y="2320907"/>
                      <a:pt x="3260821" y="3311888"/>
                    </a:cubicBezTo>
                    <a:lnTo>
                      <a:pt x="3266549" y="3306148"/>
                    </a:lnTo>
                    <a:cubicBezTo>
                      <a:pt x="2317389" y="3305894"/>
                      <a:pt x="1198493" y="3305589"/>
                      <a:pt x="5360" y="3305272"/>
                    </a:cubicBezTo>
                    <a:lnTo>
                      <a:pt x="5043" y="3305272"/>
                    </a:lnTo>
                    <a:lnTo>
                      <a:pt x="11655" y="3311888"/>
                    </a:lnTo>
                    <a:cubicBezTo>
                      <a:pt x="11323" y="2099356"/>
                      <a:pt x="11010" y="963671"/>
                      <a:pt x="10747" y="3322"/>
                    </a:cubicBezTo>
                    <a:lnTo>
                      <a:pt x="5043" y="9037"/>
                    </a:lnTo>
                    <a:cubicBezTo>
                      <a:pt x="982987" y="7818"/>
                      <a:pt x="1797717" y="6815"/>
                      <a:pt x="2368024" y="6116"/>
                    </a:cubicBezTo>
                    <a:cubicBezTo>
                      <a:pt x="2653621" y="5469"/>
                      <a:pt x="2877992" y="4961"/>
                      <a:pt x="3031040" y="4631"/>
                    </a:cubicBezTo>
                    <a:cubicBezTo>
                      <a:pt x="3107659" y="4326"/>
                      <a:pt x="3166409" y="4110"/>
                      <a:pt x="3206071" y="3957"/>
                    </a:cubicBezTo>
                    <a:cubicBezTo>
                      <a:pt x="3225909" y="3818"/>
                      <a:pt x="3240958" y="3716"/>
                      <a:pt x="3251118" y="3640"/>
                    </a:cubicBezTo>
                    <a:cubicBezTo>
                      <a:pt x="3256147" y="3576"/>
                      <a:pt x="3259970" y="3513"/>
                      <a:pt x="3262599" y="3475"/>
                    </a:cubicBezTo>
                    <a:cubicBezTo>
                      <a:pt x="3265177" y="3424"/>
                      <a:pt x="3266549" y="3310"/>
                      <a:pt x="3266549" y="3310"/>
                    </a:cubicBezTo>
                    <a:cubicBezTo>
                      <a:pt x="3266599" y="3272"/>
                      <a:pt x="3265393" y="3221"/>
                      <a:pt x="3262917" y="3157"/>
                    </a:cubicBezTo>
                    <a:cubicBezTo>
                      <a:pt x="3260364" y="3119"/>
                      <a:pt x="3256655" y="3068"/>
                      <a:pt x="3251740" y="2992"/>
                    </a:cubicBezTo>
                    <a:cubicBezTo>
                      <a:pt x="3241720" y="2929"/>
                      <a:pt x="3226886" y="2814"/>
                      <a:pt x="3207316" y="2687"/>
                    </a:cubicBezTo>
                    <a:cubicBezTo>
                      <a:pt x="3167908" y="2522"/>
                      <a:pt x="3109526" y="2306"/>
                      <a:pt x="3033389" y="2014"/>
                    </a:cubicBezTo>
                    <a:cubicBezTo>
                      <a:pt x="2880634" y="1659"/>
                      <a:pt x="2656695" y="1163"/>
                      <a:pt x="2371669" y="528"/>
                    </a:cubicBezTo>
                    <a:cubicBezTo>
                      <a:pt x="1800473" y="-183"/>
                      <a:pt x="984486" y="-1186"/>
                      <a:pt x="5043" y="-2393"/>
                    </a:cubicBezTo>
                    <a:lnTo>
                      <a:pt x="-662" y="-2393"/>
                    </a:lnTo>
                    <a:lnTo>
                      <a:pt x="-662" y="3322"/>
                    </a:lnTo>
                    <a:cubicBezTo>
                      <a:pt x="-930" y="963671"/>
                      <a:pt x="-1239" y="2099356"/>
                      <a:pt x="-1575" y="3311888"/>
                    </a:cubicBezTo>
                    <a:lnTo>
                      <a:pt x="-1575" y="3318505"/>
                    </a:lnTo>
                    <a:lnTo>
                      <a:pt x="5043" y="3318505"/>
                    </a:lnTo>
                    <a:lnTo>
                      <a:pt x="5360" y="3318505"/>
                    </a:lnTo>
                    <a:cubicBezTo>
                      <a:pt x="1198493" y="3318175"/>
                      <a:pt x="2317389" y="3317870"/>
                      <a:pt x="3266549" y="3317616"/>
                    </a:cubicBezTo>
                    <a:lnTo>
                      <a:pt x="3272302" y="3317616"/>
                    </a:lnTo>
                    <a:lnTo>
                      <a:pt x="3272289" y="3311888"/>
                    </a:lnTo>
                    <a:cubicBezTo>
                      <a:pt x="3271083" y="2319383"/>
                      <a:pt x="3270079" y="1491635"/>
                      <a:pt x="3269368" y="911944"/>
                    </a:cubicBezTo>
                    <a:cubicBezTo>
                      <a:pt x="3268720" y="622663"/>
                      <a:pt x="3268212" y="395295"/>
                      <a:pt x="3267869" y="240165"/>
                    </a:cubicBezTo>
                    <a:cubicBezTo>
                      <a:pt x="3267577" y="162834"/>
                      <a:pt x="3267349" y="103538"/>
                      <a:pt x="3267196" y="63508"/>
                    </a:cubicBezTo>
                    <a:cubicBezTo>
                      <a:pt x="3267057" y="43619"/>
                      <a:pt x="3266955" y="28545"/>
                      <a:pt x="3266879" y="18359"/>
                    </a:cubicBezTo>
                    <a:cubicBezTo>
                      <a:pt x="3266803" y="13381"/>
                      <a:pt x="3266752" y="9609"/>
                      <a:pt x="3266714" y="7018"/>
                    </a:cubicBezTo>
                    <a:cubicBezTo>
                      <a:pt x="3266663" y="4503"/>
                      <a:pt x="3266599" y="3272"/>
                      <a:pt x="3266549" y="3310"/>
                    </a:cubicBezTo>
                  </a:path>
                </a:pathLst>
              </a:custGeom>
              <a:solidFill>
                <a:srgbClr val="17282F"/>
              </a:solidFill>
              <a:ln w="1270" cap="flat">
                <a:noFill/>
                <a:prstDash val="solid"/>
                <a:miter/>
              </a:ln>
            </p:spPr>
            <p:txBody>
              <a:bodyPr rtlCol="0" anchor="ctr"/>
              <a:lstStyle/>
              <a:p>
                <a:endParaRPr lang="fr-FR"/>
              </a:p>
            </p:txBody>
          </p:sp>
          <p:sp>
            <p:nvSpPr>
              <p:cNvPr id="93" name="Freeform: Shape 92">
                <a:extLst>
                  <a:ext uri="{FF2B5EF4-FFF2-40B4-BE49-F238E27FC236}">
                    <a16:creationId xmlns:a16="http://schemas.microsoft.com/office/drawing/2014/main" id="{CF0FC313-69CB-FFCA-35AD-E9CB345F6E2D}"/>
                  </a:ext>
                </a:extLst>
              </p:cNvPr>
              <p:cNvSpPr/>
              <p:nvPr/>
            </p:nvSpPr>
            <p:spPr>
              <a:xfrm flipV="1">
                <a:off x="4190231" y="1784667"/>
                <a:ext cx="34860" cy="87769"/>
              </a:xfrm>
              <a:custGeom>
                <a:avLst/>
                <a:gdLst>
                  <a:gd name="connsiteX0" fmla="*/ 34235 w 34860"/>
                  <a:gd name="connsiteY0" fmla="*/ 84422 h 87769"/>
                  <a:gd name="connsiteX1" fmla="*/ 34235 w 34860"/>
                  <a:gd name="connsiteY1" fmla="*/ -3348 h 87769"/>
                  <a:gd name="connsiteX2" fmla="*/ 17933 w 34860"/>
                  <a:gd name="connsiteY2" fmla="*/ -3348 h 87769"/>
                  <a:gd name="connsiteX3" fmla="*/ 17933 w 34860"/>
                  <a:gd name="connsiteY3" fmla="*/ 70757 h 87769"/>
                  <a:gd name="connsiteX4" fmla="*/ -626 w 34860"/>
                  <a:gd name="connsiteY4" fmla="*/ 70757 h 87769"/>
                  <a:gd name="connsiteX5" fmla="*/ -626 w 34860"/>
                  <a:gd name="connsiteY5" fmla="*/ 84422 h 87769"/>
                  <a:gd name="connsiteX6" fmla="*/ 34235 w 34860"/>
                  <a:gd name="connsiteY6" fmla="*/ 84422 h 8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60" h="87769">
                    <a:moveTo>
                      <a:pt x="34235" y="84422"/>
                    </a:moveTo>
                    <a:lnTo>
                      <a:pt x="34235" y="-3348"/>
                    </a:lnTo>
                    <a:lnTo>
                      <a:pt x="17933" y="-3348"/>
                    </a:lnTo>
                    <a:lnTo>
                      <a:pt x="17933" y="70757"/>
                    </a:lnTo>
                    <a:lnTo>
                      <a:pt x="-626" y="70757"/>
                    </a:lnTo>
                    <a:lnTo>
                      <a:pt x="-626" y="84422"/>
                    </a:lnTo>
                    <a:lnTo>
                      <a:pt x="34235" y="84422"/>
                    </a:lnTo>
                  </a:path>
                </a:pathLst>
              </a:custGeom>
              <a:solidFill>
                <a:srgbClr val="040606"/>
              </a:solidFill>
              <a:ln w="1270" cap="flat">
                <a:noFill/>
                <a:prstDash val="solid"/>
                <a:miter/>
              </a:ln>
            </p:spPr>
            <p:txBody>
              <a:bodyPr rtlCol="0" anchor="ctr"/>
              <a:lstStyle/>
              <a:p>
                <a:endParaRPr lang="fr-FR"/>
              </a:p>
            </p:txBody>
          </p:sp>
          <p:sp>
            <p:nvSpPr>
              <p:cNvPr id="94" name="Freeform: Shape 93">
                <a:extLst>
                  <a:ext uri="{FF2B5EF4-FFF2-40B4-BE49-F238E27FC236}">
                    <a16:creationId xmlns:a16="http://schemas.microsoft.com/office/drawing/2014/main" id="{5555EA0D-1517-F7D6-4F49-CEF4BD1BDFFF}"/>
                  </a:ext>
                </a:extLst>
              </p:cNvPr>
              <p:cNvSpPr/>
              <p:nvPr/>
            </p:nvSpPr>
            <p:spPr>
              <a:xfrm flipV="1">
                <a:off x="4242007" y="1852498"/>
                <a:ext cx="20562" cy="20815"/>
              </a:xfrm>
              <a:custGeom>
                <a:avLst/>
                <a:gdLst>
                  <a:gd name="connsiteX0" fmla="*/ -656 w 20562"/>
                  <a:gd name="connsiteY0" fmla="*/ 7084 h 20815"/>
                  <a:gd name="connsiteX1" fmla="*/ 9623 w 20562"/>
                  <a:gd name="connsiteY1" fmla="*/ 17498 h 20815"/>
                  <a:gd name="connsiteX2" fmla="*/ 19906 w 20562"/>
                  <a:gd name="connsiteY2" fmla="*/ 7084 h 20815"/>
                  <a:gd name="connsiteX3" fmla="*/ 9623 w 20562"/>
                  <a:gd name="connsiteY3" fmla="*/ -3317 h 20815"/>
                  <a:gd name="connsiteX4" fmla="*/ -656 w 20562"/>
                  <a:gd name="connsiteY4" fmla="*/ 7084 h 20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62" h="20815">
                    <a:moveTo>
                      <a:pt x="-656" y="7084"/>
                    </a:moveTo>
                    <a:cubicBezTo>
                      <a:pt x="-656" y="13358"/>
                      <a:pt x="3982" y="17498"/>
                      <a:pt x="9623" y="17498"/>
                    </a:cubicBezTo>
                    <a:cubicBezTo>
                      <a:pt x="15268" y="17498"/>
                      <a:pt x="19906" y="13358"/>
                      <a:pt x="19906" y="7084"/>
                    </a:cubicBezTo>
                    <a:cubicBezTo>
                      <a:pt x="19906" y="1077"/>
                      <a:pt x="15268" y="-3317"/>
                      <a:pt x="9623" y="-3317"/>
                    </a:cubicBezTo>
                    <a:cubicBezTo>
                      <a:pt x="3982" y="-3317"/>
                      <a:pt x="-656" y="1077"/>
                      <a:pt x="-656" y="7084"/>
                    </a:cubicBezTo>
                  </a:path>
                </a:pathLst>
              </a:custGeom>
              <a:solidFill>
                <a:srgbClr val="040606"/>
              </a:solidFill>
              <a:ln w="1270" cap="flat">
                <a:noFill/>
                <a:prstDash val="solid"/>
                <a:miter/>
              </a:ln>
            </p:spPr>
            <p:txBody>
              <a:bodyPr rtlCol="0" anchor="ctr"/>
              <a:lstStyle/>
              <a:p>
                <a:endParaRPr lang="fr-FR"/>
              </a:p>
            </p:txBody>
          </p:sp>
          <p:sp>
            <p:nvSpPr>
              <p:cNvPr id="95" name="Freeform: Shape 94">
                <a:extLst>
                  <a:ext uri="{FF2B5EF4-FFF2-40B4-BE49-F238E27FC236}">
                    <a16:creationId xmlns:a16="http://schemas.microsoft.com/office/drawing/2014/main" id="{BC64CD4A-4CA1-F635-5A23-F2B069142128}"/>
                  </a:ext>
                </a:extLst>
              </p:cNvPr>
              <p:cNvSpPr/>
              <p:nvPr/>
            </p:nvSpPr>
            <p:spPr>
              <a:xfrm flipV="1">
                <a:off x="4562156" y="2102764"/>
                <a:ext cx="95161" cy="87769"/>
              </a:xfrm>
              <a:custGeom>
                <a:avLst/>
                <a:gdLst>
                  <a:gd name="connsiteX0" fmla="*/ 63044 w 95161"/>
                  <a:gd name="connsiteY0" fmla="*/ 30045 h 87769"/>
                  <a:gd name="connsiteX1" fmla="*/ 46496 w 95161"/>
                  <a:gd name="connsiteY1" fmla="*/ 68412 h 87769"/>
                  <a:gd name="connsiteX2" fmla="*/ 30075 w 95161"/>
                  <a:gd name="connsiteY2" fmla="*/ 30045 h 87769"/>
                  <a:gd name="connsiteX3" fmla="*/ 68442 w 95161"/>
                  <a:gd name="connsiteY3" fmla="*/ 17243 h 87769"/>
                  <a:gd name="connsiteX4" fmla="*/ 24551 w 95161"/>
                  <a:gd name="connsiteY4" fmla="*/ 17243 h 87769"/>
                  <a:gd name="connsiteX5" fmla="*/ 15902 w 95161"/>
                  <a:gd name="connsiteY5" fmla="*/ -3064 h 87769"/>
                  <a:gd name="connsiteX6" fmla="*/ -900 w 95161"/>
                  <a:gd name="connsiteY6" fmla="*/ -3064 h 87769"/>
                  <a:gd name="connsiteX7" fmla="*/ 38597 w 95161"/>
                  <a:gd name="connsiteY7" fmla="*/ 84706 h 87769"/>
                  <a:gd name="connsiteX8" fmla="*/ 54650 w 95161"/>
                  <a:gd name="connsiteY8" fmla="*/ 84706 h 87769"/>
                  <a:gd name="connsiteX9" fmla="*/ 94261 w 95161"/>
                  <a:gd name="connsiteY9" fmla="*/ -3064 h 87769"/>
                  <a:gd name="connsiteX10" fmla="*/ 77218 w 95161"/>
                  <a:gd name="connsiteY10" fmla="*/ -3064 h 87769"/>
                  <a:gd name="connsiteX11" fmla="*/ 68442 w 95161"/>
                  <a:gd name="connsiteY11" fmla="*/ 17243 h 8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161" h="87769">
                    <a:moveTo>
                      <a:pt x="63044" y="30045"/>
                    </a:moveTo>
                    <a:lnTo>
                      <a:pt x="46496" y="68412"/>
                    </a:lnTo>
                    <a:lnTo>
                      <a:pt x="30075" y="30045"/>
                    </a:lnTo>
                    <a:close/>
                    <a:moveTo>
                      <a:pt x="68442" y="17243"/>
                    </a:moveTo>
                    <a:lnTo>
                      <a:pt x="24551" y="17243"/>
                    </a:lnTo>
                    <a:lnTo>
                      <a:pt x="15902" y="-3064"/>
                    </a:lnTo>
                    <a:lnTo>
                      <a:pt x="-900" y="-3064"/>
                    </a:lnTo>
                    <a:lnTo>
                      <a:pt x="38597" y="84706"/>
                    </a:lnTo>
                    <a:lnTo>
                      <a:pt x="54650" y="84706"/>
                    </a:lnTo>
                    <a:lnTo>
                      <a:pt x="94261" y="-3064"/>
                    </a:lnTo>
                    <a:lnTo>
                      <a:pt x="77218" y="-3064"/>
                    </a:lnTo>
                    <a:lnTo>
                      <a:pt x="68442" y="17243"/>
                    </a:lnTo>
                  </a:path>
                </a:pathLst>
              </a:custGeom>
              <a:solidFill>
                <a:srgbClr val="040606"/>
              </a:solidFill>
              <a:ln w="1270" cap="flat">
                <a:noFill/>
                <a:prstDash val="solid"/>
                <a:miter/>
              </a:ln>
            </p:spPr>
            <p:txBody>
              <a:bodyPr rtlCol="0" anchor="ctr"/>
              <a:lstStyle/>
              <a:p>
                <a:endParaRPr lang="fr-FR"/>
              </a:p>
            </p:txBody>
          </p:sp>
          <p:sp>
            <p:nvSpPr>
              <p:cNvPr id="96" name="Freeform: Shape 95">
                <a:extLst>
                  <a:ext uri="{FF2B5EF4-FFF2-40B4-BE49-F238E27FC236}">
                    <a16:creationId xmlns:a16="http://schemas.microsoft.com/office/drawing/2014/main" id="{8F904504-8E8A-C1B6-A120-223455B0AAA9}"/>
                  </a:ext>
                </a:extLst>
              </p:cNvPr>
              <p:cNvSpPr/>
              <p:nvPr/>
            </p:nvSpPr>
            <p:spPr>
              <a:xfrm flipV="1">
                <a:off x="4153479" y="1402346"/>
                <a:ext cx="71487" cy="71488"/>
              </a:xfrm>
              <a:custGeom>
                <a:avLst/>
                <a:gdLst>
                  <a:gd name="connsiteX0" fmla="*/ 70874 w 71487"/>
                  <a:gd name="connsiteY0" fmla="*/ 32041 h 71488"/>
                  <a:gd name="connsiteX1" fmla="*/ 35131 w 71487"/>
                  <a:gd name="connsiteY1" fmla="*/ -3696 h 71488"/>
                  <a:gd name="connsiteX2" fmla="*/ -613 w 71487"/>
                  <a:gd name="connsiteY2" fmla="*/ 32041 h 71488"/>
                  <a:gd name="connsiteX3" fmla="*/ 35131 w 71487"/>
                  <a:gd name="connsiteY3" fmla="*/ 67792 h 71488"/>
                  <a:gd name="connsiteX4" fmla="*/ 70874 w 71487"/>
                  <a:gd name="connsiteY4" fmla="*/ 32041 h 71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87" h="71488">
                    <a:moveTo>
                      <a:pt x="70874" y="32041"/>
                    </a:moveTo>
                    <a:cubicBezTo>
                      <a:pt x="70874" y="12306"/>
                      <a:pt x="54875" y="-3696"/>
                      <a:pt x="35131" y="-3696"/>
                    </a:cubicBezTo>
                    <a:cubicBezTo>
                      <a:pt x="15392" y="-3696"/>
                      <a:pt x="-613" y="12306"/>
                      <a:pt x="-613" y="32041"/>
                    </a:cubicBezTo>
                    <a:cubicBezTo>
                      <a:pt x="-613" y="51790"/>
                      <a:pt x="15392" y="67792"/>
                      <a:pt x="35131" y="67792"/>
                    </a:cubicBezTo>
                    <a:cubicBezTo>
                      <a:pt x="54875" y="67792"/>
                      <a:pt x="70874" y="51790"/>
                      <a:pt x="70874" y="32041"/>
                    </a:cubicBezTo>
                  </a:path>
                </a:pathLst>
              </a:custGeom>
              <a:solidFill>
                <a:srgbClr val="040606"/>
              </a:solidFill>
              <a:ln w="1270" cap="flat">
                <a:noFill/>
                <a:prstDash val="solid"/>
                <a:miter/>
              </a:ln>
            </p:spPr>
            <p:txBody>
              <a:bodyPr rtlCol="0" anchor="ctr"/>
              <a:lstStyle/>
              <a:p>
                <a:endParaRPr lang="fr-FR"/>
              </a:p>
            </p:txBody>
          </p:sp>
          <p:sp>
            <p:nvSpPr>
              <p:cNvPr id="97" name="Freeform: Shape 96">
                <a:extLst>
                  <a:ext uri="{FF2B5EF4-FFF2-40B4-BE49-F238E27FC236}">
                    <a16:creationId xmlns:a16="http://schemas.microsoft.com/office/drawing/2014/main" id="{6EA4C5A9-C1BA-5E26-1801-0A4E0C45624C}"/>
                  </a:ext>
                </a:extLst>
              </p:cNvPr>
              <p:cNvSpPr/>
              <p:nvPr/>
            </p:nvSpPr>
            <p:spPr>
              <a:xfrm flipV="1">
                <a:off x="4261559" y="1402346"/>
                <a:ext cx="71487" cy="71488"/>
              </a:xfrm>
              <a:custGeom>
                <a:avLst/>
                <a:gdLst>
                  <a:gd name="connsiteX0" fmla="*/ 70800 w 71487"/>
                  <a:gd name="connsiteY0" fmla="*/ 32041 h 71488"/>
                  <a:gd name="connsiteX1" fmla="*/ 35056 w 71487"/>
                  <a:gd name="connsiteY1" fmla="*/ -3696 h 71488"/>
                  <a:gd name="connsiteX2" fmla="*/ -687 w 71487"/>
                  <a:gd name="connsiteY2" fmla="*/ 32041 h 71488"/>
                  <a:gd name="connsiteX3" fmla="*/ 35056 w 71487"/>
                  <a:gd name="connsiteY3" fmla="*/ 67792 h 71488"/>
                  <a:gd name="connsiteX4" fmla="*/ 70800 w 71487"/>
                  <a:gd name="connsiteY4" fmla="*/ 32041 h 71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87" h="71488">
                    <a:moveTo>
                      <a:pt x="70800" y="32041"/>
                    </a:moveTo>
                    <a:cubicBezTo>
                      <a:pt x="70800" y="12306"/>
                      <a:pt x="54796" y="-3696"/>
                      <a:pt x="35056" y="-3696"/>
                    </a:cubicBezTo>
                    <a:cubicBezTo>
                      <a:pt x="15311" y="-3696"/>
                      <a:pt x="-687" y="12306"/>
                      <a:pt x="-687" y="32041"/>
                    </a:cubicBezTo>
                    <a:cubicBezTo>
                      <a:pt x="-687" y="51790"/>
                      <a:pt x="15311" y="67792"/>
                      <a:pt x="35056" y="67792"/>
                    </a:cubicBezTo>
                    <a:cubicBezTo>
                      <a:pt x="54796" y="67792"/>
                      <a:pt x="70800" y="51790"/>
                      <a:pt x="70800" y="32041"/>
                    </a:cubicBezTo>
                  </a:path>
                </a:pathLst>
              </a:custGeom>
              <a:solidFill>
                <a:srgbClr val="040606"/>
              </a:solidFill>
              <a:ln w="1270" cap="flat">
                <a:noFill/>
                <a:prstDash val="solid"/>
                <a:miter/>
              </a:ln>
            </p:spPr>
            <p:txBody>
              <a:bodyPr rtlCol="0" anchor="ctr"/>
              <a:lstStyle/>
              <a:p>
                <a:endParaRPr lang="fr-FR"/>
              </a:p>
            </p:txBody>
          </p:sp>
          <p:sp>
            <p:nvSpPr>
              <p:cNvPr id="98" name="Freeform: Shape 97">
                <a:extLst>
                  <a:ext uri="{FF2B5EF4-FFF2-40B4-BE49-F238E27FC236}">
                    <a16:creationId xmlns:a16="http://schemas.microsoft.com/office/drawing/2014/main" id="{EE208530-349C-55F9-5A74-4DD89BE9FE50}"/>
                  </a:ext>
                </a:extLst>
              </p:cNvPr>
              <p:cNvSpPr/>
              <p:nvPr/>
            </p:nvSpPr>
            <p:spPr>
              <a:xfrm flipV="1">
                <a:off x="4369632" y="1402346"/>
                <a:ext cx="71492" cy="71488"/>
              </a:xfrm>
              <a:custGeom>
                <a:avLst/>
                <a:gdLst>
                  <a:gd name="connsiteX0" fmla="*/ 70732 w 71492"/>
                  <a:gd name="connsiteY0" fmla="*/ 32041 h 71488"/>
                  <a:gd name="connsiteX1" fmla="*/ 34989 w 71492"/>
                  <a:gd name="connsiteY1" fmla="*/ -3696 h 71488"/>
                  <a:gd name="connsiteX2" fmla="*/ -761 w 71492"/>
                  <a:gd name="connsiteY2" fmla="*/ 32041 h 71488"/>
                  <a:gd name="connsiteX3" fmla="*/ 34989 w 71492"/>
                  <a:gd name="connsiteY3" fmla="*/ 67792 h 71488"/>
                  <a:gd name="connsiteX4" fmla="*/ 70732 w 71492"/>
                  <a:gd name="connsiteY4" fmla="*/ 32041 h 71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92" h="71488">
                    <a:moveTo>
                      <a:pt x="70732" y="32041"/>
                    </a:moveTo>
                    <a:cubicBezTo>
                      <a:pt x="70732" y="12306"/>
                      <a:pt x="54728" y="-3696"/>
                      <a:pt x="34989" y="-3696"/>
                    </a:cubicBezTo>
                    <a:cubicBezTo>
                      <a:pt x="15244" y="-3696"/>
                      <a:pt x="-761" y="12306"/>
                      <a:pt x="-761" y="32041"/>
                    </a:cubicBezTo>
                    <a:cubicBezTo>
                      <a:pt x="-761" y="51790"/>
                      <a:pt x="15244" y="67792"/>
                      <a:pt x="34989" y="67792"/>
                    </a:cubicBezTo>
                    <a:cubicBezTo>
                      <a:pt x="54728" y="67792"/>
                      <a:pt x="70732" y="51790"/>
                      <a:pt x="70732" y="32041"/>
                    </a:cubicBezTo>
                  </a:path>
                </a:pathLst>
              </a:custGeom>
              <a:solidFill>
                <a:srgbClr val="040606"/>
              </a:solidFill>
              <a:ln w="1270" cap="flat">
                <a:noFill/>
                <a:prstDash val="solid"/>
                <a:miter/>
              </a:ln>
            </p:spPr>
            <p:txBody>
              <a:bodyPr rtlCol="0" anchor="ctr"/>
              <a:lstStyle/>
              <a:p>
                <a:endParaRPr lang="fr-FR"/>
              </a:p>
            </p:txBody>
          </p:sp>
          <p:sp>
            <p:nvSpPr>
              <p:cNvPr id="99" name="Freeform: Shape 98">
                <a:extLst>
                  <a:ext uri="{FF2B5EF4-FFF2-40B4-BE49-F238E27FC236}">
                    <a16:creationId xmlns:a16="http://schemas.microsoft.com/office/drawing/2014/main" id="{1AEAB0ED-97B5-21C8-E38C-B998EBB67238}"/>
                  </a:ext>
                </a:extLst>
              </p:cNvPr>
              <p:cNvSpPr/>
              <p:nvPr/>
            </p:nvSpPr>
            <p:spPr>
              <a:xfrm flipV="1">
                <a:off x="3985631" y="1611299"/>
                <a:ext cx="3245011" cy="6616"/>
              </a:xfrm>
              <a:custGeom>
                <a:avLst/>
                <a:gdLst>
                  <a:gd name="connsiteX0" fmla="*/ 3243430 w 3245011"/>
                  <a:gd name="connsiteY0" fmla="*/ -224 h 6616"/>
                  <a:gd name="connsiteX1" fmla="*/ 1621005 w 3245011"/>
                  <a:gd name="connsiteY1" fmla="*/ -3539 h 6616"/>
                  <a:gd name="connsiteX2" fmla="*/ -1581 w 3245011"/>
                  <a:gd name="connsiteY2" fmla="*/ -224 h 6616"/>
                  <a:gd name="connsiteX3" fmla="*/ 1621005 w 3245011"/>
                  <a:gd name="connsiteY3" fmla="*/ 3078 h 6616"/>
                  <a:gd name="connsiteX4" fmla="*/ 3243430 w 3245011"/>
                  <a:gd name="connsiteY4" fmla="*/ -224 h 6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011" h="6616">
                    <a:moveTo>
                      <a:pt x="3243430" y="-224"/>
                    </a:moveTo>
                    <a:cubicBezTo>
                      <a:pt x="3243430" y="-2066"/>
                      <a:pt x="2516952" y="-3539"/>
                      <a:pt x="1621005" y="-3539"/>
                    </a:cubicBezTo>
                    <a:cubicBezTo>
                      <a:pt x="724740" y="-3539"/>
                      <a:pt x="-1581" y="-2066"/>
                      <a:pt x="-1581" y="-224"/>
                    </a:cubicBezTo>
                    <a:cubicBezTo>
                      <a:pt x="-1581" y="1592"/>
                      <a:pt x="724740" y="3078"/>
                      <a:pt x="1621005" y="3078"/>
                    </a:cubicBezTo>
                    <a:cubicBezTo>
                      <a:pt x="2516952" y="3078"/>
                      <a:pt x="3243430" y="1592"/>
                      <a:pt x="3243430" y="-224"/>
                    </a:cubicBezTo>
                  </a:path>
                </a:pathLst>
              </a:custGeom>
              <a:solidFill>
                <a:srgbClr val="040606"/>
              </a:solidFill>
              <a:ln w="1270" cap="flat">
                <a:noFill/>
                <a:prstDash val="solid"/>
                <a:miter/>
              </a:ln>
            </p:spPr>
            <p:txBody>
              <a:bodyPr rtlCol="0" anchor="ctr"/>
              <a:lstStyle/>
              <a:p>
                <a:endParaRPr lang="fr-FR"/>
              </a:p>
            </p:txBody>
          </p:sp>
          <p:sp>
            <p:nvSpPr>
              <p:cNvPr id="100" name="Freeform: Shape 99">
                <a:extLst>
                  <a:ext uri="{FF2B5EF4-FFF2-40B4-BE49-F238E27FC236}">
                    <a16:creationId xmlns:a16="http://schemas.microsoft.com/office/drawing/2014/main" id="{AA7AB885-31F4-80BB-62BA-45997042DA65}"/>
                  </a:ext>
                </a:extLst>
              </p:cNvPr>
              <p:cNvSpPr/>
              <p:nvPr/>
            </p:nvSpPr>
            <p:spPr>
              <a:xfrm flipV="1">
                <a:off x="4347755" y="1856638"/>
                <a:ext cx="2526195" cy="6616"/>
              </a:xfrm>
              <a:custGeom>
                <a:avLst/>
                <a:gdLst>
                  <a:gd name="connsiteX0" fmla="*/ 2524612 w 2526195"/>
                  <a:gd name="connsiteY0" fmla="*/ -18 h 6616"/>
                  <a:gd name="connsiteX1" fmla="*/ 1261572 w 2526195"/>
                  <a:gd name="connsiteY1" fmla="*/ -3320 h 6616"/>
                  <a:gd name="connsiteX2" fmla="*/ -1583 w 2526195"/>
                  <a:gd name="connsiteY2" fmla="*/ -18 h 6616"/>
                  <a:gd name="connsiteX3" fmla="*/ 1261572 w 2526195"/>
                  <a:gd name="connsiteY3" fmla="*/ 3297 h 6616"/>
                  <a:gd name="connsiteX4" fmla="*/ 2524612 w 2526195"/>
                  <a:gd name="connsiteY4" fmla="*/ -18 h 6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95" h="6616">
                    <a:moveTo>
                      <a:pt x="2524612" y="-18"/>
                    </a:moveTo>
                    <a:cubicBezTo>
                      <a:pt x="2524612" y="-1834"/>
                      <a:pt x="1959056" y="-3320"/>
                      <a:pt x="1261572" y="-3320"/>
                    </a:cubicBezTo>
                    <a:cubicBezTo>
                      <a:pt x="563846" y="-3320"/>
                      <a:pt x="-1583" y="-1834"/>
                      <a:pt x="-1583" y="-18"/>
                    </a:cubicBezTo>
                    <a:cubicBezTo>
                      <a:pt x="-1583" y="1811"/>
                      <a:pt x="563846" y="3297"/>
                      <a:pt x="1261572" y="3297"/>
                    </a:cubicBezTo>
                    <a:cubicBezTo>
                      <a:pt x="1959056" y="3297"/>
                      <a:pt x="2524612" y="1811"/>
                      <a:pt x="2524612" y="-18"/>
                    </a:cubicBezTo>
                  </a:path>
                </a:pathLst>
              </a:custGeom>
              <a:solidFill>
                <a:srgbClr val="040606"/>
              </a:solidFill>
              <a:ln w="1270" cap="flat">
                <a:noFill/>
                <a:prstDash val="solid"/>
                <a:miter/>
              </a:ln>
            </p:spPr>
            <p:txBody>
              <a:bodyPr rtlCol="0" anchor="ctr"/>
              <a:lstStyle/>
              <a:p>
                <a:endParaRPr lang="fr-FR"/>
              </a:p>
            </p:txBody>
          </p:sp>
          <p:sp>
            <p:nvSpPr>
              <p:cNvPr id="101" name="Freeform: Shape 100">
                <a:extLst>
                  <a:ext uri="{FF2B5EF4-FFF2-40B4-BE49-F238E27FC236}">
                    <a16:creationId xmlns:a16="http://schemas.microsoft.com/office/drawing/2014/main" id="{F26FD0E5-9517-E4B0-73CC-7CA9654C03BB}"/>
                  </a:ext>
                </a:extLst>
              </p:cNvPr>
              <p:cNvSpPr/>
              <p:nvPr/>
            </p:nvSpPr>
            <p:spPr>
              <a:xfrm flipV="1">
                <a:off x="4355906" y="1942477"/>
                <a:ext cx="966688" cy="6603"/>
              </a:xfrm>
              <a:custGeom>
                <a:avLst/>
                <a:gdLst>
                  <a:gd name="connsiteX0" fmla="*/ 965632 w 966688"/>
                  <a:gd name="connsiteY0" fmla="*/ 59 h 6603"/>
                  <a:gd name="connsiteX1" fmla="*/ 482308 w 966688"/>
                  <a:gd name="connsiteY1" fmla="*/ -3243 h 6603"/>
                  <a:gd name="connsiteX2" fmla="*/ -1057 w 966688"/>
                  <a:gd name="connsiteY2" fmla="*/ 59 h 6603"/>
                  <a:gd name="connsiteX3" fmla="*/ 482308 w 966688"/>
                  <a:gd name="connsiteY3" fmla="*/ 3361 h 6603"/>
                  <a:gd name="connsiteX4" fmla="*/ 965632 w 966688"/>
                  <a:gd name="connsiteY4" fmla="*/ 59 h 6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688" h="6603">
                    <a:moveTo>
                      <a:pt x="965632" y="59"/>
                    </a:moveTo>
                    <a:cubicBezTo>
                      <a:pt x="965632" y="-1757"/>
                      <a:pt x="749211" y="-3243"/>
                      <a:pt x="482308" y="-3243"/>
                    </a:cubicBezTo>
                    <a:cubicBezTo>
                      <a:pt x="215316" y="-3243"/>
                      <a:pt x="-1057" y="-1757"/>
                      <a:pt x="-1057" y="59"/>
                    </a:cubicBezTo>
                    <a:cubicBezTo>
                      <a:pt x="-1057" y="1888"/>
                      <a:pt x="215316" y="3361"/>
                      <a:pt x="482308" y="3361"/>
                    </a:cubicBezTo>
                    <a:cubicBezTo>
                      <a:pt x="749211" y="3361"/>
                      <a:pt x="965632" y="1888"/>
                      <a:pt x="965632" y="59"/>
                    </a:cubicBezTo>
                  </a:path>
                </a:pathLst>
              </a:custGeom>
              <a:solidFill>
                <a:srgbClr val="040606"/>
              </a:solidFill>
              <a:ln w="1270" cap="flat">
                <a:noFill/>
                <a:prstDash val="solid"/>
                <a:miter/>
              </a:ln>
            </p:spPr>
            <p:txBody>
              <a:bodyPr rtlCol="0" anchor="ctr"/>
              <a:lstStyle/>
              <a:p>
                <a:endParaRPr lang="fr-FR"/>
              </a:p>
            </p:txBody>
          </p:sp>
          <p:sp>
            <p:nvSpPr>
              <p:cNvPr id="102" name="Freeform: Shape 101">
                <a:extLst>
                  <a:ext uri="{FF2B5EF4-FFF2-40B4-BE49-F238E27FC236}">
                    <a16:creationId xmlns:a16="http://schemas.microsoft.com/office/drawing/2014/main" id="{69ED1172-F6E5-93AD-0750-3DDE0C925B94}"/>
                  </a:ext>
                </a:extLst>
              </p:cNvPr>
              <p:cNvSpPr/>
              <p:nvPr/>
            </p:nvSpPr>
            <p:spPr>
              <a:xfrm flipV="1">
                <a:off x="4378706" y="2088743"/>
                <a:ext cx="115698" cy="115697"/>
              </a:xfrm>
              <a:custGeom>
                <a:avLst/>
                <a:gdLst>
                  <a:gd name="connsiteX0" fmla="*/ 11918 w 115698"/>
                  <a:gd name="connsiteY0" fmla="*/ 9636 h 115697"/>
                  <a:gd name="connsiteX1" fmla="*/ 102216 w 115698"/>
                  <a:gd name="connsiteY1" fmla="*/ 9636 h 115697"/>
                  <a:gd name="connsiteX2" fmla="*/ 102216 w 115698"/>
                  <a:gd name="connsiteY2" fmla="*/ 99933 h 115697"/>
                  <a:gd name="connsiteX3" fmla="*/ 11918 w 115698"/>
                  <a:gd name="connsiteY3" fmla="*/ 99933 h 115697"/>
                  <a:gd name="connsiteX4" fmla="*/ 114916 w 115698"/>
                  <a:gd name="connsiteY4" fmla="*/ -3064 h 115697"/>
                  <a:gd name="connsiteX5" fmla="*/ -782 w 115698"/>
                  <a:gd name="connsiteY5" fmla="*/ -3064 h 115697"/>
                  <a:gd name="connsiteX6" fmla="*/ -782 w 115698"/>
                  <a:gd name="connsiteY6" fmla="*/ 112633 h 115697"/>
                  <a:gd name="connsiteX7" fmla="*/ 114916 w 115698"/>
                  <a:gd name="connsiteY7" fmla="*/ 112633 h 115697"/>
                  <a:gd name="connsiteX8" fmla="*/ 114916 w 115698"/>
                  <a:gd name="connsiteY8" fmla="*/ -3064 h 115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698" h="115697">
                    <a:moveTo>
                      <a:pt x="11918" y="9636"/>
                    </a:moveTo>
                    <a:lnTo>
                      <a:pt x="102216" y="9636"/>
                    </a:lnTo>
                    <a:lnTo>
                      <a:pt x="102216" y="99933"/>
                    </a:lnTo>
                    <a:lnTo>
                      <a:pt x="11918" y="99933"/>
                    </a:lnTo>
                    <a:close/>
                    <a:moveTo>
                      <a:pt x="114916" y="-3064"/>
                    </a:moveTo>
                    <a:lnTo>
                      <a:pt x="-782" y="-3064"/>
                    </a:lnTo>
                    <a:lnTo>
                      <a:pt x="-782" y="112633"/>
                    </a:lnTo>
                    <a:lnTo>
                      <a:pt x="114916" y="112633"/>
                    </a:lnTo>
                    <a:lnTo>
                      <a:pt x="114916" y="-3064"/>
                    </a:lnTo>
                  </a:path>
                </a:pathLst>
              </a:custGeom>
              <a:solidFill>
                <a:srgbClr val="040606"/>
              </a:solidFill>
              <a:ln w="1270" cap="flat">
                <a:noFill/>
                <a:prstDash val="solid"/>
                <a:miter/>
              </a:ln>
            </p:spPr>
            <p:txBody>
              <a:bodyPr rtlCol="0" anchor="ctr"/>
              <a:lstStyle/>
              <a:p>
                <a:endParaRPr lang="fr-FR"/>
              </a:p>
            </p:txBody>
          </p:sp>
          <p:sp>
            <p:nvSpPr>
              <p:cNvPr id="103" name="Freeform: Shape 102">
                <a:extLst>
                  <a:ext uri="{FF2B5EF4-FFF2-40B4-BE49-F238E27FC236}">
                    <a16:creationId xmlns:a16="http://schemas.microsoft.com/office/drawing/2014/main" id="{2D5E3DB7-9D5A-9B8E-08B0-29CBEAC8C0D8}"/>
                  </a:ext>
                </a:extLst>
              </p:cNvPr>
              <p:cNvSpPr/>
              <p:nvPr/>
            </p:nvSpPr>
            <p:spPr>
              <a:xfrm flipV="1">
                <a:off x="4573955" y="2322398"/>
                <a:ext cx="77990" cy="87757"/>
              </a:xfrm>
              <a:custGeom>
                <a:avLst/>
                <a:gdLst>
                  <a:gd name="connsiteX0" fmla="*/ 60667 w 77990"/>
                  <a:gd name="connsiteY0" fmla="*/ 22583 h 87757"/>
                  <a:gd name="connsiteX1" fmla="*/ 41732 w 77990"/>
                  <a:gd name="connsiteY1" fmla="*/ 35245 h 87757"/>
                  <a:gd name="connsiteX2" fmla="*/ 15405 w 77990"/>
                  <a:gd name="connsiteY2" fmla="*/ 35245 h 87757"/>
                  <a:gd name="connsiteX3" fmla="*/ 15405 w 77990"/>
                  <a:gd name="connsiteY3" fmla="*/ 9921 h 87757"/>
                  <a:gd name="connsiteX4" fmla="*/ 41732 w 77990"/>
                  <a:gd name="connsiteY4" fmla="*/ 9921 h 87757"/>
                  <a:gd name="connsiteX5" fmla="*/ 60667 w 77990"/>
                  <a:gd name="connsiteY5" fmla="*/ 22583 h 87757"/>
                  <a:gd name="connsiteX6" fmla="*/ 15405 w 77990"/>
                  <a:gd name="connsiteY6" fmla="*/ 72113 h 87757"/>
                  <a:gd name="connsiteX7" fmla="*/ 15405 w 77990"/>
                  <a:gd name="connsiteY7" fmla="*/ 47907 h 87757"/>
                  <a:gd name="connsiteX8" fmla="*/ 38468 w 77990"/>
                  <a:gd name="connsiteY8" fmla="*/ 47907 h 87757"/>
                  <a:gd name="connsiteX9" fmla="*/ 56146 w 77990"/>
                  <a:gd name="connsiteY9" fmla="*/ 59946 h 87757"/>
                  <a:gd name="connsiteX10" fmla="*/ 38468 w 77990"/>
                  <a:gd name="connsiteY10" fmla="*/ 72113 h 87757"/>
                  <a:gd name="connsiteX11" fmla="*/ 77088 w 77990"/>
                  <a:gd name="connsiteY11" fmla="*/ 20957 h 87757"/>
                  <a:gd name="connsiteX12" fmla="*/ 42735 w 77990"/>
                  <a:gd name="connsiteY12" fmla="*/ -2868 h 87757"/>
                  <a:gd name="connsiteX13" fmla="*/ -902 w 77990"/>
                  <a:gd name="connsiteY13" fmla="*/ -2868 h 87757"/>
                  <a:gd name="connsiteX14" fmla="*/ -902 w 77990"/>
                  <a:gd name="connsiteY14" fmla="*/ 84889 h 87757"/>
                  <a:gd name="connsiteX15" fmla="*/ 40220 w 77990"/>
                  <a:gd name="connsiteY15" fmla="*/ 84889 h 87757"/>
                  <a:gd name="connsiteX16" fmla="*/ 72580 w 77990"/>
                  <a:gd name="connsiteY16" fmla="*/ 62080 h 87757"/>
                  <a:gd name="connsiteX17" fmla="*/ 61290 w 77990"/>
                  <a:gd name="connsiteY17" fmla="*/ 42776 h 87757"/>
                  <a:gd name="connsiteX18" fmla="*/ 77088 w 77990"/>
                  <a:gd name="connsiteY18" fmla="*/ 20957 h 8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990" h="87757">
                    <a:moveTo>
                      <a:pt x="60667" y="22583"/>
                    </a:moveTo>
                    <a:cubicBezTo>
                      <a:pt x="60667" y="31359"/>
                      <a:pt x="54013" y="35245"/>
                      <a:pt x="41732" y="35245"/>
                    </a:cubicBezTo>
                    <a:lnTo>
                      <a:pt x="15405" y="35245"/>
                    </a:lnTo>
                    <a:lnTo>
                      <a:pt x="15405" y="9921"/>
                    </a:lnTo>
                    <a:lnTo>
                      <a:pt x="41732" y="9921"/>
                    </a:lnTo>
                    <a:cubicBezTo>
                      <a:pt x="54013" y="9921"/>
                      <a:pt x="60667" y="13807"/>
                      <a:pt x="60667" y="22583"/>
                    </a:cubicBezTo>
                    <a:close/>
                    <a:moveTo>
                      <a:pt x="15405" y="72113"/>
                    </a:moveTo>
                    <a:lnTo>
                      <a:pt x="15405" y="47907"/>
                    </a:lnTo>
                    <a:lnTo>
                      <a:pt x="38468" y="47907"/>
                    </a:lnTo>
                    <a:cubicBezTo>
                      <a:pt x="49758" y="47907"/>
                      <a:pt x="56146" y="51920"/>
                      <a:pt x="56146" y="59946"/>
                    </a:cubicBezTo>
                    <a:cubicBezTo>
                      <a:pt x="56146" y="68100"/>
                      <a:pt x="49758" y="72113"/>
                      <a:pt x="38468" y="72113"/>
                    </a:cubicBezTo>
                    <a:close/>
                    <a:moveTo>
                      <a:pt x="77088" y="20957"/>
                    </a:moveTo>
                    <a:cubicBezTo>
                      <a:pt x="77088" y="5908"/>
                      <a:pt x="65303" y="-2868"/>
                      <a:pt x="42735" y="-2868"/>
                    </a:cubicBezTo>
                    <a:lnTo>
                      <a:pt x="-902" y="-2868"/>
                    </a:lnTo>
                    <a:lnTo>
                      <a:pt x="-902" y="84889"/>
                    </a:lnTo>
                    <a:lnTo>
                      <a:pt x="40220" y="84889"/>
                    </a:lnTo>
                    <a:cubicBezTo>
                      <a:pt x="61290" y="84889"/>
                      <a:pt x="72580" y="75999"/>
                      <a:pt x="72580" y="62080"/>
                    </a:cubicBezTo>
                    <a:cubicBezTo>
                      <a:pt x="72580" y="53050"/>
                      <a:pt x="68059" y="46408"/>
                      <a:pt x="61290" y="42776"/>
                    </a:cubicBezTo>
                    <a:cubicBezTo>
                      <a:pt x="70688" y="39753"/>
                      <a:pt x="77088" y="32362"/>
                      <a:pt x="77088" y="20957"/>
                    </a:cubicBezTo>
                  </a:path>
                </a:pathLst>
              </a:custGeom>
              <a:solidFill>
                <a:srgbClr val="040606"/>
              </a:solidFill>
              <a:ln w="1270" cap="flat">
                <a:noFill/>
                <a:prstDash val="solid"/>
                <a:miter/>
              </a:ln>
            </p:spPr>
            <p:txBody>
              <a:bodyPr rtlCol="0" anchor="ctr"/>
              <a:lstStyle/>
              <a:p>
                <a:endParaRPr lang="fr-FR"/>
              </a:p>
            </p:txBody>
          </p:sp>
          <p:sp>
            <p:nvSpPr>
              <p:cNvPr id="104" name="Freeform: Shape 103">
                <a:extLst>
                  <a:ext uri="{FF2B5EF4-FFF2-40B4-BE49-F238E27FC236}">
                    <a16:creationId xmlns:a16="http://schemas.microsoft.com/office/drawing/2014/main" id="{2F255D49-492B-D636-9642-5A70730DB3BA}"/>
                  </a:ext>
                </a:extLst>
              </p:cNvPr>
              <p:cNvSpPr/>
              <p:nvPr/>
            </p:nvSpPr>
            <p:spPr>
              <a:xfrm flipV="1">
                <a:off x="4378706" y="2308377"/>
                <a:ext cx="115698" cy="115696"/>
              </a:xfrm>
              <a:custGeom>
                <a:avLst/>
                <a:gdLst>
                  <a:gd name="connsiteX0" fmla="*/ 11918 w 115698"/>
                  <a:gd name="connsiteY0" fmla="*/ 9832 h 115696"/>
                  <a:gd name="connsiteX1" fmla="*/ 102216 w 115698"/>
                  <a:gd name="connsiteY1" fmla="*/ 9832 h 115696"/>
                  <a:gd name="connsiteX2" fmla="*/ 102216 w 115698"/>
                  <a:gd name="connsiteY2" fmla="*/ 100129 h 115696"/>
                  <a:gd name="connsiteX3" fmla="*/ 11918 w 115698"/>
                  <a:gd name="connsiteY3" fmla="*/ 100129 h 115696"/>
                  <a:gd name="connsiteX4" fmla="*/ 114916 w 115698"/>
                  <a:gd name="connsiteY4" fmla="*/ -2868 h 115696"/>
                  <a:gd name="connsiteX5" fmla="*/ -782 w 115698"/>
                  <a:gd name="connsiteY5" fmla="*/ -2868 h 115696"/>
                  <a:gd name="connsiteX6" fmla="*/ -782 w 115698"/>
                  <a:gd name="connsiteY6" fmla="*/ 112829 h 115696"/>
                  <a:gd name="connsiteX7" fmla="*/ 114916 w 115698"/>
                  <a:gd name="connsiteY7" fmla="*/ 112829 h 115696"/>
                  <a:gd name="connsiteX8" fmla="*/ 114916 w 115698"/>
                  <a:gd name="connsiteY8" fmla="*/ -2868 h 11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698" h="115696">
                    <a:moveTo>
                      <a:pt x="11918" y="9832"/>
                    </a:moveTo>
                    <a:lnTo>
                      <a:pt x="102216" y="9832"/>
                    </a:lnTo>
                    <a:lnTo>
                      <a:pt x="102216" y="100129"/>
                    </a:lnTo>
                    <a:lnTo>
                      <a:pt x="11918" y="100129"/>
                    </a:lnTo>
                    <a:close/>
                    <a:moveTo>
                      <a:pt x="114916" y="-2868"/>
                    </a:moveTo>
                    <a:lnTo>
                      <a:pt x="-782" y="-2868"/>
                    </a:lnTo>
                    <a:lnTo>
                      <a:pt x="-782" y="112829"/>
                    </a:lnTo>
                    <a:lnTo>
                      <a:pt x="114916" y="112829"/>
                    </a:lnTo>
                    <a:lnTo>
                      <a:pt x="114916" y="-2868"/>
                    </a:lnTo>
                  </a:path>
                </a:pathLst>
              </a:custGeom>
              <a:solidFill>
                <a:srgbClr val="040606"/>
              </a:solidFill>
              <a:ln w="1270" cap="flat">
                <a:noFill/>
                <a:prstDash val="solid"/>
                <a:miter/>
              </a:ln>
            </p:spPr>
            <p:txBody>
              <a:bodyPr rtlCol="0" anchor="ctr"/>
              <a:lstStyle/>
              <a:p>
                <a:endParaRPr lang="fr-FR"/>
              </a:p>
            </p:txBody>
          </p:sp>
          <p:sp>
            <p:nvSpPr>
              <p:cNvPr id="105" name="Freeform: Shape 104">
                <a:extLst>
                  <a:ext uri="{FF2B5EF4-FFF2-40B4-BE49-F238E27FC236}">
                    <a16:creationId xmlns:a16="http://schemas.microsoft.com/office/drawing/2014/main" id="{CCE69CAD-3E13-0755-FF4C-E0798108485C}"/>
                  </a:ext>
                </a:extLst>
              </p:cNvPr>
              <p:cNvSpPr/>
              <p:nvPr/>
            </p:nvSpPr>
            <p:spPr>
              <a:xfrm flipV="1">
                <a:off x="4567694" y="2540774"/>
                <a:ext cx="81737" cy="90271"/>
              </a:xfrm>
              <a:custGeom>
                <a:avLst/>
                <a:gdLst>
                  <a:gd name="connsiteX0" fmla="*/ -899 w 81737"/>
                  <a:gd name="connsiteY0" fmla="*/ 42464 h 90271"/>
                  <a:gd name="connsiteX1" fmla="*/ 46116 w 81737"/>
                  <a:gd name="connsiteY1" fmla="*/ 87600 h 90271"/>
                  <a:gd name="connsiteX2" fmla="*/ 80838 w 81737"/>
                  <a:gd name="connsiteY2" fmla="*/ 72931 h 90271"/>
                  <a:gd name="connsiteX3" fmla="*/ 70310 w 81737"/>
                  <a:gd name="connsiteY3" fmla="*/ 63025 h 90271"/>
                  <a:gd name="connsiteX4" fmla="*/ 46865 w 81737"/>
                  <a:gd name="connsiteY4" fmla="*/ 73312 h 90271"/>
                  <a:gd name="connsiteX5" fmla="*/ 15522 w 81737"/>
                  <a:gd name="connsiteY5" fmla="*/ 42464 h 90271"/>
                  <a:gd name="connsiteX6" fmla="*/ 46865 w 81737"/>
                  <a:gd name="connsiteY6" fmla="*/ 11628 h 90271"/>
                  <a:gd name="connsiteX7" fmla="*/ 70310 w 81737"/>
                  <a:gd name="connsiteY7" fmla="*/ 22030 h 90271"/>
                  <a:gd name="connsiteX8" fmla="*/ 80838 w 81737"/>
                  <a:gd name="connsiteY8" fmla="*/ 11997 h 90271"/>
                  <a:gd name="connsiteX9" fmla="*/ 45989 w 81737"/>
                  <a:gd name="connsiteY9" fmla="*/ -2672 h 90271"/>
                  <a:gd name="connsiteX10" fmla="*/ -899 w 81737"/>
                  <a:gd name="connsiteY10" fmla="*/ 42464 h 9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737" h="90271">
                    <a:moveTo>
                      <a:pt x="-899" y="42464"/>
                    </a:moveTo>
                    <a:cubicBezTo>
                      <a:pt x="-899" y="68664"/>
                      <a:pt x="19154" y="87600"/>
                      <a:pt x="46116" y="87600"/>
                    </a:cubicBezTo>
                    <a:cubicBezTo>
                      <a:pt x="60404" y="87600"/>
                      <a:pt x="72697" y="82456"/>
                      <a:pt x="80838" y="72931"/>
                    </a:cubicBezTo>
                    <a:lnTo>
                      <a:pt x="70310" y="63025"/>
                    </a:lnTo>
                    <a:cubicBezTo>
                      <a:pt x="63922" y="69921"/>
                      <a:pt x="56022" y="73312"/>
                      <a:pt x="46865" y="73312"/>
                    </a:cubicBezTo>
                    <a:cubicBezTo>
                      <a:pt x="28679" y="73312"/>
                      <a:pt x="15522" y="60523"/>
                      <a:pt x="15522" y="42464"/>
                    </a:cubicBezTo>
                    <a:cubicBezTo>
                      <a:pt x="15522" y="24417"/>
                      <a:pt x="28679" y="11628"/>
                      <a:pt x="46865" y="11628"/>
                    </a:cubicBezTo>
                    <a:cubicBezTo>
                      <a:pt x="56022" y="11628"/>
                      <a:pt x="63922" y="15006"/>
                      <a:pt x="70310" y="22030"/>
                    </a:cubicBezTo>
                    <a:lnTo>
                      <a:pt x="80838" y="11997"/>
                    </a:lnTo>
                    <a:cubicBezTo>
                      <a:pt x="72697" y="2472"/>
                      <a:pt x="60404" y="-2672"/>
                      <a:pt x="45989" y="-2672"/>
                    </a:cubicBezTo>
                    <a:cubicBezTo>
                      <a:pt x="19154" y="-2672"/>
                      <a:pt x="-899" y="16264"/>
                      <a:pt x="-899" y="42464"/>
                    </a:cubicBezTo>
                  </a:path>
                </a:pathLst>
              </a:custGeom>
              <a:solidFill>
                <a:srgbClr val="040606"/>
              </a:solidFill>
              <a:ln w="1270" cap="flat">
                <a:noFill/>
                <a:prstDash val="solid"/>
                <a:miter/>
              </a:ln>
            </p:spPr>
            <p:txBody>
              <a:bodyPr rtlCol="0" anchor="ctr"/>
              <a:lstStyle/>
              <a:p>
                <a:endParaRPr lang="fr-FR"/>
              </a:p>
            </p:txBody>
          </p:sp>
          <p:sp>
            <p:nvSpPr>
              <p:cNvPr id="106" name="Freeform: Shape 105">
                <a:extLst>
                  <a:ext uri="{FF2B5EF4-FFF2-40B4-BE49-F238E27FC236}">
                    <a16:creationId xmlns:a16="http://schemas.microsoft.com/office/drawing/2014/main" id="{85C377BD-A705-9006-02AB-D6420525BD88}"/>
                  </a:ext>
                </a:extLst>
              </p:cNvPr>
              <p:cNvSpPr/>
              <p:nvPr/>
            </p:nvSpPr>
            <p:spPr>
              <a:xfrm flipV="1">
                <a:off x="4378706" y="2528011"/>
                <a:ext cx="115698" cy="115696"/>
              </a:xfrm>
              <a:custGeom>
                <a:avLst/>
                <a:gdLst>
                  <a:gd name="connsiteX0" fmla="*/ 11918 w 115698"/>
                  <a:gd name="connsiteY0" fmla="*/ 10028 h 115696"/>
                  <a:gd name="connsiteX1" fmla="*/ 102216 w 115698"/>
                  <a:gd name="connsiteY1" fmla="*/ 10028 h 115696"/>
                  <a:gd name="connsiteX2" fmla="*/ 102216 w 115698"/>
                  <a:gd name="connsiteY2" fmla="*/ 100325 h 115696"/>
                  <a:gd name="connsiteX3" fmla="*/ 11918 w 115698"/>
                  <a:gd name="connsiteY3" fmla="*/ 100325 h 115696"/>
                  <a:gd name="connsiteX4" fmla="*/ 114916 w 115698"/>
                  <a:gd name="connsiteY4" fmla="*/ -2672 h 115696"/>
                  <a:gd name="connsiteX5" fmla="*/ -782 w 115698"/>
                  <a:gd name="connsiteY5" fmla="*/ -2672 h 115696"/>
                  <a:gd name="connsiteX6" fmla="*/ -782 w 115698"/>
                  <a:gd name="connsiteY6" fmla="*/ 113025 h 115696"/>
                  <a:gd name="connsiteX7" fmla="*/ 114916 w 115698"/>
                  <a:gd name="connsiteY7" fmla="*/ 113025 h 115696"/>
                  <a:gd name="connsiteX8" fmla="*/ 114916 w 115698"/>
                  <a:gd name="connsiteY8" fmla="*/ -2672 h 11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698" h="115696">
                    <a:moveTo>
                      <a:pt x="11918" y="10028"/>
                    </a:moveTo>
                    <a:lnTo>
                      <a:pt x="102216" y="10028"/>
                    </a:lnTo>
                    <a:lnTo>
                      <a:pt x="102216" y="100325"/>
                    </a:lnTo>
                    <a:lnTo>
                      <a:pt x="11918" y="100325"/>
                    </a:lnTo>
                    <a:close/>
                    <a:moveTo>
                      <a:pt x="114916" y="-2672"/>
                    </a:moveTo>
                    <a:lnTo>
                      <a:pt x="-782" y="-2672"/>
                    </a:lnTo>
                    <a:lnTo>
                      <a:pt x="-782" y="113025"/>
                    </a:lnTo>
                    <a:lnTo>
                      <a:pt x="114916" y="113025"/>
                    </a:lnTo>
                    <a:lnTo>
                      <a:pt x="114916" y="-2672"/>
                    </a:lnTo>
                  </a:path>
                </a:pathLst>
              </a:custGeom>
              <a:solidFill>
                <a:srgbClr val="040606"/>
              </a:solidFill>
              <a:ln w="1270" cap="flat">
                <a:noFill/>
                <a:prstDash val="solid"/>
                <a:miter/>
              </a:ln>
            </p:spPr>
            <p:txBody>
              <a:bodyPr rtlCol="0" anchor="ctr"/>
              <a:lstStyle/>
              <a:p>
                <a:endParaRPr lang="fr-FR"/>
              </a:p>
            </p:txBody>
          </p:sp>
          <p:sp>
            <p:nvSpPr>
              <p:cNvPr id="107" name="Freeform: Shape 106">
                <a:extLst>
                  <a:ext uri="{FF2B5EF4-FFF2-40B4-BE49-F238E27FC236}">
                    <a16:creationId xmlns:a16="http://schemas.microsoft.com/office/drawing/2014/main" id="{B89B7F81-6943-4302-0385-B197C6C8A3B8}"/>
                  </a:ext>
                </a:extLst>
              </p:cNvPr>
              <p:cNvSpPr/>
              <p:nvPr/>
            </p:nvSpPr>
            <p:spPr>
              <a:xfrm flipV="1">
                <a:off x="4573955" y="2761665"/>
                <a:ext cx="86258" cy="87769"/>
              </a:xfrm>
              <a:custGeom>
                <a:avLst/>
                <a:gdLst>
                  <a:gd name="connsiteX0" fmla="*/ 36712 w 86258"/>
                  <a:gd name="connsiteY0" fmla="*/ 11316 h 87769"/>
                  <a:gd name="connsiteX1" fmla="*/ 68932 w 86258"/>
                  <a:gd name="connsiteY1" fmla="*/ 41415 h 87769"/>
                  <a:gd name="connsiteX2" fmla="*/ 36712 w 86258"/>
                  <a:gd name="connsiteY2" fmla="*/ 71502 h 87769"/>
                  <a:gd name="connsiteX3" fmla="*/ 15402 w 86258"/>
                  <a:gd name="connsiteY3" fmla="*/ 71502 h 87769"/>
                  <a:gd name="connsiteX4" fmla="*/ 15402 w 86258"/>
                  <a:gd name="connsiteY4" fmla="*/ 11316 h 87769"/>
                  <a:gd name="connsiteX5" fmla="*/ -905 w 86258"/>
                  <a:gd name="connsiteY5" fmla="*/ 85294 h 87769"/>
                  <a:gd name="connsiteX6" fmla="*/ 37462 w 86258"/>
                  <a:gd name="connsiteY6" fmla="*/ 85294 h 87769"/>
                  <a:gd name="connsiteX7" fmla="*/ 85353 w 86258"/>
                  <a:gd name="connsiteY7" fmla="*/ 41415 h 87769"/>
                  <a:gd name="connsiteX8" fmla="*/ 37462 w 86258"/>
                  <a:gd name="connsiteY8" fmla="*/ -2476 h 87769"/>
                  <a:gd name="connsiteX9" fmla="*/ -905 w 86258"/>
                  <a:gd name="connsiteY9" fmla="*/ -2476 h 87769"/>
                  <a:gd name="connsiteX10" fmla="*/ -905 w 86258"/>
                  <a:gd name="connsiteY10" fmla="*/ 85294 h 8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258" h="87769">
                    <a:moveTo>
                      <a:pt x="36712" y="11316"/>
                    </a:moveTo>
                    <a:cubicBezTo>
                      <a:pt x="56270" y="11316"/>
                      <a:pt x="68932" y="23229"/>
                      <a:pt x="68932" y="41415"/>
                    </a:cubicBezTo>
                    <a:cubicBezTo>
                      <a:pt x="68932" y="59589"/>
                      <a:pt x="56270" y="71502"/>
                      <a:pt x="36712" y="71502"/>
                    </a:cubicBezTo>
                    <a:lnTo>
                      <a:pt x="15402" y="71502"/>
                    </a:lnTo>
                    <a:lnTo>
                      <a:pt x="15402" y="11316"/>
                    </a:lnTo>
                    <a:close/>
                    <a:moveTo>
                      <a:pt x="-905" y="85294"/>
                    </a:moveTo>
                    <a:lnTo>
                      <a:pt x="37462" y="85294"/>
                    </a:lnTo>
                    <a:cubicBezTo>
                      <a:pt x="65922" y="85294"/>
                      <a:pt x="85353" y="67742"/>
                      <a:pt x="85353" y="41415"/>
                    </a:cubicBezTo>
                    <a:cubicBezTo>
                      <a:pt x="85353" y="15088"/>
                      <a:pt x="65922" y="-2476"/>
                      <a:pt x="37462" y="-2476"/>
                    </a:cubicBezTo>
                    <a:lnTo>
                      <a:pt x="-905" y="-2476"/>
                    </a:lnTo>
                    <a:lnTo>
                      <a:pt x="-905" y="85294"/>
                    </a:lnTo>
                  </a:path>
                </a:pathLst>
              </a:custGeom>
              <a:solidFill>
                <a:srgbClr val="040606"/>
              </a:solidFill>
              <a:ln w="1270" cap="flat">
                <a:noFill/>
                <a:prstDash val="solid"/>
                <a:miter/>
              </a:ln>
            </p:spPr>
            <p:txBody>
              <a:bodyPr rtlCol="0" anchor="ctr"/>
              <a:lstStyle/>
              <a:p>
                <a:endParaRPr lang="fr-FR"/>
              </a:p>
            </p:txBody>
          </p:sp>
          <p:sp>
            <p:nvSpPr>
              <p:cNvPr id="108" name="Freeform: Shape 107">
                <a:extLst>
                  <a:ext uri="{FF2B5EF4-FFF2-40B4-BE49-F238E27FC236}">
                    <a16:creationId xmlns:a16="http://schemas.microsoft.com/office/drawing/2014/main" id="{B2614F05-2523-DF0F-E69F-ECE7A9C8C3F4}"/>
                  </a:ext>
                </a:extLst>
              </p:cNvPr>
              <p:cNvSpPr/>
              <p:nvPr/>
            </p:nvSpPr>
            <p:spPr>
              <a:xfrm flipV="1">
                <a:off x="4378706" y="2747632"/>
                <a:ext cx="115698" cy="115709"/>
              </a:xfrm>
              <a:custGeom>
                <a:avLst/>
                <a:gdLst>
                  <a:gd name="connsiteX0" fmla="*/ 11918 w 115698"/>
                  <a:gd name="connsiteY0" fmla="*/ 10224 h 115709"/>
                  <a:gd name="connsiteX1" fmla="*/ 102216 w 115698"/>
                  <a:gd name="connsiteY1" fmla="*/ 10224 h 115709"/>
                  <a:gd name="connsiteX2" fmla="*/ 102216 w 115698"/>
                  <a:gd name="connsiteY2" fmla="*/ 100534 h 115709"/>
                  <a:gd name="connsiteX3" fmla="*/ 11918 w 115698"/>
                  <a:gd name="connsiteY3" fmla="*/ 100534 h 115709"/>
                  <a:gd name="connsiteX4" fmla="*/ 114916 w 115698"/>
                  <a:gd name="connsiteY4" fmla="*/ -2476 h 115709"/>
                  <a:gd name="connsiteX5" fmla="*/ -782 w 115698"/>
                  <a:gd name="connsiteY5" fmla="*/ -2476 h 115709"/>
                  <a:gd name="connsiteX6" fmla="*/ -782 w 115698"/>
                  <a:gd name="connsiteY6" fmla="*/ 113234 h 115709"/>
                  <a:gd name="connsiteX7" fmla="*/ 114916 w 115698"/>
                  <a:gd name="connsiteY7" fmla="*/ 113234 h 115709"/>
                  <a:gd name="connsiteX8" fmla="*/ 114916 w 115698"/>
                  <a:gd name="connsiteY8" fmla="*/ -2476 h 115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698" h="115709">
                    <a:moveTo>
                      <a:pt x="11918" y="10224"/>
                    </a:moveTo>
                    <a:lnTo>
                      <a:pt x="102216" y="10224"/>
                    </a:lnTo>
                    <a:lnTo>
                      <a:pt x="102216" y="100534"/>
                    </a:lnTo>
                    <a:lnTo>
                      <a:pt x="11918" y="100534"/>
                    </a:lnTo>
                    <a:close/>
                    <a:moveTo>
                      <a:pt x="114916" y="-2476"/>
                    </a:moveTo>
                    <a:lnTo>
                      <a:pt x="-782" y="-2476"/>
                    </a:lnTo>
                    <a:lnTo>
                      <a:pt x="-782" y="113234"/>
                    </a:lnTo>
                    <a:lnTo>
                      <a:pt x="114916" y="113234"/>
                    </a:lnTo>
                    <a:lnTo>
                      <a:pt x="114916" y="-2476"/>
                    </a:lnTo>
                  </a:path>
                </a:pathLst>
              </a:custGeom>
              <a:solidFill>
                <a:srgbClr val="040606"/>
              </a:solidFill>
              <a:ln w="1270" cap="flat">
                <a:noFill/>
                <a:prstDash val="solid"/>
                <a:miter/>
              </a:ln>
            </p:spPr>
            <p:txBody>
              <a:bodyPr rtlCol="0" anchor="ctr"/>
              <a:lstStyle/>
              <a:p>
                <a:endParaRPr lang="fr-FR"/>
              </a:p>
            </p:txBody>
          </p:sp>
          <p:sp>
            <p:nvSpPr>
              <p:cNvPr id="109" name="Freeform: Shape 108">
                <a:extLst>
                  <a:ext uri="{FF2B5EF4-FFF2-40B4-BE49-F238E27FC236}">
                    <a16:creationId xmlns:a16="http://schemas.microsoft.com/office/drawing/2014/main" id="{9544661D-5A3C-B666-B4A8-029216ECF5E9}"/>
                  </a:ext>
                </a:extLst>
              </p:cNvPr>
              <p:cNvSpPr/>
              <p:nvPr/>
            </p:nvSpPr>
            <p:spPr>
              <a:xfrm flipV="1">
                <a:off x="4758283" y="2143290"/>
                <a:ext cx="852576" cy="6604"/>
              </a:xfrm>
              <a:custGeom>
                <a:avLst/>
                <a:gdLst>
                  <a:gd name="connsiteX0" fmla="*/ 851284 w 852576"/>
                  <a:gd name="connsiteY0" fmla="*/ 238 h 6604"/>
                  <a:gd name="connsiteX1" fmla="*/ 425009 w 852576"/>
                  <a:gd name="connsiteY1" fmla="*/ -3064 h 6604"/>
                  <a:gd name="connsiteX2" fmla="*/ -1292 w 852576"/>
                  <a:gd name="connsiteY2" fmla="*/ 238 h 6604"/>
                  <a:gd name="connsiteX3" fmla="*/ 425009 w 852576"/>
                  <a:gd name="connsiteY3" fmla="*/ 3540 h 6604"/>
                  <a:gd name="connsiteX4" fmla="*/ 851284 w 852576"/>
                  <a:gd name="connsiteY4" fmla="*/ 238 h 6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576" h="6604">
                    <a:moveTo>
                      <a:pt x="851284" y="238"/>
                    </a:moveTo>
                    <a:cubicBezTo>
                      <a:pt x="851284" y="-1591"/>
                      <a:pt x="660403" y="-3064"/>
                      <a:pt x="425009" y="-3064"/>
                    </a:cubicBezTo>
                    <a:cubicBezTo>
                      <a:pt x="189538" y="-3064"/>
                      <a:pt x="-1292" y="-1591"/>
                      <a:pt x="-1292" y="238"/>
                    </a:cubicBezTo>
                    <a:cubicBezTo>
                      <a:pt x="-1292" y="2067"/>
                      <a:pt x="189538" y="3540"/>
                      <a:pt x="425009" y="3540"/>
                    </a:cubicBezTo>
                    <a:cubicBezTo>
                      <a:pt x="660403" y="3540"/>
                      <a:pt x="851284" y="2067"/>
                      <a:pt x="851284" y="238"/>
                    </a:cubicBezTo>
                  </a:path>
                </a:pathLst>
              </a:custGeom>
              <a:solidFill>
                <a:srgbClr val="040606"/>
              </a:solidFill>
              <a:ln w="1270" cap="flat">
                <a:noFill/>
                <a:prstDash val="solid"/>
                <a:miter/>
              </a:ln>
            </p:spPr>
            <p:txBody>
              <a:bodyPr rtlCol="0" anchor="ctr"/>
              <a:lstStyle/>
              <a:p>
                <a:endParaRPr lang="fr-FR"/>
              </a:p>
            </p:txBody>
          </p:sp>
          <p:sp>
            <p:nvSpPr>
              <p:cNvPr id="110" name="Freeform: Shape 109">
                <a:extLst>
                  <a:ext uri="{FF2B5EF4-FFF2-40B4-BE49-F238E27FC236}">
                    <a16:creationId xmlns:a16="http://schemas.microsoft.com/office/drawing/2014/main" id="{4934C633-9883-6577-4837-2F53B5C77BC7}"/>
                  </a:ext>
                </a:extLst>
              </p:cNvPr>
              <p:cNvSpPr/>
              <p:nvPr/>
            </p:nvSpPr>
            <p:spPr>
              <a:xfrm flipV="1">
                <a:off x="4758283" y="2362911"/>
                <a:ext cx="2026018" cy="6616"/>
              </a:xfrm>
              <a:custGeom>
                <a:avLst/>
                <a:gdLst>
                  <a:gd name="connsiteX0" fmla="*/ 2024326 w 2026018"/>
                  <a:gd name="connsiteY0" fmla="*/ 434 h 6616"/>
                  <a:gd name="connsiteX1" fmla="*/ 1011361 w 2026018"/>
                  <a:gd name="connsiteY1" fmla="*/ -2868 h 6616"/>
                  <a:gd name="connsiteX2" fmla="*/ -1693 w 2026018"/>
                  <a:gd name="connsiteY2" fmla="*/ 434 h 6616"/>
                  <a:gd name="connsiteX3" fmla="*/ 1011361 w 2026018"/>
                  <a:gd name="connsiteY3" fmla="*/ 3749 h 6616"/>
                  <a:gd name="connsiteX4" fmla="*/ 2024326 w 2026018"/>
                  <a:gd name="connsiteY4" fmla="*/ 434 h 6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6018" h="6616">
                    <a:moveTo>
                      <a:pt x="2024326" y="434"/>
                    </a:moveTo>
                    <a:cubicBezTo>
                      <a:pt x="2024326" y="-1382"/>
                      <a:pt x="1570745" y="-2868"/>
                      <a:pt x="1011361" y="-2868"/>
                    </a:cubicBezTo>
                    <a:cubicBezTo>
                      <a:pt x="451786" y="-2868"/>
                      <a:pt x="-1693" y="-1382"/>
                      <a:pt x="-1693" y="434"/>
                    </a:cubicBezTo>
                    <a:cubicBezTo>
                      <a:pt x="-1693" y="2263"/>
                      <a:pt x="451786" y="3749"/>
                      <a:pt x="1011361" y="3749"/>
                    </a:cubicBezTo>
                    <a:cubicBezTo>
                      <a:pt x="1570745" y="3749"/>
                      <a:pt x="2024326" y="2263"/>
                      <a:pt x="2024326" y="434"/>
                    </a:cubicBezTo>
                  </a:path>
                </a:pathLst>
              </a:custGeom>
              <a:solidFill>
                <a:srgbClr val="040606"/>
              </a:solidFill>
              <a:ln w="1270" cap="flat">
                <a:noFill/>
                <a:prstDash val="solid"/>
                <a:miter/>
              </a:ln>
            </p:spPr>
            <p:txBody>
              <a:bodyPr rtlCol="0" anchor="ctr"/>
              <a:lstStyle/>
              <a:p>
                <a:endParaRPr lang="fr-FR"/>
              </a:p>
            </p:txBody>
          </p:sp>
          <p:sp>
            <p:nvSpPr>
              <p:cNvPr id="111" name="Freeform: Shape 110">
                <a:extLst>
                  <a:ext uri="{FF2B5EF4-FFF2-40B4-BE49-F238E27FC236}">
                    <a16:creationId xmlns:a16="http://schemas.microsoft.com/office/drawing/2014/main" id="{C6B41A3F-D03F-90FA-9DE4-9E43EEE1B0FD}"/>
                  </a:ext>
                </a:extLst>
              </p:cNvPr>
              <p:cNvSpPr/>
              <p:nvPr/>
            </p:nvSpPr>
            <p:spPr>
              <a:xfrm flipV="1">
                <a:off x="4758283" y="2802178"/>
                <a:ext cx="278777" cy="6616"/>
              </a:xfrm>
              <a:custGeom>
                <a:avLst/>
                <a:gdLst>
                  <a:gd name="connsiteX0" fmla="*/ 277681 w 278777"/>
                  <a:gd name="connsiteY0" fmla="*/ 826 h 6616"/>
                  <a:gd name="connsiteX1" fmla="*/ 138299 w 278777"/>
                  <a:gd name="connsiteY1" fmla="*/ -2476 h 6616"/>
                  <a:gd name="connsiteX2" fmla="*/ -1096 w 278777"/>
                  <a:gd name="connsiteY2" fmla="*/ 826 h 6616"/>
                  <a:gd name="connsiteX3" fmla="*/ 138299 w 278777"/>
                  <a:gd name="connsiteY3" fmla="*/ 4141 h 6616"/>
                  <a:gd name="connsiteX4" fmla="*/ 277681 w 278777"/>
                  <a:gd name="connsiteY4" fmla="*/ 826 h 6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777" h="6616">
                    <a:moveTo>
                      <a:pt x="277681" y="826"/>
                    </a:moveTo>
                    <a:cubicBezTo>
                      <a:pt x="277681" y="-990"/>
                      <a:pt x="215273" y="-2476"/>
                      <a:pt x="138299" y="-2476"/>
                    </a:cubicBezTo>
                    <a:cubicBezTo>
                      <a:pt x="61299" y="-2476"/>
                      <a:pt x="-1096" y="-990"/>
                      <a:pt x="-1096" y="826"/>
                    </a:cubicBezTo>
                    <a:cubicBezTo>
                      <a:pt x="-1096" y="2655"/>
                      <a:pt x="61299" y="4141"/>
                      <a:pt x="138299" y="4141"/>
                    </a:cubicBezTo>
                    <a:cubicBezTo>
                      <a:pt x="215273" y="4141"/>
                      <a:pt x="277681" y="2655"/>
                      <a:pt x="277681" y="826"/>
                    </a:cubicBezTo>
                  </a:path>
                </a:pathLst>
              </a:custGeom>
              <a:solidFill>
                <a:srgbClr val="040606"/>
              </a:solidFill>
              <a:ln w="1270" cap="flat">
                <a:noFill/>
                <a:prstDash val="solid"/>
                <a:miter/>
              </a:ln>
            </p:spPr>
            <p:txBody>
              <a:bodyPr rtlCol="0" anchor="ctr"/>
              <a:lstStyle/>
              <a:p>
                <a:endParaRPr lang="fr-FR"/>
              </a:p>
            </p:txBody>
          </p:sp>
          <p:sp>
            <p:nvSpPr>
              <p:cNvPr id="112" name="Freeform: Shape 111">
                <a:extLst>
                  <a:ext uri="{FF2B5EF4-FFF2-40B4-BE49-F238E27FC236}">
                    <a16:creationId xmlns:a16="http://schemas.microsoft.com/office/drawing/2014/main" id="{6CDECB4E-0FCA-9946-A942-6691A5614902}"/>
                  </a:ext>
                </a:extLst>
              </p:cNvPr>
              <p:cNvSpPr/>
              <p:nvPr/>
            </p:nvSpPr>
            <p:spPr>
              <a:xfrm flipV="1">
                <a:off x="4758283" y="2582545"/>
                <a:ext cx="1013002" cy="6616"/>
              </a:xfrm>
              <a:custGeom>
                <a:avLst/>
                <a:gdLst>
                  <a:gd name="connsiteX0" fmla="*/ 1011656 w 1013002"/>
                  <a:gd name="connsiteY0" fmla="*/ 630 h 6616"/>
                  <a:gd name="connsiteX1" fmla="*/ 505180 w 1013002"/>
                  <a:gd name="connsiteY1" fmla="*/ -2672 h 6616"/>
                  <a:gd name="connsiteX2" fmla="*/ -1347 w 1013002"/>
                  <a:gd name="connsiteY2" fmla="*/ 630 h 6616"/>
                  <a:gd name="connsiteX3" fmla="*/ 505180 w 1013002"/>
                  <a:gd name="connsiteY3" fmla="*/ 3945 h 6616"/>
                  <a:gd name="connsiteX4" fmla="*/ 1011656 w 1013002"/>
                  <a:gd name="connsiteY4" fmla="*/ 630 h 6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3002" h="6616">
                    <a:moveTo>
                      <a:pt x="1011656" y="630"/>
                    </a:moveTo>
                    <a:cubicBezTo>
                      <a:pt x="1011656" y="-1186"/>
                      <a:pt x="784872" y="-2672"/>
                      <a:pt x="505180" y="-2672"/>
                    </a:cubicBezTo>
                    <a:cubicBezTo>
                      <a:pt x="225386" y="-2672"/>
                      <a:pt x="-1347" y="-1186"/>
                      <a:pt x="-1347" y="630"/>
                    </a:cubicBezTo>
                    <a:cubicBezTo>
                      <a:pt x="-1347" y="2459"/>
                      <a:pt x="225386" y="3945"/>
                      <a:pt x="505180" y="3945"/>
                    </a:cubicBezTo>
                    <a:cubicBezTo>
                      <a:pt x="784872" y="3945"/>
                      <a:pt x="1011656" y="2459"/>
                      <a:pt x="1011656" y="630"/>
                    </a:cubicBezTo>
                  </a:path>
                </a:pathLst>
              </a:custGeom>
              <a:solidFill>
                <a:srgbClr val="040606"/>
              </a:solidFill>
              <a:ln w="1270" cap="flat">
                <a:noFill/>
                <a:prstDash val="solid"/>
                <a:miter/>
              </a:ln>
            </p:spPr>
            <p:txBody>
              <a:bodyPr rtlCol="0" anchor="ctr"/>
              <a:lstStyle/>
              <a:p>
                <a:endParaRPr lang="fr-FR"/>
              </a:p>
            </p:txBody>
          </p:sp>
          <p:sp>
            <p:nvSpPr>
              <p:cNvPr id="113" name="Freeform: Shape 112">
                <a:extLst>
                  <a:ext uri="{FF2B5EF4-FFF2-40B4-BE49-F238E27FC236}">
                    <a16:creationId xmlns:a16="http://schemas.microsoft.com/office/drawing/2014/main" id="{CD865955-3465-A91A-2FBE-6F2581059E5E}"/>
                  </a:ext>
                </a:extLst>
              </p:cNvPr>
              <p:cNvSpPr/>
              <p:nvPr/>
            </p:nvSpPr>
            <p:spPr>
              <a:xfrm flipV="1">
                <a:off x="4159577" y="3042894"/>
                <a:ext cx="68078" cy="89014"/>
              </a:xfrm>
              <a:custGeom>
                <a:avLst/>
                <a:gdLst>
                  <a:gd name="connsiteX0" fmla="*/ 67462 w 68078"/>
                  <a:gd name="connsiteY0" fmla="*/ 11568 h 89014"/>
                  <a:gd name="connsiteX1" fmla="*/ 67462 w 68078"/>
                  <a:gd name="connsiteY1" fmla="*/ -2224 h 89014"/>
                  <a:gd name="connsiteX2" fmla="*/ 2767 w 68078"/>
                  <a:gd name="connsiteY2" fmla="*/ -2224 h 89014"/>
                  <a:gd name="connsiteX3" fmla="*/ 2767 w 68078"/>
                  <a:gd name="connsiteY3" fmla="*/ 8685 h 89014"/>
                  <a:gd name="connsiteX4" fmla="*/ 37617 w 68078"/>
                  <a:gd name="connsiteY4" fmla="*/ 41781 h 89014"/>
                  <a:gd name="connsiteX5" fmla="*/ 47654 w 68078"/>
                  <a:gd name="connsiteY5" fmla="*/ 59955 h 89014"/>
                  <a:gd name="connsiteX6" fmla="*/ 31358 w 68078"/>
                  <a:gd name="connsiteY6" fmla="*/ 72630 h 89014"/>
                  <a:gd name="connsiteX7" fmla="*/ 10789 w 68078"/>
                  <a:gd name="connsiteY7" fmla="*/ 63473 h 89014"/>
                  <a:gd name="connsiteX8" fmla="*/ -616 w 68078"/>
                  <a:gd name="connsiteY8" fmla="*/ 72249 h 89014"/>
                  <a:gd name="connsiteX9" fmla="*/ 32732 w 68078"/>
                  <a:gd name="connsiteY9" fmla="*/ 86790 h 89014"/>
                  <a:gd name="connsiteX10" fmla="*/ 64079 w 68078"/>
                  <a:gd name="connsiteY10" fmla="*/ 61593 h 89014"/>
                  <a:gd name="connsiteX11" fmla="*/ 49529 w 68078"/>
                  <a:gd name="connsiteY11" fmla="*/ 33882 h 89014"/>
                  <a:gd name="connsiteX12" fmla="*/ 26083 w 68078"/>
                  <a:gd name="connsiteY12" fmla="*/ 11568 h 89014"/>
                  <a:gd name="connsiteX13" fmla="*/ 67462 w 68078"/>
                  <a:gd name="connsiteY13" fmla="*/ 11568 h 89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078" h="89014">
                    <a:moveTo>
                      <a:pt x="67462" y="11568"/>
                    </a:moveTo>
                    <a:lnTo>
                      <a:pt x="67462" y="-2224"/>
                    </a:lnTo>
                    <a:lnTo>
                      <a:pt x="2767" y="-2224"/>
                    </a:lnTo>
                    <a:lnTo>
                      <a:pt x="2767" y="8685"/>
                    </a:lnTo>
                    <a:lnTo>
                      <a:pt x="37617" y="41781"/>
                    </a:lnTo>
                    <a:cubicBezTo>
                      <a:pt x="46145" y="49935"/>
                      <a:pt x="47654" y="55065"/>
                      <a:pt x="47654" y="59955"/>
                    </a:cubicBezTo>
                    <a:cubicBezTo>
                      <a:pt x="47654" y="67981"/>
                      <a:pt x="42132" y="72630"/>
                      <a:pt x="31358" y="72630"/>
                    </a:cubicBezTo>
                    <a:cubicBezTo>
                      <a:pt x="22829" y="72630"/>
                      <a:pt x="15681" y="69747"/>
                      <a:pt x="10789" y="63473"/>
                    </a:cubicBezTo>
                    <a:lnTo>
                      <a:pt x="-616" y="72249"/>
                    </a:lnTo>
                    <a:cubicBezTo>
                      <a:pt x="6156" y="81405"/>
                      <a:pt x="18315" y="86790"/>
                      <a:pt x="32732" y="86790"/>
                    </a:cubicBezTo>
                    <a:cubicBezTo>
                      <a:pt x="51787" y="86790"/>
                      <a:pt x="64079" y="77138"/>
                      <a:pt x="64079" y="61593"/>
                    </a:cubicBezTo>
                    <a:cubicBezTo>
                      <a:pt x="64079" y="53059"/>
                      <a:pt x="61688" y="45287"/>
                      <a:pt x="49529" y="33882"/>
                    </a:cubicBezTo>
                    <a:lnTo>
                      <a:pt x="26083" y="11568"/>
                    </a:lnTo>
                    <a:lnTo>
                      <a:pt x="67462" y="11568"/>
                    </a:lnTo>
                  </a:path>
                </a:pathLst>
              </a:custGeom>
              <a:solidFill>
                <a:srgbClr val="040606"/>
              </a:solidFill>
              <a:ln w="1270" cap="flat">
                <a:noFill/>
                <a:prstDash val="solid"/>
                <a:miter/>
              </a:ln>
            </p:spPr>
            <p:txBody>
              <a:bodyPr rtlCol="0" anchor="ctr"/>
              <a:lstStyle/>
              <a:p>
                <a:endParaRPr lang="fr-FR"/>
              </a:p>
            </p:txBody>
          </p:sp>
          <p:sp>
            <p:nvSpPr>
              <p:cNvPr id="114" name="Freeform: Shape 113">
                <a:extLst>
                  <a:ext uri="{FF2B5EF4-FFF2-40B4-BE49-F238E27FC236}">
                    <a16:creationId xmlns:a16="http://schemas.microsoft.com/office/drawing/2014/main" id="{64673B39-A84C-47A1-C188-AFB2C52AE92D}"/>
                  </a:ext>
                </a:extLst>
              </p:cNvPr>
              <p:cNvSpPr/>
              <p:nvPr/>
            </p:nvSpPr>
            <p:spPr>
              <a:xfrm flipV="1">
                <a:off x="4237796" y="3111970"/>
                <a:ext cx="20562" cy="20827"/>
              </a:xfrm>
              <a:custGeom>
                <a:avLst/>
                <a:gdLst>
                  <a:gd name="connsiteX0" fmla="*/ -653 w 20562"/>
                  <a:gd name="connsiteY0" fmla="*/ 8221 h 20827"/>
                  <a:gd name="connsiteX1" fmla="*/ 9625 w 20562"/>
                  <a:gd name="connsiteY1" fmla="*/ 18635 h 20827"/>
                  <a:gd name="connsiteX2" fmla="*/ 19909 w 20562"/>
                  <a:gd name="connsiteY2" fmla="*/ 8221 h 20827"/>
                  <a:gd name="connsiteX3" fmla="*/ 9625 w 20562"/>
                  <a:gd name="connsiteY3" fmla="*/ -2193 h 20827"/>
                  <a:gd name="connsiteX4" fmla="*/ -653 w 20562"/>
                  <a:gd name="connsiteY4" fmla="*/ 8221 h 20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62" h="20827">
                    <a:moveTo>
                      <a:pt x="-653" y="8221"/>
                    </a:moveTo>
                    <a:cubicBezTo>
                      <a:pt x="-653" y="14495"/>
                      <a:pt x="3985" y="18635"/>
                      <a:pt x="9625" y="18635"/>
                    </a:cubicBezTo>
                    <a:cubicBezTo>
                      <a:pt x="15271" y="18635"/>
                      <a:pt x="19909" y="14495"/>
                      <a:pt x="19909" y="8221"/>
                    </a:cubicBezTo>
                    <a:cubicBezTo>
                      <a:pt x="19909" y="2201"/>
                      <a:pt x="15271" y="-2193"/>
                      <a:pt x="9625" y="-2193"/>
                    </a:cubicBezTo>
                    <a:cubicBezTo>
                      <a:pt x="3985" y="-2193"/>
                      <a:pt x="-653" y="2201"/>
                      <a:pt x="-653" y="8221"/>
                    </a:cubicBezTo>
                  </a:path>
                </a:pathLst>
              </a:custGeom>
              <a:solidFill>
                <a:srgbClr val="040606"/>
              </a:solidFill>
              <a:ln w="1270" cap="flat">
                <a:noFill/>
                <a:prstDash val="solid"/>
                <a:miter/>
              </a:ln>
            </p:spPr>
            <p:txBody>
              <a:bodyPr rtlCol="0" anchor="ctr"/>
              <a:lstStyle/>
              <a:p>
                <a:endParaRPr lang="fr-FR"/>
              </a:p>
            </p:txBody>
          </p:sp>
          <p:sp>
            <p:nvSpPr>
              <p:cNvPr id="115" name="Freeform: Shape 114">
                <a:extLst>
                  <a:ext uri="{FF2B5EF4-FFF2-40B4-BE49-F238E27FC236}">
                    <a16:creationId xmlns:a16="http://schemas.microsoft.com/office/drawing/2014/main" id="{6D9B9CE7-9437-ED0D-25BF-5972FCFA9FFF}"/>
                  </a:ext>
                </a:extLst>
              </p:cNvPr>
              <p:cNvSpPr/>
              <p:nvPr/>
            </p:nvSpPr>
            <p:spPr>
              <a:xfrm flipV="1">
                <a:off x="4531513" y="3362248"/>
                <a:ext cx="95159" cy="87769"/>
              </a:xfrm>
              <a:custGeom>
                <a:avLst/>
                <a:gdLst>
                  <a:gd name="connsiteX0" fmla="*/ 63064 w 95159"/>
                  <a:gd name="connsiteY0" fmla="*/ 31169 h 87769"/>
                  <a:gd name="connsiteX1" fmla="*/ 46516 w 95159"/>
                  <a:gd name="connsiteY1" fmla="*/ 69536 h 87769"/>
                  <a:gd name="connsiteX2" fmla="*/ 30095 w 95159"/>
                  <a:gd name="connsiteY2" fmla="*/ 31169 h 87769"/>
                  <a:gd name="connsiteX3" fmla="*/ 68462 w 95159"/>
                  <a:gd name="connsiteY3" fmla="*/ 18367 h 87769"/>
                  <a:gd name="connsiteX4" fmla="*/ 24570 w 95159"/>
                  <a:gd name="connsiteY4" fmla="*/ 18367 h 87769"/>
                  <a:gd name="connsiteX5" fmla="*/ 15924 w 95159"/>
                  <a:gd name="connsiteY5" fmla="*/ -1940 h 87769"/>
                  <a:gd name="connsiteX6" fmla="*/ -879 w 95159"/>
                  <a:gd name="connsiteY6" fmla="*/ -1940 h 87769"/>
                  <a:gd name="connsiteX7" fmla="*/ 38617 w 95159"/>
                  <a:gd name="connsiteY7" fmla="*/ 85830 h 87769"/>
                  <a:gd name="connsiteX8" fmla="*/ 54669 w 95159"/>
                  <a:gd name="connsiteY8" fmla="*/ 85830 h 87769"/>
                  <a:gd name="connsiteX9" fmla="*/ 94281 w 95159"/>
                  <a:gd name="connsiteY9" fmla="*/ -1940 h 87769"/>
                  <a:gd name="connsiteX10" fmla="*/ 77237 w 95159"/>
                  <a:gd name="connsiteY10" fmla="*/ -1940 h 87769"/>
                  <a:gd name="connsiteX11" fmla="*/ 68462 w 95159"/>
                  <a:gd name="connsiteY11" fmla="*/ 18367 h 8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159" h="87769">
                    <a:moveTo>
                      <a:pt x="63064" y="31169"/>
                    </a:moveTo>
                    <a:lnTo>
                      <a:pt x="46516" y="69536"/>
                    </a:lnTo>
                    <a:lnTo>
                      <a:pt x="30095" y="31169"/>
                    </a:lnTo>
                    <a:close/>
                    <a:moveTo>
                      <a:pt x="68462" y="18367"/>
                    </a:moveTo>
                    <a:lnTo>
                      <a:pt x="24570" y="18367"/>
                    </a:lnTo>
                    <a:lnTo>
                      <a:pt x="15924" y="-1940"/>
                    </a:lnTo>
                    <a:lnTo>
                      <a:pt x="-879" y="-1940"/>
                    </a:lnTo>
                    <a:lnTo>
                      <a:pt x="38617" y="85830"/>
                    </a:lnTo>
                    <a:lnTo>
                      <a:pt x="54669" y="85830"/>
                    </a:lnTo>
                    <a:lnTo>
                      <a:pt x="94281" y="-1940"/>
                    </a:lnTo>
                    <a:lnTo>
                      <a:pt x="77237" y="-1940"/>
                    </a:lnTo>
                    <a:lnTo>
                      <a:pt x="68462" y="18367"/>
                    </a:lnTo>
                  </a:path>
                </a:pathLst>
              </a:custGeom>
              <a:solidFill>
                <a:srgbClr val="040606"/>
              </a:solidFill>
              <a:ln w="1270" cap="flat">
                <a:noFill/>
                <a:prstDash val="solid"/>
                <a:miter/>
              </a:ln>
            </p:spPr>
            <p:txBody>
              <a:bodyPr rtlCol="0" anchor="ctr"/>
              <a:lstStyle/>
              <a:p>
                <a:endParaRPr lang="fr-FR"/>
              </a:p>
            </p:txBody>
          </p:sp>
          <p:sp>
            <p:nvSpPr>
              <p:cNvPr id="116" name="Freeform: Shape 115">
                <a:extLst>
                  <a:ext uri="{FF2B5EF4-FFF2-40B4-BE49-F238E27FC236}">
                    <a16:creationId xmlns:a16="http://schemas.microsoft.com/office/drawing/2014/main" id="{AB8C3AE3-605C-3CAA-5889-4EB8B555C637}"/>
                  </a:ext>
                </a:extLst>
              </p:cNvPr>
              <p:cNvSpPr/>
              <p:nvPr/>
            </p:nvSpPr>
            <p:spPr>
              <a:xfrm flipV="1">
                <a:off x="4317091" y="3116122"/>
                <a:ext cx="2526188" cy="6616"/>
              </a:xfrm>
              <a:custGeom>
                <a:avLst/>
                <a:gdLst>
                  <a:gd name="connsiteX0" fmla="*/ 2524626 w 2526188"/>
                  <a:gd name="connsiteY0" fmla="*/ 1119 h 6616"/>
                  <a:gd name="connsiteX1" fmla="*/ 1261599 w 2526188"/>
                  <a:gd name="connsiteY1" fmla="*/ -2196 h 6616"/>
                  <a:gd name="connsiteX2" fmla="*/ -1562 w 2526188"/>
                  <a:gd name="connsiteY2" fmla="*/ 1119 h 6616"/>
                  <a:gd name="connsiteX3" fmla="*/ 1261599 w 2526188"/>
                  <a:gd name="connsiteY3" fmla="*/ 4421 h 6616"/>
                  <a:gd name="connsiteX4" fmla="*/ 2524626 w 2526188"/>
                  <a:gd name="connsiteY4" fmla="*/ 1119 h 6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88" h="6616">
                    <a:moveTo>
                      <a:pt x="2524626" y="1119"/>
                    </a:moveTo>
                    <a:cubicBezTo>
                      <a:pt x="2524626" y="-710"/>
                      <a:pt x="1959070" y="-2196"/>
                      <a:pt x="1261599" y="-2196"/>
                    </a:cubicBezTo>
                    <a:cubicBezTo>
                      <a:pt x="563874" y="-2196"/>
                      <a:pt x="-1562" y="-710"/>
                      <a:pt x="-1562" y="1119"/>
                    </a:cubicBezTo>
                    <a:cubicBezTo>
                      <a:pt x="-1562" y="2935"/>
                      <a:pt x="563874" y="4421"/>
                      <a:pt x="1261599" y="4421"/>
                    </a:cubicBezTo>
                    <a:cubicBezTo>
                      <a:pt x="1959070" y="4421"/>
                      <a:pt x="2524626" y="2935"/>
                      <a:pt x="2524626" y="1119"/>
                    </a:cubicBezTo>
                  </a:path>
                </a:pathLst>
              </a:custGeom>
              <a:solidFill>
                <a:srgbClr val="040606"/>
              </a:solidFill>
              <a:ln w="1270" cap="flat">
                <a:noFill/>
                <a:prstDash val="solid"/>
                <a:miter/>
              </a:ln>
            </p:spPr>
            <p:txBody>
              <a:bodyPr rtlCol="0" anchor="ctr"/>
              <a:lstStyle/>
              <a:p>
                <a:endParaRPr lang="fr-FR"/>
              </a:p>
            </p:txBody>
          </p:sp>
          <p:sp>
            <p:nvSpPr>
              <p:cNvPr id="117" name="Freeform: Shape 116">
                <a:extLst>
                  <a:ext uri="{FF2B5EF4-FFF2-40B4-BE49-F238E27FC236}">
                    <a16:creationId xmlns:a16="http://schemas.microsoft.com/office/drawing/2014/main" id="{E5C0623B-D29B-EF87-181D-C136B7BD6403}"/>
                  </a:ext>
                </a:extLst>
              </p:cNvPr>
              <p:cNvSpPr/>
              <p:nvPr/>
            </p:nvSpPr>
            <p:spPr>
              <a:xfrm flipV="1">
                <a:off x="4325237" y="3201949"/>
                <a:ext cx="966699" cy="6616"/>
              </a:xfrm>
              <a:custGeom>
                <a:avLst/>
                <a:gdLst>
                  <a:gd name="connsiteX0" fmla="*/ 965664 w 966699"/>
                  <a:gd name="connsiteY0" fmla="*/ 1195 h 6616"/>
                  <a:gd name="connsiteX1" fmla="*/ 482340 w 966699"/>
                  <a:gd name="connsiteY1" fmla="*/ -2119 h 6616"/>
                  <a:gd name="connsiteX2" fmla="*/ -1036 w 966699"/>
                  <a:gd name="connsiteY2" fmla="*/ 1195 h 6616"/>
                  <a:gd name="connsiteX3" fmla="*/ 482340 w 966699"/>
                  <a:gd name="connsiteY3" fmla="*/ 4497 h 6616"/>
                  <a:gd name="connsiteX4" fmla="*/ 965664 w 966699"/>
                  <a:gd name="connsiteY4" fmla="*/ 1195 h 6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699" h="6616">
                    <a:moveTo>
                      <a:pt x="965664" y="1195"/>
                    </a:moveTo>
                    <a:cubicBezTo>
                      <a:pt x="965664" y="-633"/>
                      <a:pt x="749243" y="-2119"/>
                      <a:pt x="482340" y="-2119"/>
                    </a:cubicBezTo>
                    <a:cubicBezTo>
                      <a:pt x="215336" y="-2119"/>
                      <a:pt x="-1036" y="-633"/>
                      <a:pt x="-1036" y="1195"/>
                    </a:cubicBezTo>
                    <a:cubicBezTo>
                      <a:pt x="-1036" y="3012"/>
                      <a:pt x="215336" y="4497"/>
                      <a:pt x="482340" y="4497"/>
                    </a:cubicBezTo>
                    <a:cubicBezTo>
                      <a:pt x="749243" y="4497"/>
                      <a:pt x="965664" y="3012"/>
                      <a:pt x="965664" y="1195"/>
                    </a:cubicBezTo>
                  </a:path>
                </a:pathLst>
              </a:custGeom>
              <a:solidFill>
                <a:srgbClr val="040606"/>
              </a:solidFill>
              <a:ln w="1270" cap="flat">
                <a:noFill/>
                <a:prstDash val="solid"/>
                <a:miter/>
              </a:ln>
            </p:spPr>
            <p:txBody>
              <a:bodyPr rtlCol="0" anchor="ctr"/>
              <a:lstStyle/>
              <a:p>
                <a:endParaRPr lang="fr-FR"/>
              </a:p>
            </p:txBody>
          </p:sp>
          <p:sp>
            <p:nvSpPr>
              <p:cNvPr id="118" name="Freeform: Shape 117">
                <a:extLst>
                  <a:ext uri="{FF2B5EF4-FFF2-40B4-BE49-F238E27FC236}">
                    <a16:creationId xmlns:a16="http://schemas.microsoft.com/office/drawing/2014/main" id="{F1B14229-D7E3-BD29-C596-927661A6E679}"/>
                  </a:ext>
                </a:extLst>
              </p:cNvPr>
              <p:cNvSpPr/>
              <p:nvPr/>
            </p:nvSpPr>
            <p:spPr>
              <a:xfrm flipV="1">
                <a:off x="4348037" y="3348215"/>
                <a:ext cx="115704" cy="115709"/>
              </a:xfrm>
              <a:custGeom>
                <a:avLst/>
                <a:gdLst>
                  <a:gd name="connsiteX0" fmla="*/ 11939 w 115704"/>
                  <a:gd name="connsiteY0" fmla="*/ 10760 h 115709"/>
                  <a:gd name="connsiteX1" fmla="*/ 102244 w 115704"/>
                  <a:gd name="connsiteY1" fmla="*/ 10760 h 115709"/>
                  <a:gd name="connsiteX2" fmla="*/ 102244 w 115704"/>
                  <a:gd name="connsiteY2" fmla="*/ 101070 h 115709"/>
                  <a:gd name="connsiteX3" fmla="*/ 11939 w 115704"/>
                  <a:gd name="connsiteY3" fmla="*/ 101070 h 115709"/>
                  <a:gd name="connsiteX4" fmla="*/ 114944 w 115704"/>
                  <a:gd name="connsiteY4" fmla="*/ -1940 h 115709"/>
                  <a:gd name="connsiteX5" fmla="*/ -761 w 115704"/>
                  <a:gd name="connsiteY5" fmla="*/ -1940 h 115709"/>
                  <a:gd name="connsiteX6" fmla="*/ -761 w 115704"/>
                  <a:gd name="connsiteY6" fmla="*/ 113770 h 115709"/>
                  <a:gd name="connsiteX7" fmla="*/ 114944 w 115704"/>
                  <a:gd name="connsiteY7" fmla="*/ 113770 h 115709"/>
                  <a:gd name="connsiteX8" fmla="*/ 114944 w 115704"/>
                  <a:gd name="connsiteY8" fmla="*/ -1940 h 115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704" h="115709">
                    <a:moveTo>
                      <a:pt x="11939" y="10760"/>
                    </a:moveTo>
                    <a:lnTo>
                      <a:pt x="102244" y="10760"/>
                    </a:lnTo>
                    <a:lnTo>
                      <a:pt x="102244" y="101070"/>
                    </a:lnTo>
                    <a:lnTo>
                      <a:pt x="11939" y="101070"/>
                    </a:lnTo>
                    <a:close/>
                    <a:moveTo>
                      <a:pt x="114944" y="-1940"/>
                    </a:moveTo>
                    <a:lnTo>
                      <a:pt x="-761" y="-1940"/>
                    </a:lnTo>
                    <a:lnTo>
                      <a:pt x="-761" y="113770"/>
                    </a:lnTo>
                    <a:lnTo>
                      <a:pt x="114944" y="113770"/>
                    </a:lnTo>
                    <a:lnTo>
                      <a:pt x="114944" y="-1940"/>
                    </a:lnTo>
                  </a:path>
                </a:pathLst>
              </a:custGeom>
              <a:solidFill>
                <a:srgbClr val="040606"/>
              </a:solidFill>
              <a:ln w="1270" cap="flat">
                <a:noFill/>
                <a:prstDash val="solid"/>
                <a:miter/>
              </a:ln>
            </p:spPr>
            <p:txBody>
              <a:bodyPr rtlCol="0" anchor="ctr"/>
              <a:lstStyle/>
              <a:p>
                <a:endParaRPr lang="fr-FR"/>
              </a:p>
            </p:txBody>
          </p:sp>
          <p:sp>
            <p:nvSpPr>
              <p:cNvPr id="119" name="Freeform: Shape 118">
                <a:extLst>
                  <a:ext uri="{FF2B5EF4-FFF2-40B4-BE49-F238E27FC236}">
                    <a16:creationId xmlns:a16="http://schemas.microsoft.com/office/drawing/2014/main" id="{2147D882-81A7-AFE0-61A6-9A1175DDEE04}"/>
                  </a:ext>
                </a:extLst>
              </p:cNvPr>
              <p:cNvSpPr/>
              <p:nvPr/>
            </p:nvSpPr>
            <p:spPr>
              <a:xfrm flipV="1">
                <a:off x="4543299" y="3581882"/>
                <a:ext cx="77988" cy="87769"/>
              </a:xfrm>
              <a:custGeom>
                <a:avLst/>
                <a:gdLst>
                  <a:gd name="connsiteX0" fmla="*/ 60686 w 77988"/>
                  <a:gd name="connsiteY0" fmla="*/ 23707 h 87769"/>
                  <a:gd name="connsiteX1" fmla="*/ 41750 w 77988"/>
                  <a:gd name="connsiteY1" fmla="*/ 36369 h 87769"/>
                  <a:gd name="connsiteX2" fmla="*/ 15415 w 77988"/>
                  <a:gd name="connsiteY2" fmla="*/ 36369 h 87769"/>
                  <a:gd name="connsiteX3" fmla="*/ 15415 w 77988"/>
                  <a:gd name="connsiteY3" fmla="*/ 11045 h 87769"/>
                  <a:gd name="connsiteX4" fmla="*/ 41750 w 77988"/>
                  <a:gd name="connsiteY4" fmla="*/ 11045 h 87769"/>
                  <a:gd name="connsiteX5" fmla="*/ 60686 w 77988"/>
                  <a:gd name="connsiteY5" fmla="*/ 23707 h 87769"/>
                  <a:gd name="connsiteX6" fmla="*/ 15415 w 77988"/>
                  <a:gd name="connsiteY6" fmla="*/ 73224 h 87769"/>
                  <a:gd name="connsiteX7" fmla="*/ 15415 w 77988"/>
                  <a:gd name="connsiteY7" fmla="*/ 49031 h 87769"/>
                  <a:gd name="connsiteX8" fmla="*/ 38486 w 77988"/>
                  <a:gd name="connsiteY8" fmla="*/ 49031 h 87769"/>
                  <a:gd name="connsiteX9" fmla="*/ 56165 w 77988"/>
                  <a:gd name="connsiteY9" fmla="*/ 61070 h 87769"/>
                  <a:gd name="connsiteX10" fmla="*/ 38486 w 77988"/>
                  <a:gd name="connsiteY10" fmla="*/ 73224 h 87769"/>
                  <a:gd name="connsiteX11" fmla="*/ 77107 w 77988"/>
                  <a:gd name="connsiteY11" fmla="*/ 22081 h 87769"/>
                  <a:gd name="connsiteX12" fmla="*/ 42753 w 77988"/>
                  <a:gd name="connsiteY12" fmla="*/ -1744 h 87769"/>
                  <a:gd name="connsiteX13" fmla="*/ -881 w 77988"/>
                  <a:gd name="connsiteY13" fmla="*/ -1744 h 87769"/>
                  <a:gd name="connsiteX14" fmla="*/ -881 w 77988"/>
                  <a:gd name="connsiteY14" fmla="*/ 86026 h 87769"/>
                  <a:gd name="connsiteX15" fmla="*/ 40239 w 77988"/>
                  <a:gd name="connsiteY15" fmla="*/ 86026 h 87769"/>
                  <a:gd name="connsiteX16" fmla="*/ 72598 w 77988"/>
                  <a:gd name="connsiteY16" fmla="*/ 63204 h 87769"/>
                  <a:gd name="connsiteX17" fmla="*/ 61308 w 77988"/>
                  <a:gd name="connsiteY17" fmla="*/ 43900 h 87769"/>
                  <a:gd name="connsiteX18" fmla="*/ 77107 w 77988"/>
                  <a:gd name="connsiteY18" fmla="*/ 22081 h 8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988" h="87769">
                    <a:moveTo>
                      <a:pt x="60686" y="23707"/>
                    </a:moveTo>
                    <a:cubicBezTo>
                      <a:pt x="60686" y="32483"/>
                      <a:pt x="54031" y="36369"/>
                      <a:pt x="41750" y="36369"/>
                    </a:cubicBezTo>
                    <a:lnTo>
                      <a:pt x="15415" y="36369"/>
                    </a:lnTo>
                    <a:lnTo>
                      <a:pt x="15415" y="11045"/>
                    </a:lnTo>
                    <a:lnTo>
                      <a:pt x="41750" y="11045"/>
                    </a:lnTo>
                    <a:cubicBezTo>
                      <a:pt x="54031" y="11045"/>
                      <a:pt x="60686" y="14931"/>
                      <a:pt x="60686" y="23707"/>
                    </a:cubicBezTo>
                    <a:close/>
                    <a:moveTo>
                      <a:pt x="15415" y="73224"/>
                    </a:moveTo>
                    <a:lnTo>
                      <a:pt x="15415" y="49031"/>
                    </a:lnTo>
                    <a:lnTo>
                      <a:pt x="38486" y="49031"/>
                    </a:lnTo>
                    <a:cubicBezTo>
                      <a:pt x="49777" y="49031"/>
                      <a:pt x="56165" y="53044"/>
                      <a:pt x="56165" y="61070"/>
                    </a:cubicBezTo>
                    <a:cubicBezTo>
                      <a:pt x="56165" y="69224"/>
                      <a:pt x="49777" y="73224"/>
                      <a:pt x="38486" y="73224"/>
                    </a:cubicBezTo>
                    <a:close/>
                    <a:moveTo>
                      <a:pt x="77107" y="22081"/>
                    </a:moveTo>
                    <a:cubicBezTo>
                      <a:pt x="77107" y="7032"/>
                      <a:pt x="65321" y="-1744"/>
                      <a:pt x="42753" y="-1744"/>
                    </a:cubicBezTo>
                    <a:lnTo>
                      <a:pt x="-881" y="-1744"/>
                    </a:lnTo>
                    <a:lnTo>
                      <a:pt x="-881" y="86026"/>
                    </a:lnTo>
                    <a:lnTo>
                      <a:pt x="40239" y="86026"/>
                    </a:lnTo>
                    <a:cubicBezTo>
                      <a:pt x="61308" y="86026"/>
                      <a:pt x="72598" y="77123"/>
                      <a:pt x="72598" y="63204"/>
                    </a:cubicBezTo>
                    <a:cubicBezTo>
                      <a:pt x="72598" y="54174"/>
                      <a:pt x="68077" y="47532"/>
                      <a:pt x="61308" y="43900"/>
                    </a:cubicBezTo>
                    <a:cubicBezTo>
                      <a:pt x="70706" y="40877"/>
                      <a:pt x="77107" y="33486"/>
                      <a:pt x="77107" y="22081"/>
                    </a:cubicBezTo>
                  </a:path>
                </a:pathLst>
              </a:custGeom>
              <a:solidFill>
                <a:srgbClr val="040606"/>
              </a:solidFill>
              <a:ln w="1270" cap="flat">
                <a:noFill/>
                <a:prstDash val="solid"/>
                <a:miter/>
              </a:ln>
            </p:spPr>
            <p:txBody>
              <a:bodyPr rtlCol="0" anchor="ctr"/>
              <a:lstStyle/>
              <a:p>
                <a:endParaRPr lang="fr-FR"/>
              </a:p>
            </p:txBody>
          </p:sp>
          <p:sp>
            <p:nvSpPr>
              <p:cNvPr id="120" name="Freeform: Shape 119">
                <a:extLst>
                  <a:ext uri="{FF2B5EF4-FFF2-40B4-BE49-F238E27FC236}">
                    <a16:creationId xmlns:a16="http://schemas.microsoft.com/office/drawing/2014/main" id="{E53D9242-D7F7-118E-8EFC-9257A494B59E}"/>
                  </a:ext>
                </a:extLst>
              </p:cNvPr>
              <p:cNvSpPr/>
              <p:nvPr/>
            </p:nvSpPr>
            <p:spPr>
              <a:xfrm flipV="1">
                <a:off x="4348037" y="3567849"/>
                <a:ext cx="115704" cy="115709"/>
              </a:xfrm>
              <a:custGeom>
                <a:avLst/>
                <a:gdLst>
                  <a:gd name="connsiteX0" fmla="*/ 11939 w 115704"/>
                  <a:gd name="connsiteY0" fmla="*/ 10956 h 115709"/>
                  <a:gd name="connsiteX1" fmla="*/ 102244 w 115704"/>
                  <a:gd name="connsiteY1" fmla="*/ 10956 h 115709"/>
                  <a:gd name="connsiteX2" fmla="*/ 102244 w 115704"/>
                  <a:gd name="connsiteY2" fmla="*/ 101266 h 115709"/>
                  <a:gd name="connsiteX3" fmla="*/ 11939 w 115704"/>
                  <a:gd name="connsiteY3" fmla="*/ 101266 h 115709"/>
                  <a:gd name="connsiteX4" fmla="*/ 114944 w 115704"/>
                  <a:gd name="connsiteY4" fmla="*/ -1744 h 115709"/>
                  <a:gd name="connsiteX5" fmla="*/ -761 w 115704"/>
                  <a:gd name="connsiteY5" fmla="*/ -1744 h 115709"/>
                  <a:gd name="connsiteX6" fmla="*/ -761 w 115704"/>
                  <a:gd name="connsiteY6" fmla="*/ 113966 h 115709"/>
                  <a:gd name="connsiteX7" fmla="*/ 114944 w 115704"/>
                  <a:gd name="connsiteY7" fmla="*/ 113966 h 115709"/>
                  <a:gd name="connsiteX8" fmla="*/ 114944 w 115704"/>
                  <a:gd name="connsiteY8" fmla="*/ -1744 h 115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704" h="115709">
                    <a:moveTo>
                      <a:pt x="11939" y="10956"/>
                    </a:moveTo>
                    <a:lnTo>
                      <a:pt x="102244" y="10956"/>
                    </a:lnTo>
                    <a:lnTo>
                      <a:pt x="102244" y="101266"/>
                    </a:lnTo>
                    <a:lnTo>
                      <a:pt x="11939" y="101266"/>
                    </a:lnTo>
                    <a:close/>
                    <a:moveTo>
                      <a:pt x="114944" y="-1744"/>
                    </a:moveTo>
                    <a:lnTo>
                      <a:pt x="-761" y="-1744"/>
                    </a:lnTo>
                    <a:lnTo>
                      <a:pt x="-761" y="113966"/>
                    </a:lnTo>
                    <a:lnTo>
                      <a:pt x="114944" y="113966"/>
                    </a:lnTo>
                    <a:lnTo>
                      <a:pt x="114944" y="-1744"/>
                    </a:lnTo>
                  </a:path>
                </a:pathLst>
              </a:custGeom>
              <a:solidFill>
                <a:srgbClr val="040606"/>
              </a:solidFill>
              <a:ln w="1270" cap="flat">
                <a:noFill/>
                <a:prstDash val="solid"/>
                <a:miter/>
              </a:ln>
            </p:spPr>
            <p:txBody>
              <a:bodyPr rtlCol="0" anchor="ctr"/>
              <a:lstStyle/>
              <a:p>
                <a:endParaRPr lang="fr-FR"/>
              </a:p>
            </p:txBody>
          </p:sp>
          <p:sp>
            <p:nvSpPr>
              <p:cNvPr id="121" name="Freeform: Shape 120">
                <a:extLst>
                  <a:ext uri="{FF2B5EF4-FFF2-40B4-BE49-F238E27FC236}">
                    <a16:creationId xmlns:a16="http://schemas.microsoft.com/office/drawing/2014/main" id="{3583571C-067D-4BF4-62C1-766CDB43AC07}"/>
                  </a:ext>
                </a:extLst>
              </p:cNvPr>
              <p:cNvSpPr/>
              <p:nvPr/>
            </p:nvSpPr>
            <p:spPr>
              <a:xfrm flipV="1">
                <a:off x="4537035" y="3800246"/>
                <a:ext cx="81738" cy="90284"/>
              </a:xfrm>
              <a:custGeom>
                <a:avLst/>
                <a:gdLst>
                  <a:gd name="connsiteX0" fmla="*/ -878 w 81738"/>
                  <a:gd name="connsiteY0" fmla="*/ 43588 h 90284"/>
                  <a:gd name="connsiteX1" fmla="*/ 46138 w 81738"/>
                  <a:gd name="connsiteY1" fmla="*/ 88736 h 90284"/>
                  <a:gd name="connsiteX2" fmla="*/ 80860 w 81738"/>
                  <a:gd name="connsiteY2" fmla="*/ 74055 h 90284"/>
                  <a:gd name="connsiteX3" fmla="*/ 70332 w 81738"/>
                  <a:gd name="connsiteY3" fmla="*/ 64149 h 90284"/>
                  <a:gd name="connsiteX4" fmla="*/ 46888 w 81738"/>
                  <a:gd name="connsiteY4" fmla="*/ 74436 h 90284"/>
                  <a:gd name="connsiteX5" fmla="*/ 15542 w 81738"/>
                  <a:gd name="connsiteY5" fmla="*/ 43588 h 90284"/>
                  <a:gd name="connsiteX6" fmla="*/ 46888 w 81738"/>
                  <a:gd name="connsiteY6" fmla="*/ 12740 h 90284"/>
                  <a:gd name="connsiteX7" fmla="*/ 70332 w 81738"/>
                  <a:gd name="connsiteY7" fmla="*/ 23154 h 90284"/>
                  <a:gd name="connsiteX8" fmla="*/ 80860 w 81738"/>
                  <a:gd name="connsiteY8" fmla="*/ 13133 h 90284"/>
                  <a:gd name="connsiteX9" fmla="*/ 46011 w 81738"/>
                  <a:gd name="connsiteY9" fmla="*/ -1548 h 90284"/>
                  <a:gd name="connsiteX10" fmla="*/ -878 w 81738"/>
                  <a:gd name="connsiteY10" fmla="*/ 43588 h 9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738" h="90284">
                    <a:moveTo>
                      <a:pt x="-878" y="43588"/>
                    </a:moveTo>
                    <a:cubicBezTo>
                      <a:pt x="-878" y="69801"/>
                      <a:pt x="19184" y="88736"/>
                      <a:pt x="46138" y="88736"/>
                    </a:cubicBezTo>
                    <a:cubicBezTo>
                      <a:pt x="60426" y="88736"/>
                      <a:pt x="72720" y="83580"/>
                      <a:pt x="80860" y="74055"/>
                    </a:cubicBezTo>
                    <a:lnTo>
                      <a:pt x="70332" y="64149"/>
                    </a:lnTo>
                    <a:cubicBezTo>
                      <a:pt x="63944" y="71045"/>
                      <a:pt x="56044" y="74436"/>
                      <a:pt x="46888" y="74436"/>
                    </a:cubicBezTo>
                    <a:cubicBezTo>
                      <a:pt x="28701" y="74436"/>
                      <a:pt x="15542" y="61647"/>
                      <a:pt x="15542" y="43588"/>
                    </a:cubicBezTo>
                    <a:cubicBezTo>
                      <a:pt x="15542" y="25541"/>
                      <a:pt x="28701" y="12740"/>
                      <a:pt x="46888" y="12740"/>
                    </a:cubicBezTo>
                    <a:cubicBezTo>
                      <a:pt x="56044" y="12740"/>
                      <a:pt x="63944" y="16131"/>
                      <a:pt x="70332" y="23154"/>
                    </a:cubicBezTo>
                    <a:lnTo>
                      <a:pt x="80860" y="13133"/>
                    </a:lnTo>
                    <a:cubicBezTo>
                      <a:pt x="72720" y="3596"/>
                      <a:pt x="60426" y="-1548"/>
                      <a:pt x="46011" y="-1548"/>
                    </a:cubicBezTo>
                    <a:cubicBezTo>
                      <a:pt x="19184" y="-1548"/>
                      <a:pt x="-878" y="17388"/>
                      <a:pt x="-878" y="43588"/>
                    </a:cubicBezTo>
                  </a:path>
                </a:pathLst>
              </a:custGeom>
              <a:solidFill>
                <a:srgbClr val="040606"/>
              </a:solidFill>
              <a:ln w="1270" cap="flat">
                <a:noFill/>
                <a:prstDash val="solid"/>
                <a:miter/>
              </a:ln>
            </p:spPr>
            <p:txBody>
              <a:bodyPr rtlCol="0" anchor="ctr"/>
              <a:lstStyle/>
              <a:p>
                <a:endParaRPr lang="fr-FR"/>
              </a:p>
            </p:txBody>
          </p:sp>
          <p:sp>
            <p:nvSpPr>
              <p:cNvPr id="122" name="Freeform: Shape 121">
                <a:extLst>
                  <a:ext uri="{FF2B5EF4-FFF2-40B4-BE49-F238E27FC236}">
                    <a16:creationId xmlns:a16="http://schemas.microsoft.com/office/drawing/2014/main" id="{44CAD13C-1633-EF0D-6E8C-562E1CFBC63A}"/>
                  </a:ext>
                </a:extLst>
              </p:cNvPr>
              <p:cNvSpPr/>
              <p:nvPr/>
            </p:nvSpPr>
            <p:spPr>
              <a:xfrm flipV="1">
                <a:off x="4348037" y="3787483"/>
                <a:ext cx="115704" cy="115709"/>
              </a:xfrm>
              <a:custGeom>
                <a:avLst/>
                <a:gdLst>
                  <a:gd name="connsiteX0" fmla="*/ 11939 w 115704"/>
                  <a:gd name="connsiteY0" fmla="*/ 11152 h 115709"/>
                  <a:gd name="connsiteX1" fmla="*/ 102244 w 115704"/>
                  <a:gd name="connsiteY1" fmla="*/ 11152 h 115709"/>
                  <a:gd name="connsiteX2" fmla="*/ 102244 w 115704"/>
                  <a:gd name="connsiteY2" fmla="*/ 101462 h 115709"/>
                  <a:gd name="connsiteX3" fmla="*/ 11939 w 115704"/>
                  <a:gd name="connsiteY3" fmla="*/ 101462 h 115709"/>
                  <a:gd name="connsiteX4" fmla="*/ 114944 w 115704"/>
                  <a:gd name="connsiteY4" fmla="*/ -1548 h 115709"/>
                  <a:gd name="connsiteX5" fmla="*/ -761 w 115704"/>
                  <a:gd name="connsiteY5" fmla="*/ -1548 h 115709"/>
                  <a:gd name="connsiteX6" fmla="*/ -761 w 115704"/>
                  <a:gd name="connsiteY6" fmla="*/ 114162 h 115709"/>
                  <a:gd name="connsiteX7" fmla="*/ 114944 w 115704"/>
                  <a:gd name="connsiteY7" fmla="*/ 114162 h 115709"/>
                  <a:gd name="connsiteX8" fmla="*/ 114944 w 115704"/>
                  <a:gd name="connsiteY8" fmla="*/ -1548 h 115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704" h="115709">
                    <a:moveTo>
                      <a:pt x="11939" y="11152"/>
                    </a:moveTo>
                    <a:lnTo>
                      <a:pt x="102244" y="11152"/>
                    </a:lnTo>
                    <a:lnTo>
                      <a:pt x="102244" y="101462"/>
                    </a:lnTo>
                    <a:lnTo>
                      <a:pt x="11939" y="101462"/>
                    </a:lnTo>
                    <a:close/>
                    <a:moveTo>
                      <a:pt x="114944" y="-1548"/>
                    </a:moveTo>
                    <a:lnTo>
                      <a:pt x="-761" y="-1548"/>
                    </a:lnTo>
                    <a:lnTo>
                      <a:pt x="-761" y="114162"/>
                    </a:lnTo>
                    <a:lnTo>
                      <a:pt x="114944" y="114162"/>
                    </a:lnTo>
                    <a:lnTo>
                      <a:pt x="114944" y="-1548"/>
                    </a:lnTo>
                  </a:path>
                </a:pathLst>
              </a:custGeom>
              <a:solidFill>
                <a:srgbClr val="040606"/>
              </a:solidFill>
              <a:ln w="1270" cap="flat">
                <a:noFill/>
                <a:prstDash val="solid"/>
                <a:miter/>
              </a:ln>
            </p:spPr>
            <p:txBody>
              <a:bodyPr rtlCol="0" anchor="ctr"/>
              <a:lstStyle/>
              <a:p>
                <a:endParaRPr lang="fr-FR"/>
              </a:p>
            </p:txBody>
          </p:sp>
          <p:sp>
            <p:nvSpPr>
              <p:cNvPr id="123" name="Freeform: Shape 122">
                <a:extLst>
                  <a:ext uri="{FF2B5EF4-FFF2-40B4-BE49-F238E27FC236}">
                    <a16:creationId xmlns:a16="http://schemas.microsoft.com/office/drawing/2014/main" id="{3F594524-B7B9-955E-29F9-C675D4A18D4E}"/>
                  </a:ext>
                </a:extLst>
              </p:cNvPr>
              <p:cNvSpPr/>
              <p:nvPr/>
            </p:nvSpPr>
            <p:spPr>
              <a:xfrm flipV="1">
                <a:off x="4543299" y="4021137"/>
                <a:ext cx="86255" cy="87769"/>
              </a:xfrm>
              <a:custGeom>
                <a:avLst/>
                <a:gdLst>
                  <a:gd name="connsiteX0" fmla="*/ 36731 w 86255"/>
                  <a:gd name="connsiteY0" fmla="*/ 12440 h 87769"/>
                  <a:gd name="connsiteX1" fmla="*/ 68951 w 86255"/>
                  <a:gd name="connsiteY1" fmla="*/ 42526 h 87769"/>
                  <a:gd name="connsiteX2" fmla="*/ 36731 w 86255"/>
                  <a:gd name="connsiteY2" fmla="*/ 72626 h 87769"/>
                  <a:gd name="connsiteX3" fmla="*/ 15413 w 86255"/>
                  <a:gd name="connsiteY3" fmla="*/ 72626 h 87769"/>
                  <a:gd name="connsiteX4" fmla="*/ 15413 w 86255"/>
                  <a:gd name="connsiteY4" fmla="*/ 12440 h 87769"/>
                  <a:gd name="connsiteX5" fmla="*/ -884 w 86255"/>
                  <a:gd name="connsiteY5" fmla="*/ 86418 h 87769"/>
                  <a:gd name="connsiteX6" fmla="*/ 37480 w 86255"/>
                  <a:gd name="connsiteY6" fmla="*/ 86418 h 87769"/>
                  <a:gd name="connsiteX7" fmla="*/ 85372 w 86255"/>
                  <a:gd name="connsiteY7" fmla="*/ 42526 h 87769"/>
                  <a:gd name="connsiteX8" fmla="*/ 37480 w 86255"/>
                  <a:gd name="connsiteY8" fmla="*/ -1352 h 87769"/>
                  <a:gd name="connsiteX9" fmla="*/ -884 w 86255"/>
                  <a:gd name="connsiteY9" fmla="*/ -1352 h 87769"/>
                  <a:gd name="connsiteX10" fmla="*/ -884 w 86255"/>
                  <a:gd name="connsiteY10" fmla="*/ 86418 h 8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255" h="87769">
                    <a:moveTo>
                      <a:pt x="36731" y="12440"/>
                    </a:moveTo>
                    <a:cubicBezTo>
                      <a:pt x="56289" y="12440"/>
                      <a:pt x="68951" y="24340"/>
                      <a:pt x="68951" y="42526"/>
                    </a:cubicBezTo>
                    <a:cubicBezTo>
                      <a:pt x="68951" y="60713"/>
                      <a:pt x="56289" y="72626"/>
                      <a:pt x="36731" y="72626"/>
                    </a:cubicBezTo>
                    <a:lnTo>
                      <a:pt x="15413" y="72626"/>
                    </a:lnTo>
                    <a:lnTo>
                      <a:pt x="15413" y="12440"/>
                    </a:lnTo>
                    <a:close/>
                    <a:moveTo>
                      <a:pt x="-884" y="86418"/>
                    </a:moveTo>
                    <a:lnTo>
                      <a:pt x="37480" y="86418"/>
                    </a:lnTo>
                    <a:cubicBezTo>
                      <a:pt x="65941" y="86418"/>
                      <a:pt x="85372" y="68854"/>
                      <a:pt x="85372" y="42526"/>
                    </a:cubicBezTo>
                    <a:cubicBezTo>
                      <a:pt x="85372" y="16199"/>
                      <a:pt x="65941" y="-1352"/>
                      <a:pt x="37480" y="-1352"/>
                    </a:cubicBezTo>
                    <a:lnTo>
                      <a:pt x="-884" y="-1352"/>
                    </a:lnTo>
                    <a:lnTo>
                      <a:pt x="-884" y="86418"/>
                    </a:lnTo>
                  </a:path>
                </a:pathLst>
              </a:custGeom>
              <a:solidFill>
                <a:srgbClr val="040606"/>
              </a:solidFill>
              <a:ln w="1270" cap="flat">
                <a:noFill/>
                <a:prstDash val="solid"/>
                <a:miter/>
              </a:ln>
            </p:spPr>
            <p:txBody>
              <a:bodyPr rtlCol="0" anchor="ctr"/>
              <a:lstStyle/>
              <a:p>
                <a:endParaRPr lang="fr-FR"/>
              </a:p>
            </p:txBody>
          </p:sp>
          <p:sp>
            <p:nvSpPr>
              <p:cNvPr id="124" name="Freeform: Shape 123">
                <a:extLst>
                  <a:ext uri="{FF2B5EF4-FFF2-40B4-BE49-F238E27FC236}">
                    <a16:creationId xmlns:a16="http://schemas.microsoft.com/office/drawing/2014/main" id="{33D6260B-450B-83D4-4060-D65BC41807D6}"/>
                  </a:ext>
                </a:extLst>
              </p:cNvPr>
              <p:cNvSpPr/>
              <p:nvPr/>
            </p:nvSpPr>
            <p:spPr>
              <a:xfrm flipV="1">
                <a:off x="4348037" y="4007116"/>
                <a:ext cx="115704" cy="115697"/>
              </a:xfrm>
              <a:custGeom>
                <a:avLst/>
                <a:gdLst>
                  <a:gd name="connsiteX0" fmla="*/ 11939 w 115704"/>
                  <a:gd name="connsiteY0" fmla="*/ 11348 h 115697"/>
                  <a:gd name="connsiteX1" fmla="*/ 102244 w 115704"/>
                  <a:gd name="connsiteY1" fmla="*/ 11348 h 115697"/>
                  <a:gd name="connsiteX2" fmla="*/ 102244 w 115704"/>
                  <a:gd name="connsiteY2" fmla="*/ 101645 h 115697"/>
                  <a:gd name="connsiteX3" fmla="*/ 11939 w 115704"/>
                  <a:gd name="connsiteY3" fmla="*/ 101645 h 115697"/>
                  <a:gd name="connsiteX4" fmla="*/ 114944 w 115704"/>
                  <a:gd name="connsiteY4" fmla="*/ -1352 h 115697"/>
                  <a:gd name="connsiteX5" fmla="*/ -761 w 115704"/>
                  <a:gd name="connsiteY5" fmla="*/ -1352 h 115697"/>
                  <a:gd name="connsiteX6" fmla="*/ -761 w 115704"/>
                  <a:gd name="connsiteY6" fmla="*/ 114345 h 115697"/>
                  <a:gd name="connsiteX7" fmla="*/ 114944 w 115704"/>
                  <a:gd name="connsiteY7" fmla="*/ 114345 h 115697"/>
                  <a:gd name="connsiteX8" fmla="*/ 114944 w 115704"/>
                  <a:gd name="connsiteY8" fmla="*/ -1352 h 115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704" h="115697">
                    <a:moveTo>
                      <a:pt x="11939" y="11348"/>
                    </a:moveTo>
                    <a:lnTo>
                      <a:pt x="102244" y="11348"/>
                    </a:lnTo>
                    <a:lnTo>
                      <a:pt x="102244" y="101645"/>
                    </a:lnTo>
                    <a:lnTo>
                      <a:pt x="11939" y="101645"/>
                    </a:lnTo>
                    <a:close/>
                    <a:moveTo>
                      <a:pt x="114944" y="-1352"/>
                    </a:moveTo>
                    <a:lnTo>
                      <a:pt x="-761" y="-1352"/>
                    </a:lnTo>
                    <a:lnTo>
                      <a:pt x="-761" y="114345"/>
                    </a:lnTo>
                    <a:lnTo>
                      <a:pt x="114944" y="114345"/>
                    </a:lnTo>
                    <a:lnTo>
                      <a:pt x="114944" y="-1352"/>
                    </a:lnTo>
                  </a:path>
                </a:pathLst>
              </a:custGeom>
              <a:solidFill>
                <a:srgbClr val="040606"/>
              </a:solidFill>
              <a:ln w="1270" cap="flat">
                <a:noFill/>
                <a:prstDash val="solid"/>
                <a:miter/>
              </a:ln>
            </p:spPr>
            <p:txBody>
              <a:bodyPr rtlCol="0" anchor="ctr"/>
              <a:lstStyle/>
              <a:p>
                <a:endParaRPr lang="fr-FR"/>
              </a:p>
            </p:txBody>
          </p:sp>
          <p:sp>
            <p:nvSpPr>
              <p:cNvPr id="125" name="Freeform: Shape 124">
                <a:extLst>
                  <a:ext uri="{FF2B5EF4-FFF2-40B4-BE49-F238E27FC236}">
                    <a16:creationId xmlns:a16="http://schemas.microsoft.com/office/drawing/2014/main" id="{56209A53-96DE-1992-D10F-B84EB1E20A6E}"/>
                  </a:ext>
                </a:extLst>
              </p:cNvPr>
              <p:cNvSpPr/>
              <p:nvPr/>
            </p:nvSpPr>
            <p:spPr>
              <a:xfrm flipV="1">
                <a:off x="4727612" y="3402762"/>
                <a:ext cx="852576" cy="6616"/>
              </a:xfrm>
              <a:custGeom>
                <a:avLst/>
                <a:gdLst>
                  <a:gd name="connsiteX0" fmla="*/ 851305 w 852576"/>
                  <a:gd name="connsiteY0" fmla="*/ 1375 h 6616"/>
                  <a:gd name="connsiteX1" fmla="*/ 425029 w 852576"/>
                  <a:gd name="connsiteY1" fmla="*/ -1940 h 6616"/>
                  <a:gd name="connsiteX2" fmla="*/ -1271 w 852576"/>
                  <a:gd name="connsiteY2" fmla="*/ 1375 h 6616"/>
                  <a:gd name="connsiteX3" fmla="*/ 425029 w 852576"/>
                  <a:gd name="connsiteY3" fmla="*/ 4677 h 6616"/>
                  <a:gd name="connsiteX4" fmla="*/ 851305 w 852576"/>
                  <a:gd name="connsiteY4" fmla="*/ 1375 h 6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576" h="6616">
                    <a:moveTo>
                      <a:pt x="851305" y="1375"/>
                    </a:moveTo>
                    <a:cubicBezTo>
                      <a:pt x="851305" y="-454"/>
                      <a:pt x="660437" y="-1940"/>
                      <a:pt x="425029" y="-1940"/>
                    </a:cubicBezTo>
                    <a:cubicBezTo>
                      <a:pt x="189559" y="-1940"/>
                      <a:pt x="-1271" y="-454"/>
                      <a:pt x="-1271" y="1375"/>
                    </a:cubicBezTo>
                    <a:cubicBezTo>
                      <a:pt x="-1271" y="3191"/>
                      <a:pt x="189559" y="4677"/>
                      <a:pt x="425029" y="4677"/>
                    </a:cubicBezTo>
                    <a:cubicBezTo>
                      <a:pt x="660437" y="4677"/>
                      <a:pt x="851305" y="3191"/>
                      <a:pt x="851305" y="1375"/>
                    </a:cubicBezTo>
                  </a:path>
                </a:pathLst>
              </a:custGeom>
              <a:solidFill>
                <a:srgbClr val="040606"/>
              </a:solidFill>
              <a:ln w="1270" cap="flat">
                <a:noFill/>
                <a:prstDash val="solid"/>
                <a:miter/>
              </a:ln>
            </p:spPr>
            <p:txBody>
              <a:bodyPr rtlCol="0" anchor="ctr"/>
              <a:lstStyle/>
              <a:p>
                <a:endParaRPr lang="fr-FR"/>
              </a:p>
            </p:txBody>
          </p:sp>
          <p:sp>
            <p:nvSpPr>
              <p:cNvPr id="126" name="Freeform: Shape 125">
                <a:extLst>
                  <a:ext uri="{FF2B5EF4-FFF2-40B4-BE49-F238E27FC236}">
                    <a16:creationId xmlns:a16="http://schemas.microsoft.com/office/drawing/2014/main" id="{0042508C-A554-44B1-40E5-D89B2136B1CE}"/>
                  </a:ext>
                </a:extLst>
              </p:cNvPr>
              <p:cNvSpPr/>
              <p:nvPr/>
            </p:nvSpPr>
            <p:spPr>
              <a:xfrm flipV="1">
                <a:off x="4727612" y="3622395"/>
                <a:ext cx="2026031" cy="6616"/>
              </a:xfrm>
              <a:custGeom>
                <a:avLst/>
                <a:gdLst>
                  <a:gd name="connsiteX0" fmla="*/ 2024359 w 2026031"/>
                  <a:gd name="connsiteY0" fmla="*/ 1571 h 6616"/>
                  <a:gd name="connsiteX1" fmla="*/ 1011394 w 2026031"/>
                  <a:gd name="connsiteY1" fmla="*/ -1744 h 6616"/>
                  <a:gd name="connsiteX2" fmla="*/ -1672 w 2026031"/>
                  <a:gd name="connsiteY2" fmla="*/ 1571 h 6616"/>
                  <a:gd name="connsiteX3" fmla="*/ 1011394 w 2026031"/>
                  <a:gd name="connsiteY3" fmla="*/ 4873 h 6616"/>
                  <a:gd name="connsiteX4" fmla="*/ 2024359 w 2026031"/>
                  <a:gd name="connsiteY4" fmla="*/ 1571 h 6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6031" h="6616">
                    <a:moveTo>
                      <a:pt x="2024359" y="1571"/>
                    </a:moveTo>
                    <a:cubicBezTo>
                      <a:pt x="2024359" y="-258"/>
                      <a:pt x="1570779" y="-1744"/>
                      <a:pt x="1011394" y="-1744"/>
                    </a:cubicBezTo>
                    <a:cubicBezTo>
                      <a:pt x="451807" y="-1744"/>
                      <a:pt x="-1672" y="-258"/>
                      <a:pt x="-1672" y="1571"/>
                    </a:cubicBezTo>
                    <a:cubicBezTo>
                      <a:pt x="-1672" y="3387"/>
                      <a:pt x="451807" y="4873"/>
                      <a:pt x="1011394" y="4873"/>
                    </a:cubicBezTo>
                    <a:cubicBezTo>
                      <a:pt x="1570779" y="4873"/>
                      <a:pt x="2024359" y="3387"/>
                      <a:pt x="2024359" y="1571"/>
                    </a:cubicBezTo>
                  </a:path>
                </a:pathLst>
              </a:custGeom>
              <a:solidFill>
                <a:srgbClr val="040606"/>
              </a:solidFill>
              <a:ln w="1270" cap="flat">
                <a:noFill/>
                <a:prstDash val="solid"/>
                <a:miter/>
              </a:ln>
            </p:spPr>
            <p:txBody>
              <a:bodyPr rtlCol="0" anchor="ctr"/>
              <a:lstStyle/>
              <a:p>
                <a:endParaRPr lang="fr-FR"/>
              </a:p>
            </p:txBody>
          </p:sp>
          <p:sp>
            <p:nvSpPr>
              <p:cNvPr id="127" name="Freeform: Shape 126">
                <a:extLst>
                  <a:ext uri="{FF2B5EF4-FFF2-40B4-BE49-F238E27FC236}">
                    <a16:creationId xmlns:a16="http://schemas.microsoft.com/office/drawing/2014/main" id="{A200A1DF-559D-4CC3-3167-5E49FCB6A59C}"/>
                  </a:ext>
                </a:extLst>
              </p:cNvPr>
              <p:cNvSpPr/>
              <p:nvPr/>
            </p:nvSpPr>
            <p:spPr>
              <a:xfrm flipV="1">
                <a:off x="4727612" y="4061650"/>
                <a:ext cx="278790" cy="6629"/>
              </a:xfrm>
              <a:custGeom>
                <a:avLst/>
                <a:gdLst>
                  <a:gd name="connsiteX0" fmla="*/ 277715 w 278790"/>
                  <a:gd name="connsiteY0" fmla="*/ 1963 h 6629"/>
                  <a:gd name="connsiteX1" fmla="*/ 138320 w 278790"/>
                  <a:gd name="connsiteY1" fmla="*/ -1352 h 6629"/>
                  <a:gd name="connsiteX2" fmla="*/ -1076 w 278790"/>
                  <a:gd name="connsiteY2" fmla="*/ 1963 h 6629"/>
                  <a:gd name="connsiteX3" fmla="*/ 138320 w 278790"/>
                  <a:gd name="connsiteY3" fmla="*/ 5277 h 6629"/>
                  <a:gd name="connsiteX4" fmla="*/ 277715 w 278790"/>
                  <a:gd name="connsiteY4" fmla="*/ 1963 h 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790" h="6629">
                    <a:moveTo>
                      <a:pt x="277715" y="1963"/>
                    </a:moveTo>
                    <a:cubicBezTo>
                      <a:pt x="277715" y="134"/>
                      <a:pt x="215294" y="-1352"/>
                      <a:pt x="138320" y="-1352"/>
                    </a:cubicBezTo>
                    <a:cubicBezTo>
                      <a:pt x="61332" y="-1352"/>
                      <a:pt x="-1076" y="134"/>
                      <a:pt x="-1076" y="1963"/>
                    </a:cubicBezTo>
                    <a:cubicBezTo>
                      <a:pt x="-1076" y="3792"/>
                      <a:pt x="61332" y="5277"/>
                      <a:pt x="138320" y="5277"/>
                    </a:cubicBezTo>
                    <a:cubicBezTo>
                      <a:pt x="215294" y="5277"/>
                      <a:pt x="277715" y="3792"/>
                      <a:pt x="277715" y="1963"/>
                    </a:cubicBezTo>
                  </a:path>
                </a:pathLst>
              </a:custGeom>
              <a:solidFill>
                <a:srgbClr val="040606"/>
              </a:solidFill>
              <a:ln w="1270" cap="flat">
                <a:noFill/>
                <a:prstDash val="solid"/>
                <a:miter/>
              </a:ln>
            </p:spPr>
            <p:txBody>
              <a:bodyPr rtlCol="0" anchor="ctr"/>
              <a:lstStyle/>
              <a:p>
                <a:endParaRPr lang="fr-FR"/>
              </a:p>
            </p:txBody>
          </p:sp>
          <p:sp>
            <p:nvSpPr>
              <p:cNvPr id="128" name="Freeform: Shape 127">
                <a:extLst>
                  <a:ext uri="{FF2B5EF4-FFF2-40B4-BE49-F238E27FC236}">
                    <a16:creationId xmlns:a16="http://schemas.microsoft.com/office/drawing/2014/main" id="{5197D0C6-52FE-BF10-4972-70E2400BB809}"/>
                  </a:ext>
                </a:extLst>
              </p:cNvPr>
              <p:cNvSpPr/>
              <p:nvPr/>
            </p:nvSpPr>
            <p:spPr>
              <a:xfrm flipV="1">
                <a:off x="4727612" y="3842029"/>
                <a:ext cx="1013015" cy="6616"/>
              </a:xfrm>
              <a:custGeom>
                <a:avLst/>
                <a:gdLst>
                  <a:gd name="connsiteX0" fmla="*/ 1011689 w 1013015"/>
                  <a:gd name="connsiteY0" fmla="*/ 1767 h 6616"/>
                  <a:gd name="connsiteX1" fmla="*/ 505201 w 1013015"/>
                  <a:gd name="connsiteY1" fmla="*/ -1548 h 6616"/>
                  <a:gd name="connsiteX2" fmla="*/ -1326 w 1013015"/>
                  <a:gd name="connsiteY2" fmla="*/ 1767 h 6616"/>
                  <a:gd name="connsiteX3" fmla="*/ 505201 w 1013015"/>
                  <a:gd name="connsiteY3" fmla="*/ 5069 h 6616"/>
                  <a:gd name="connsiteX4" fmla="*/ 1011689 w 1013015"/>
                  <a:gd name="connsiteY4" fmla="*/ 1767 h 6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3015" h="6616">
                    <a:moveTo>
                      <a:pt x="1011689" y="1767"/>
                    </a:moveTo>
                    <a:cubicBezTo>
                      <a:pt x="1011689" y="-62"/>
                      <a:pt x="784893" y="-1548"/>
                      <a:pt x="505201" y="-1548"/>
                    </a:cubicBezTo>
                    <a:cubicBezTo>
                      <a:pt x="225420" y="-1548"/>
                      <a:pt x="-1326" y="-62"/>
                      <a:pt x="-1326" y="1767"/>
                    </a:cubicBezTo>
                    <a:cubicBezTo>
                      <a:pt x="-1326" y="3583"/>
                      <a:pt x="225420" y="5069"/>
                      <a:pt x="505201" y="5069"/>
                    </a:cubicBezTo>
                    <a:cubicBezTo>
                      <a:pt x="784893" y="5069"/>
                      <a:pt x="1011689" y="3583"/>
                      <a:pt x="1011689" y="1767"/>
                    </a:cubicBezTo>
                  </a:path>
                </a:pathLst>
              </a:custGeom>
              <a:solidFill>
                <a:srgbClr val="040606"/>
              </a:solidFill>
              <a:ln w="1270" cap="flat">
                <a:noFill/>
                <a:prstDash val="solid"/>
                <a:miter/>
              </a:ln>
            </p:spPr>
            <p:txBody>
              <a:bodyPr rtlCol="0" anchor="ctr"/>
              <a:lstStyle/>
              <a:p>
                <a:endParaRPr lang="fr-FR"/>
              </a:p>
            </p:txBody>
          </p:sp>
          <p:sp>
            <p:nvSpPr>
              <p:cNvPr id="129" name="Freeform: Shape 128">
                <a:extLst>
                  <a:ext uri="{FF2B5EF4-FFF2-40B4-BE49-F238E27FC236}">
                    <a16:creationId xmlns:a16="http://schemas.microsoft.com/office/drawing/2014/main" id="{91FECEC2-F77C-354D-4065-03997C56CDCC}"/>
                  </a:ext>
                </a:extLst>
              </p:cNvPr>
              <p:cNvSpPr/>
              <p:nvPr/>
            </p:nvSpPr>
            <p:spPr>
              <a:xfrm flipV="1">
                <a:off x="5877508" y="4045407"/>
                <a:ext cx="843711" cy="320865"/>
              </a:xfrm>
              <a:custGeom>
                <a:avLst/>
                <a:gdLst>
                  <a:gd name="connsiteX0" fmla="*/ 681220 w 843711"/>
                  <a:gd name="connsiteY0" fmla="*/ -1226 h 320865"/>
                  <a:gd name="connsiteX1" fmla="*/ 158373 w 843711"/>
                  <a:gd name="connsiteY1" fmla="*/ -1226 h 320865"/>
                  <a:gd name="connsiteX2" fmla="*/ -2053 w 843711"/>
                  <a:gd name="connsiteY2" fmla="*/ 159200 h 320865"/>
                  <a:gd name="connsiteX3" fmla="*/ 158373 w 843711"/>
                  <a:gd name="connsiteY3" fmla="*/ 319639 h 320865"/>
                  <a:gd name="connsiteX4" fmla="*/ 681220 w 843711"/>
                  <a:gd name="connsiteY4" fmla="*/ 319639 h 320865"/>
                  <a:gd name="connsiteX5" fmla="*/ 841659 w 843711"/>
                  <a:gd name="connsiteY5" fmla="*/ 159200 h 320865"/>
                  <a:gd name="connsiteX6" fmla="*/ 681220 w 843711"/>
                  <a:gd name="connsiteY6" fmla="*/ -1226 h 32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3711" h="320865">
                    <a:moveTo>
                      <a:pt x="681220" y="-1226"/>
                    </a:moveTo>
                    <a:lnTo>
                      <a:pt x="158373" y="-1226"/>
                    </a:lnTo>
                    <a:cubicBezTo>
                      <a:pt x="69778" y="-1226"/>
                      <a:pt x="-2053" y="70605"/>
                      <a:pt x="-2053" y="159200"/>
                    </a:cubicBezTo>
                    <a:cubicBezTo>
                      <a:pt x="-2053" y="247821"/>
                      <a:pt x="69778" y="319639"/>
                      <a:pt x="158373" y="319639"/>
                    </a:cubicBezTo>
                    <a:lnTo>
                      <a:pt x="681220" y="319639"/>
                    </a:lnTo>
                    <a:cubicBezTo>
                      <a:pt x="769828" y="319639"/>
                      <a:pt x="841659" y="247821"/>
                      <a:pt x="841659" y="159200"/>
                    </a:cubicBezTo>
                    <a:cubicBezTo>
                      <a:pt x="841659" y="70605"/>
                      <a:pt x="769828" y="-1226"/>
                      <a:pt x="681220" y="-1226"/>
                    </a:cubicBezTo>
                  </a:path>
                </a:pathLst>
              </a:custGeom>
              <a:solidFill>
                <a:srgbClr val="50C9D5"/>
              </a:solidFill>
              <a:ln w="1270" cap="flat">
                <a:noFill/>
                <a:prstDash val="solid"/>
                <a:miter/>
              </a:ln>
            </p:spPr>
            <p:txBody>
              <a:bodyPr rtlCol="0" anchor="ctr"/>
              <a:lstStyle/>
              <a:p>
                <a:endParaRPr lang="fr-FR" dirty="0"/>
              </a:p>
            </p:txBody>
          </p:sp>
          <p:sp>
            <p:nvSpPr>
              <p:cNvPr id="130" name="Freeform: Shape 129">
                <a:extLst>
                  <a:ext uri="{FF2B5EF4-FFF2-40B4-BE49-F238E27FC236}">
                    <a16:creationId xmlns:a16="http://schemas.microsoft.com/office/drawing/2014/main" id="{5F78735C-37E3-10B5-A306-3E30E9DB94D3}"/>
                  </a:ext>
                </a:extLst>
              </p:cNvPr>
              <p:cNvSpPr/>
              <p:nvPr/>
            </p:nvSpPr>
            <p:spPr>
              <a:xfrm flipV="1">
                <a:off x="6088442" y="4167695"/>
                <a:ext cx="79997" cy="87223"/>
              </a:xfrm>
              <a:custGeom>
                <a:avLst/>
                <a:gdLst>
                  <a:gd name="connsiteX0" fmla="*/ 78061 w 79997"/>
                  <a:gd name="connsiteY0" fmla="*/ 86002 h 87223"/>
                  <a:gd name="connsiteX1" fmla="*/ 78061 w 79997"/>
                  <a:gd name="connsiteY1" fmla="*/ -1221 h 87223"/>
                  <a:gd name="connsiteX2" fmla="*/ 61487 w 79997"/>
                  <a:gd name="connsiteY2" fmla="*/ -1221 h 87223"/>
                  <a:gd name="connsiteX3" fmla="*/ 18003 w 79997"/>
                  <a:gd name="connsiteY3" fmla="*/ 51738 h 87223"/>
                  <a:gd name="connsiteX4" fmla="*/ 18003 w 79997"/>
                  <a:gd name="connsiteY4" fmla="*/ -1221 h 87223"/>
                  <a:gd name="connsiteX5" fmla="*/ -1936 w 79997"/>
                  <a:gd name="connsiteY5" fmla="*/ -1221 h 87223"/>
                  <a:gd name="connsiteX6" fmla="*/ -1936 w 79997"/>
                  <a:gd name="connsiteY6" fmla="*/ 86002 h 87223"/>
                  <a:gd name="connsiteX7" fmla="*/ 14751 w 79997"/>
                  <a:gd name="connsiteY7" fmla="*/ 86002 h 87223"/>
                  <a:gd name="connsiteX8" fmla="*/ 58109 w 79997"/>
                  <a:gd name="connsiteY8" fmla="*/ 33043 h 87223"/>
                  <a:gd name="connsiteX9" fmla="*/ 58109 w 79997"/>
                  <a:gd name="connsiteY9" fmla="*/ 86002 h 87223"/>
                  <a:gd name="connsiteX10" fmla="*/ 78061 w 79997"/>
                  <a:gd name="connsiteY10" fmla="*/ 86002 h 8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997" h="87223">
                    <a:moveTo>
                      <a:pt x="78061" y="86002"/>
                    </a:moveTo>
                    <a:lnTo>
                      <a:pt x="78061" y="-1221"/>
                    </a:lnTo>
                    <a:lnTo>
                      <a:pt x="61487" y="-1221"/>
                    </a:lnTo>
                    <a:lnTo>
                      <a:pt x="18003" y="51738"/>
                    </a:lnTo>
                    <a:lnTo>
                      <a:pt x="18003" y="-1221"/>
                    </a:lnTo>
                    <a:lnTo>
                      <a:pt x="-1936" y="-1221"/>
                    </a:lnTo>
                    <a:lnTo>
                      <a:pt x="-1936" y="86002"/>
                    </a:lnTo>
                    <a:lnTo>
                      <a:pt x="14751" y="86002"/>
                    </a:lnTo>
                    <a:lnTo>
                      <a:pt x="58109" y="33043"/>
                    </a:lnTo>
                    <a:lnTo>
                      <a:pt x="58109" y="86002"/>
                    </a:lnTo>
                    <a:lnTo>
                      <a:pt x="78061" y="86002"/>
                    </a:lnTo>
                  </a:path>
                </a:pathLst>
              </a:custGeom>
              <a:solidFill>
                <a:srgbClr val="FFFFFF"/>
              </a:solidFill>
              <a:ln w="1270" cap="flat">
                <a:noFill/>
                <a:prstDash val="solid"/>
                <a:miter/>
              </a:ln>
            </p:spPr>
            <p:txBody>
              <a:bodyPr rtlCol="0" anchor="ctr"/>
              <a:lstStyle/>
              <a:p>
                <a:endParaRPr lang="fr-FR"/>
              </a:p>
            </p:txBody>
          </p:sp>
          <p:sp>
            <p:nvSpPr>
              <p:cNvPr id="131" name="Freeform: Shape 130">
                <a:extLst>
                  <a:ext uri="{FF2B5EF4-FFF2-40B4-BE49-F238E27FC236}">
                    <a16:creationId xmlns:a16="http://schemas.microsoft.com/office/drawing/2014/main" id="{DABE17DC-E6EB-F359-06B3-FAE7BA086090}"/>
                  </a:ext>
                </a:extLst>
              </p:cNvPr>
              <p:cNvSpPr/>
              <p:nvPr/>
            </p:nvSpPr>
            <p:spPr>
              <a:xfrm flipV="1">
                <a:off x="6189090" y="4167695"/>
                <a:ext cx="67525" cy="87223"/>
              </a:xfrm>
              <a:custGeom>
                <a:avLst/>
                <a:gdLst>
                  <a:gd name="connsiteX0" fmla="*/ 65525 w 67525"/>
                  <a:gd name="connsiteY0" fmla="*/ 14971 h 87223"/>
                  <a:gd name="connsiteX1" fmla="*/ 65525 w 67525"/>
                  <a:gd name="connsiteY1" fmla="*/ -1221 h 87223"/>
                  <a:gd name="connsiteX2" fmla="*/ -2001 w 67525"/>
                  <a:gd name="connsiteY2" fmla="*/ -1221 h 87223"/>
                  <a:gd name="connsiteX3" fmla="*/ -2001 w 67525"/>
                  <a:gd name="connsiteY3" fmla="*/ 86002 h 87223"/>
                  <a:gd name="connsiteX4" fmla="*/ 63912 w 67525"/>
                  <a:gd name="connsiteY4" fmla="*/ 86002 h 87223"/>
                  <a:gd name="connsiteX5" fmla="*/ 63912 w 67525"/>
                  <a:gd name="connsiteY5" fmla="*/ 69810 h 87223"/>
                  <a:gd name="connsiteX6" fmla="*/ 18053 w 67525"/>
                  <a:gd name="connsiteY6" fmla="*/ 69810 h 87223"/>
                  <a:gd name="connsiteX7" fmla="*/ 18053 w 67525"/>
                  <a:gd name="connsiteY7" fmla="*/ 50874 h 87223"/>
                  <a:gd name="connsiteX8" fmla="*/ 58553 w 67525"/>
                  <a:gd name="connsiteY8" fmla="*/ 50874 h 87223"/>
                  <a:gd name="connsiteX9" fmla="*/ 58553 w 67525"/>
                  <a:gd name="connsiteY9" fmla="*/ 35164 h 87223"/>
                  <a:gd name="connsiteX10" fmla="*/ 18053 w 67525"/>
                  <a:gd name="connsiteY10" fmla="*/ 35164 h 87223"/>
                  <a:gd name="connsiteX11" fmla="*/ 18053 w 67525"/>
                  <a:gd name="connsiteY11" fmla="*/ 14971 h 87223"/>
                  <a:gd name="connsiteX12" fmla="*/ 65525 w 67525"/>
                  <a:gd name="connsiteY12" fmla="*/ 14971 h 8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525" h="87223">
                    <a:moveTo>
                      <a:pt x="65525" y="14971"/>
                    </a:moveTo>
                    <a:lnTo>
                      <a:pt x="65525" y="-1221"/>
                    </a:lnTo>
                    <a:lnTo>
                      <a:pt x="-2001" y="-1221"/>
                    </a:lnTo>
                    <a:lnTo>
                      <a:pt x="-2001" y="86002"/>
                    </a:lnTo>
                    <a:lnTo>
                      <a:pt x="63912" y="86002"/>
                    </a:lnTo>
                    <a:lnTo>
                      <a:pt x="63912" y="69810"/>
                    </a:lnTo>
                    <a:lnTo>
                      <a:pt x="18053" y="69810"/>
                    </a:lnTo>
                    <a:lnTo>
                      <a:pt x="18053" y="50874"/>
                    </a:lnTo>
                    <a:lnTo>
                      <a:pt x="58553" y="50874"/>
                    </a:lnTo>
                    <a:lnTo>
                      <a:pt x="58553" y="35164"/>
                    </a:lnTo>
                    <a:lnTo>
                      <a:pt x="18053" y="35164"/>
                    </a:lnTo>
                    <a:lnTo>
                      <a:pt x="18053" y="14971"/>
                    </a:lnTo>
                    <a:lnTo>
                      <a:pt x="65525" y="14971"/>
                    </a:lnTo>
                  </a:path>
                </a:pathLst>
              </a:custGeom>
              <a:solidFill>
                <a:srgbClr val="FFFFFF"/>
              </a:solidFill>
              <a:ln w="1270" cap="flat">
                <a:noFill/>
                <a:prstDash val="solid"/>
                <a:miter/>
              </a:ln>
            </p:spPr>
            <p:txBody>
              <a:bodyPr rtlCol="0" anchor="ctr"/>
              <a:lstStyle/>
              <a:p>
                <a:endParaRPr lang="fr-FR"/>
              </a:p>
            </p:txBody>
          </p:sp>
          <p:sp>
            <p:nvSpPr>
              <p:cNvPr id="132" name="Freeform: Shape 131">
                <a:extLst>
                  <a:ext uri="{FF2B5EF4-FFF2-40B4-BE49-F238E27FC236}">
                    <a16:creationId xmlns:a16="http://schemas.microsoft.com/office/drawing/2014/main" id="{C872F4D4-0D0E-EE32-1108-4464C3789EE9}"/>
                  </a:ext>
                </a:extLst>
              </p:cNvPr>
              <p:cNvSpPr/>
              <p:nvPr/>
            </p:nvSpPr>
            <p:spPr>
              <a:xfrm flipV="1">
                <a:off x="6261823" y="4167695"/>
                <a:ext cx="88226" cy="87223"/>
              </a:xfrm>
              <a:custGeom>
                <a:avLst/>
                <a:gdLst>
                  <a:gd name="connsiteX0" fmla="*/ 62877 w 88226"/>
                  <a:gd name="connsiteY0" fmla="*/ -1221 h 87223"/>
                  <a:gd name="connsiteX1" fmla="*/ 41808 w 88226"/>
                  <a:gd name="connsiteY1" fmla="*/ 29055 h 87223"/>
                  <a:gd name="connsiteX2" fmla="*/ 21133 w 88226"/>
                  <a:gd name="connsiteY2" fmla="*/ -1221 h 87223"/>
                  <a:gd name="connsiteX3" fmla="*/ -2058 w 88226"/>
                  <a:gd name="connsiteY3" fmla="*/ -1221 h 87223"/>
                  <a:gd name="connsiteX4" fmla="*/ 30213 w 88226"/>
                  <a:gd name="connsiteY4" fmla="*/ 43140 h 87223"/>
                  <a:gd name="connsiteX5" fmla="*/ -432 w 88226"/>
                  <a:gd name="connsiteY5" fmla="*/ 86002 h 87223"/>
                  <a:gd name="connsiteX6" fmla="*/ 22491 w 88226"/>
                  <a:gd name="connsiteY6" fmla="*/ 86002 h 87223"/>
                  <a:gd name="connsiteX7" fmla="*/ 42557 w 88226"/>
                  <a:gd name="connsiteY7" fmla="*/ 57719 h 87223"/>
                  <a:gd name="connsiteX8" fmla="*/ 62242 w 88226"/>
                  <a:gd name="connsiteY8" fmla="*/ 86002 h 87223"/>
                  <a:gd name="connsiteX9" fmla="*/ 84061 w 88226"/>
                  <a:gd name="connsiteY9" fmla="*/ 86002 h 87223"/>
                  <a:gd name="connsiteX10" fmla="*/ 53645 w 88226"/>
                  <a:gd name="connsiteY10" fmla="*/ 43889 h 87223"/>
                  <a:gd name="connsiteX11" fmla="*/ 86169 w 88226"/>
                  <a:gd name="connsiteY11" fmla="*/ -1221 h 87223"/>
                  <a:gd name="connsiteX12" fmla="*/ 62877 w 88226"/>
                  <a:gd name="connsiteY12" fmla="*/ -1221 h 8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8226" h="87223">
                    <a:moveTo>
                      <a:pt x="62877" y="-1221"/>
                    </a:moveTo>
                    <a:lnTo>
                      <a:pt x="41808" y="29055"/>
                    </a:lnTo>
                    <a:lnTo>
                      <a:pt x="21133" y="-1221"/>
                    </a:lnTo>
                    <a:lnTo>
                      <a:pt x="-2058" y="-1221"/>
                    </a:lnTo>
                    <a:lnTo>
                      <a:pt x="30213" y="43140"/>
                    </a:lnTo>
                    <a:lnTo>
                      <a:pt x="-432" y="86002"/>
                    </a:lnTo>
                    <a:lnTo>
                      <a:pt x="22491" y="86002"/>
                    </a:lnTo>
                    <a:lnTo>
                      <a:pt x="42557" y="57719"/>
                    </a:lnTo>
                    <a:lnTo>
                      <a:pt x="62242" y="86002"/>
                    </a:lnTo>
                    <a:lnTo>
                      <a:pt x="84061" y="86002"/>
                    </a:lnTo>
                    <a:lnTo>
                      <a:pt x="53645" y="43889"/>
                    </a:lnTo>
                    <a:lnTo>
                      <a:pt x="86169" y="-1221"/>
                    </a:lnTo>
                    <a:lnTo>
                      <a:pt x="62877" y="-1221"/>
                    </a:lnTo>
                  </a:path>
                </a:pathLst>
              </a:custGeom>
              <a:solidFill>
                <a:srgbClr val="FFFFFF"/>
              </a:solidFill>
              <a:ln w="1270" cap="flat">
                <a:noFill/>
                <a:prstDash val="solid"/>
                <a:miter/>
              </a:ln>
            </p:spPr>
            <p:txBody>
              <a:bodyPr rtlCol="0" anchor="ctr"/>
              <a:lstStyle/>
              <a:p>
                <a:endParaRPr lang="fr-FR"/>
              </a:p>
            </p:txBody>
          </p:sp>
          <p:sp>
            <p:nvSpPr>
              <p:cNvPr id="133" name="Freeform: Shape 132">
                <a:extLst>
                  <a:ext uri="{FF2B5EF4-FFF2-40B4-BE49-F238E27FC236}">
                    <a16:creationId xmlns:a16="http://schemas.microsoft.com/office/drawing/2014/main" id="{BD827AE5-BD9E-36EB-50C3-5D53CCA98AF6}"/>
                  </a:ext>
                </a:extLst>
              </p:cNvPr>
              <p:cNvSpPr/>
              <p:nvPr/>
            </p:nvSpPr>
            <p:spPr>
              <a:xfrm flipV="1">
                <a:off x="6347154" y="4167695"/>
                <a:ext cx="76009" cy="87223"/>
              </a:xfrm>
              <a:custGeom>
                <a:avLst/>
                <a:gdLst>
                  <a:gd name="connsiteX0" fmla="*/ 25803 w 76009"/>
                  <a:gd name="connsiteY0" fmla="*/ 69556 h 87223"/>
                  <a:gd name="connsiteX1" fmla="*/ -2112 w 76009"/>
                  <a:gd name="connsiteY1" fmla="*/ 69556 h 87223"/>
                  <a:gd name="connsiteX2" fmla="*/ -2112 w 76009"/>
                  <a:gd name="connsiteY2" fmla="*/ 86002 h 87223"/>
                  <a:gd name="connsiteX3" fmla="*/ 73898 w 76009"/>
                  <a:gd name="connsiteY3" fmla="*/ 86002 h 87223"/>
                  <a:gd name="connsiteX4" fmla="*/ 73898 w 76009"/>
                  <a:gd name="connsiteY4" fmla="*/ 69556 h 87223"/>
                  <a:gd name="connsiteX5" fmla="*/ 45983 w 76009"/>
                  <a:gd name="connsiteY5" fmla="*/ 69556 h 87223"/>
                  <a:gd name="connsiteX6" fmla="*/ 45983 w 76009"/>
                  <a:gd name="connsiteY6" fmla="*/ -1221 h 87223"/>
                  <a:gd name="connsiteX7" fmla="*/ 25803 w 76009"/>
                  <a:gd name="connsiteY7" fmla="*/ -1221 h 87223"/>
                  <a:gd name="connsiteX8" fmla="*/ 25803 w 76009"/>
                  <a:gd name="connsiteY8" fmla="*/ 69556 h 8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09" h="87223">
                    <a:moveTo>
                      <a:pt x="25803" y="69556"/>
                    </a:moveTo>
                    <a:lnTo>
                      <a:pt x="-2112" y="69556"/>
                    </a:lnTo>
                    <a:lnTo>
                      <a:pt x="-2112" y="86002"/>
                    </a:lnTo>
                    <a:lnTo>
                      <a:pt x="73898" y="86002"/>
                    </a:lnTo>
                    <a:lnTo>
                      <a:pt x="73898" y="69556"/>
                    </a:lnTo>
                    <a:lnTo>
                      <a:pt x="45983" y="69556"/>
                    </a:lnTo>
                    <a:lnTo>
                      <a:pt x="45983" y="-1221"/>
                    </a:lnTo>
                    <a:lnTo>
                      <a:pt x="25803" y="-1221"/>
                    </a:lnTo>
                    <a:lnTo>
                      <a:pt x="25803" y="69556"/>
                    </a:lnTo>
                  </a:path>
                </a:pathLst>
              </a:custGeom>
              <a:solidFill>
                <a:srgbClr val="FFFFFF"/>
              </a:solidFill>
              <a:ln w="1270" cap="flat">
                <a:noFill/>
                <a:prstDash val="solid"/>
                <a:miter/>
              </a:ln>
            </p:spPr>
            <p:txBody>
              <a:bodyPr rtlCol="0" anchor="ctr"/>
              <a:lstStyle/>
              <a:p>
                <a:endParaRPr lang="fr-FR"/>
              </a:p>
            </p:txBody>
          </p:sp>
          <p:sp>
            <p:nvSpPr>
              <p:cNvPr id="134" name="Freeform: Shape 133">
                <a:extLst>
                  <a:ext uri="{FF2B5EF4-FFF2-40B4-BE49-F238E27FC236}">
                    <a16:creationId xmlns:a16="http://schemas.microsoft.com/office/drawing/2014/main" id="{51FC3A38-55AA-DE1F-895C-5E7268A4A639}"/>
                  </a:ext>
                </a:extLst>
              </p:cNvPr>
              <p:cNvSpPr/>
              <p:nvPr/>
            </p:nvSpPr>
            <p:spPr>
              <a:xfrm flipV="1">
                <a:off x="6526860" y="4166449"/>
                <a:ext cx="58107" cy="81852"/>
              </a:xfrm>
              <a:custGeom>
                <a:avLst/>
                <a:gdLst>
                  <a:gd name="connsiteX0" fmla="*/ 4121 w 58107"/>
                  <a:gd name="connsiteY0" fmla="*/ -1225 h 81852"/>
                  <a:gd name="connsiteX1" fmla="*/ -1162 w 58107"/>
                  <a:gd name="connsiteY1" fmla="*/ 1607 h 81852"/>
                  <a:gd name="connsiteX2" fmla="*/ 603 w 58107"/>
                  <a:gd name="connsiteY2" fmla="*/ 10408 h 81852"/>
                  <a:gd name="connsiteX3" fmla="*/ 41141 w 58107"/>
                  <a:gd name="connsiteY3" fmla="*/ 37421 h 81852"/>
                  <a:gd name="connsiteX4" fmla="*/ 43173 w 58107"/>
                  <a:gd name="connsiteY4" fmla="*/ 41346 h 81852"/>
                  <a:gd name="connsiteX5" fmla="*/ 40926 w 58107"/>
                  <a:gd name="connsiteY5" fmla="*/ 45156 h 81852"/>
                  <a:gd name="connsiteX6" fmla="*/ 895 w 58107"/>
                  <a:gd name="connsiteY6" fmla="*/ 68816 h 81852"/>
                  <a:gd name="connsiteX7" fmla="*/ -1340 w 58107"/>
                  <a:gd name="connsiteY7" fmla="*/ 77528 h 81852"/>
                  <a:gd name="connsiteX8" fmla="*/ 7360 w 58107"/>
                  <a:gd name="connsiteY8" fmla="*/ 79750 h 81852"/>
                  <a:gd name="connsiteX9" fmla="*/ 47403 w 58107"/>
                  <a:gd name="connsiteY9" fmla="*/ 56090 h 81852"/>
                  <a:gd name="connsiteX10" fmla="*/ 55873 w 58107"/>
                  <a:gd name="connsiteY10" fmla="*/ 41688 h 81852"/>
                  <a:gd name="connsiteX11" fmla="*/ 48177 w 58107"/>
                  <a:gd name="connsiteY11" fmla="*/ 26855 h 81852"/>
                  <a:gd name="connsiteX12" fmla="*/ 7652 w 58107"/>
                  <a:gd name="connsiteY12" fmla="*/ -158 h 81852"/>
                  <a:gd name="connsiteX13" fmla="*/ 4121 w 58107"/>
                  <a:gd name="connsiteY13" fmla="*/ -1225 h 81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107" h="81852">
                    <a:moveTo>
                      <a:pt x="4121" y="-1225"/>
                    </a:moveTo>
                    <a:cubicBezTo>
                      <a:pt x="2076" y="-1225"/>
                      <a:pt x="70" y="-222"/>
                      <a:pt x="-1162" y="1607"/>
                    </a:cubicBezTo>
                    <a:cubicBezTo>
                      <a:pt x="-3105" y="4528"/>
                      <a:pt x="-2305" y="8465"/>
                      <a:pt x="603" y="10408"/>
                    </a:cubicBezTo>
                    <a:lnTo>
                      <a:pt x="41141" y="37421"/>
                    </a:lnTo>
                    <a:cubicBezTo>
                      <a:pt x="43034" y="38691"/>
                      <a:pt x="43199" y="40584"/>
                      <a:pt x="43173" y="41346"/>
                    </a:cubicBezTo>
                    <a:cubicBezTo>
                      <a:pt x="43148" y="42120"/>
                      <a:pt x="42881" y="44000"/>
                      <a:pt x="40926" y="45156"/>
                    </a:cubicBezTo>
                    <a:lnTo>
                      <a:pt x="895" y="68816"/>
                    </a:lnTo>
                    <a:cubicBezTo>
                      <a:pt x="-2127" y="70606"/>
                      <a:pt x="-3131" y="74493"/>
                      <a:pt x="-1340" y="77528"/>
                    </a:cubicBezTo>
                    <a:cubicBezTo>
                      <a:pt x="438" y="80538"/>
                      <a:pt x="4350" y="81516"/>
                      <a:pt x="7360" y="79750"/>
                    </a:cubicBezTo>
                    <a:lnTo>
                      <a:pt x="47403" y="56090"/>
                    </a:lnTo>
                    <a:cubicBezTo>
                      <a:pt x="52533" y="53042"/>
                      <a:pt x="55708" y="47670"/>
                      <a:pt x="55873" y="41688"/>
                    </a:cubicBezTo>
                    <a:cubicBezTo>
                      <a:pt x="56026" y="35719"/>
                      <a:pt x="53156" y="30169"/>
                      <a:pt x="48177" y="26855"/>
                    </a:cubicBezTo>
                    <a:lnTo>
                      <a:pt x="7652" y="-158"/>
                    </a:lnTo>
                    <a:cubicBezTo>
                      <a:pt x="6572" y="-869"/>
                      <a:pt x="5340" y="-1225"/>
                      <a:pt x="4121" y="-1225"/>
                    </a:cubicBezTo>
                  </a:path>
                </a:pathLst>
              </a:custGeom>
              <a:solidFill>
                <a:srgbClr val="FFFFFF"/>
              </a:solidFill>
              <a:ln w="1270" cap="flat">
                <a:noFill/>
                <a:prstDash val="solid"/>
                <a:miter/>
              </a:ln>
            </p:spPr>
            <p:txBody>
              <a:bodyPr rtlCol="0" anchor="ctr"/>
              <a:lstStyle/>
              <a:p>
                <a:endParaRPr lang="fr-FR"/>
              </a:p>
            </p:txBody>
          </p:sp>
          <p:sp>
            <p:nvSpPr>
              <p:cNvPr id="135" name="Freeform: Shape 134">
                <a:extLst>
                  <a:ext uri="{FF2B5EF4-FFF2-40B4-BE49-F238E27FC236}">
                    <a16:creationId xmlns:a16="http://schemas.microsoft.com/office/drawing/2014/main" id="{10CEB475-C83B-3317-6FE5-702DF4144B05}"/>
                  </a:ext>
                </a:extLst>
              </p:cNvPr>
              <p:cNvSpPr/>
              <p:nvPr/>
            </p:nvSpPr>
            <p:spPr>
              <a:xfrm flipV="1">
                <a:off x="4364592" y="2297891"/>
                <a:ext cx="124579" cy="124588"/>
              </a:xfrm>
              <a:custGeom>
                <a:avLst/>
                <a:gdLst>
                  <a:gd name="connsiteX0" fmla="*/ -373 w 124579"/>
                  <a:gd name="connsiteY0" fmla="*/ -2474 h 124588"/>
                  <a:gd name="connsiteX1" fmla="*/ 54495 w 124579"/>
                  <a:gd name="connsiteY1" fmla="*/ 66436 h 124588"/>
                  <a:gd name="connsiteX2" fmla="*/ 123402 w 124579"/>
                  <a:gd name="connsiteY2" fmla="*/ 121313 h 124588"/>
                  <a:gd name="connsiteX3" fmla="*/ 68529 w 124579"/>
                  <a:gd name="connsiteY3" fmla="*/ 52403 h 124588"/>
                  <a:gd name="connsiteX4" fmla="*/ -373 w 124579"/>
                  <a:gd name="connsiteY4" fmla="*/ -2474 h 124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579" h="124588">
                    <a:moveTo>
                      <a:pt x="-373" y="-2474"/>
                    </a:moveTo>
                    <a:cubicBezTo>
                      <a:pt x="-4248" y="1399"/>
                      <a:pt x="20319" y="32260"/>
                      <a:pt x="54495" y="66436"/>
                    </a:cubicBezTo>
                    <a:cubicBezTo>
                      <a:pt x="88680" y="100625"/>
                      <a:pt x="119528" y="125187"/>
                      <a:pt x="123402" y="121313"/>
                    </a:cubicBezTo>
                    <a:cubicBezTo>
                      <a:pt x="127277" y="117439"/>
                      <a:pt x="102710" y="86591"/>
                      <a:pt x="68529" y="52403"/>
                    </a:cubicBezTo>
                    <a:cubicBezTo>
                      <a:pt x="34354" y="18227"/>
                      <a:pt x="3497" y="-6335"/>
                      <a:pt x="-373" y="-2474"/>
                    </a:cubicBezTo>
                  </a:path>
                </a:pathLst>
              </a:custGeom>
              <a:solidFill>
                <a:srgbClr val="F2575D"/>
              </a:solidFill>
              <a:ln w="1270" cap="flat">
                <a:noFill/>
                <a:prstDash val="solid"/>
                <a:miter/>
              </a:ln>
            </p:spPr>
            <p:txBody>
              <a:bodyPr rtlCol="0" anchor="ctr"/>
              <a:lstStyle/>
              <a:p>
                <a:endParaRPr lang="fr-FR"/>
              </a:p>
            </p:txBody>
          </p:sp>
          <p:sp>
            <p:nvSpPr>
              <p:cNvPr id="136" name="Freeform: Shape 135">
                <a:extLst>
                  <a:ext uri="{FF2B5EF4-FFF2-40B4-BE49-F238E27FC236}">
                    <a16:creationId xmlns:a16="http://schemas.microsoft.com/office/drawing/2014/main" id="{08B59840-1195-F851-7257-8774710A89F7}"/>
                  </a:ext>
                </a:extLst>
              </p:cNvPr>
              <p:cNvSpPr/>
              <p:nvPr/>
            </p:nvSpPr>
            <p:spPr>
              <a:xfrm flipV="1">
                <a:off x="4376694" y="2300941"/>
                <a:ext cx="133583" cy="133580"/>
              </a:xfrm>
              <a:custGeom>
                <a:avLst/>
                <a:gdLst>
                  <a:gd name="connsiteX0" fmla="*/ 132422 w 133583"/>
                  <a:gd name="connsiteY0" fmla="*/ -2490 h 133580"/>
                  <a:gd name="connsiteX1" fmla="*/ 58995 w 133583"/>
                  <a:gd name="connsiteY1" fmla="*/ 56908 h 133580"/>
                  <a:gd name="connsiteX2" fmla="*/ -411 w 133583"/>
                  <a:gd name="connsiteY2" fmla="*/ 130339 h 133580"/>
                  <a:gd name="connsiteX3" fmla="*/ 73020 w 133583"/>
                  <a:gd name="connsiteY3" fmla="*/ 70929 h 133580"/>
                  <a:gd name="connsiteX4" fmla="*/ 132422 w 133583"/>
                  <a:gd name="connsiteY4" fmla="*/ -2490 h 133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3" h="133580">
                    <a:moveTo>
                      <a:pt x="132422" y="-2490"/>
                    </a:moveTo>
                    <a:cubicBezTo>
                      <a:pt x="128548" y="-6376"/>
                      <a:pt x="95667" y="20231"/>
                      <a:pt x="58995" y="56908"/>
                    </a:cubicBezTo>
                    <a:cubicBezTo>
                      <a:pt x="22300" y="93598"/>
                      <a:pt x="-4286" y="126466"/>
                      <a:pt x="-411" y="130339"/>
                    </a:cubicBezTo>
                    <a:cubicBezTo>
                      <a:pt x="3463" y="134213"/>
                      <a:pt x="36333" y="107632"/>
                      <a:pt x="73020" y="70929"/>
                    </a:cubicBezTo>
                    <a:cubicBezTo>
                      <a:pt x="109696" y="34264"/>
                      <a:pt x="136296" y="1384"/>
                      <a:pt x="132422" y="-2490"/>
                    </a:cubicBezTo>
                  </a:path>
                </a:pathLst>
              </a:custGeom>
              <a:solidFill>
                <a:srgbClr val="F2575D"/>
              </a:solidFill>
              <a:ln w="1270" cap="flat">
                <a:noFill/>
                <a:prstDash val="solid"/>
                <a:miter/>
              </a:ln>
            </p:spPr>
            <p:txBody>
              <a:bodyPr rtlCol="0" anchor="ctr"/>
              <a:lstStyle/>
              <a:p>
                <a:endParaRPr lang="fr-FR"/>
              </a:p>
            </p:txBody>
          </p:sp>
          <p:sp>
            <p:nvSpPr>
              <p:cNvPr id="137" name="Freeform: Shape 136">
                <a:extLst>
                  <a:ext uri="{FF2B5EF4-FFF2-40B4-BE49-F238E27FC236}">
                    <a16:creationId xmlns:a16="http://schemas.microsoft.com/office/drawing/2014/main" id="{21C21D27-8163-0639-0519-A1F7DB10BED5}"/>
                  </a:ext>
                </a:extLst>
              </p:cNvPr>
              <p:cNvSpPr/>
              <p:nvPr/>
            </p:nvSpPr>
            <p:spPr>
              <a:xfrm flipV="1">
                <a:off x="4336741" y="3345971"/>
                <a:ext cx="124580" cy="124590"/>
              </a:xfrm>
              <a:custGeom>
                <a:avLst/>
                <a:gdLst>
                  <a:gd name="connsiteX0" fmla="*/ -354 w 124580"/>
                  <a:gd name="connsiteY0" fmla="*/ -1536 h 124590"/>
                  <a:gd name="connsiteX1" fmla="*/ 54514 w 124580"/>
                  <a:gd name="connsiteY1" fmla="*/ 67374 h 124590"/>
                  <a:gd name="connsiteX2" fmla="*/ 123421 w 124580"/>
                  <a:gd name="connsiteY2" fmla="*/ 122251 h 124590"/>
                  <a:gd name="connsiteX3" fmla="*/ 68548 w 124580"/>
                  <a:gd name="connsiteY3" fmla="*/ 53340 h 124590"/>
                  <a:gd name="connsiteX4" fmla="*/ -354 w 124580"/>
                  <a:gd name="connsiteY4" fmla="*/ -1536 h 12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580" h="124590">
                    <a:moveTo>
                      <a:pt x="-354" y="-1536"/>
                    </a:moveTo>
                    <a:cubicBezTo>
                      <a:pt x="-4229" y="2350"/>
                      <a:pt x="20338" y="33198"/>
                      <a:pt x="54514" y="67374"/>
                    </a:cubicBezTo>
                    <a:cubicBezTo>
                      <a:pt x="88700" y="101562"/>
                      <a:pt x="119547" y="126124"/>
                      <a:pt x="123421" y="122251"/>
                    </a:cubicBezTo>
                    <a:cubicBezTo>
                      <a:pt x="127301" y="118377"/>
                      <a:pt x="102734" y="87529"/>
                      <a:pt x="68548" y="53340"/>
                    </a:cubicBezTo>
                    <a:cubicBezTo>
                      <a:pt x="34368" y="19164"/>
                      <a:pt x="3516" y="-5410"/>
                      <a:pt x="-354" y="-1536"/>
                    </a:cubicBezTo>
                  </a:path>
                </a:pathLst>
              </a:custGeom>
              <a:solidFill>
                <a:srgbClr val="F2575D"/>
              </a:solidFill>
              <a:ln w="1270" cap="flat">
                <a:noFill/>
                <a:prstDash val="solid"/>
                <a:miter/>
              </a:ln>
            </p:spPr>
            <p:txBody>
              <a:bodyPr rtlCol="0" anchor="ctr"/>
              <a:lstStyle/>
              <a:p>
                <a:endParaRPr lang="fr-FR"/>
              </a:p>
            </p:txBody>
          </p:sp>
          <p:sp>
            <p:nvSpPr>
              <p:cNvPr id="138" name="Freeform: Shape 137">
                <a:extLst>
                  <a:ext uri="{FF2B5EF4-FFF2-40B4-BE49-F238E27FC236}">
                    <a16:creationId xmlns:a16="http://schemas.microsoft.com/office/drawing/2014/main" id="{EEE893D8-4137-8D4D-6DBB-F2BE28FE2A00}"/>
                  </a:ext>
                </a:extLst>
              </p:cNvPr>
              <p:cNvSpPr/>
              <p:nvPr/>
            </p:nvSpPr>
            <p:spPr>
              <a:xfrm flipV="1">
                <a:off x="4348843" y="3349021"/>
                <a:ext cx="133584" cy="133580"/>
              </a:xfrm>
              <a:custGeom>
                <a:avLst/>
                <a:gdLst>
                  <a:gd name="connsiteX0" fmla="*/ 132442 w 133584"/>
                  <a:gd name="connsiteY0" fmla="*/ -1554 h 133580"/>
                  <a:gd name="connsiteX1" fmla="*/ 59014 w 133584"/>
                  <a:gd name="connsiteY1" fmla="*/ 57844 h 133580"/>
                  <a:gd name="connsiteX2" fmla="*/ -393 w 133584"/>
                  <a:gd name="connsiteY2" fmla="*/ 131275 h 133580"/>
                  <a:gd name="connsiteX3" fmla="*/ 73039 w 133584"/>
                  <a:gd name="connsiteY3" fmla="*/ 71864 h 133580"/>
                  <a:gd name="connsiteX4" fmla="*/ 132442 w 133584"/>
                  <a:gd name="connsiteY4" fmla="*/ -1554 h 133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4" h="133580">
                    <a:moveTo>
                      <a:pt x="132442" y="-1554"/>
                    </a:moveTo>
                    <a:cubicBezTo>
                      <a:pt x="128567" y="-5441"/>
                      <a:pt x="95686" y="21166"/>
                      <a:pt x="59014" y="57844"/>
                    </a:cubicBezTo>
                    <a:cubicBezTo>
                      <a:pt x="22324" y="94534"/>
                      <a:pt x="-4267" y="127401"/>
                      <a:pt x="-393" y="131275"/>
                    </a:cubicBezTo>
                    <a:cubicBezTo>
                      <a:pt x="3482" y="135148"/>
                      <a:pt x="36359" y="108555"/>
                      <a:pt x="73039" y="71864"/>
                    </a:cubicBezTo>
                    <a:cubicBezTo>
                      <a:pt x="109720" y="35199"/>
                      <a:pt x="136317" y="2306"/>
                      <a:pt x="132442" y="-1554"/>
                    </a:cubicBezTo>
                  </a:path>
                </a:pathLst>
              </a:custGeom>
              <a:solidFill>
                <a:srgbClr val="F2575D"/>
              </a:solidFill>
              <a:ln w="1270" cap="flat">
                <a:noFill/>
                <a:prstDash val="solid"/>
                <a:miter/>
              </a:ln>
            </p:spPr>
            <p:txBody>
              <a:bodyPr rtlCol="0" anchor="ctr"/>
              <a:lstStyle/>
              <a:p>
                <a:endParaRPr lang="fr-FR"/>
              </a:p>
            </p:txBody>
          </p:sp>
          <p:sp>
            <p:nvSpPr>
              <p:cNvPr id="139" name="Freeform: Shape 138">
                <a:extLst>
                  <a:ext uri="{FF2B5EF4-FFF2-40B4-BE49-F238E27FC236}">
                    <a16:creationId xmlns:a16="http://schemas.microsoft.com/office/drawing/2014/main" id="{E8E75863-742D-E532-E8D6-F7248BC366BF}"/>
                  </a:ext>
                </a:extLst>
              </p:cNvPr>
              <p:cNvSpPr/>
              <p:nvPr/>
            </p:nvSpPr>
            <p:spPr>
              <a:xfrm flipV="1">
                <a:off x="6834272" y="4149369"/>
                <a:ext cx="4486" cy="35890"/>
              </a:xfrm>
              <a:custGeom>
                <a:avLst/>
                <a:gdLst>
                  <a:gd name="connsiteX0" fmla="*/ -2060 w 4486"/>
                  <a:gd name="connsiteY0" fmla="*/ -1261 h 35890"/>
                  <a:gd name="connsiteX1" fmla="*/ -28 w 4486"/>
                  <a:gd name="connsiteY1" fmla="*/ 34630 h 35890"/>
                  <a:gd name="connsiteX2" fmla="*/ -3 w 4486"/>
                  <a:gd name="connsiteY2" fmla="*/ 33944 h 35890"/>
                  <a:gd name="connsiteX3" fmla="*/ 2067 w 4486"/>
                  <a:gd name="connsiteY3" fmla="*/ 2829 h 35890"/>
                  <a:gd name="connsiteX4" fmla="*/ -2060 w 4486"/>
                  <a:gd name="connsiteY4" fmla="*/ -1261 h 35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6" h="35890">
                    <a:moveTo>
                      <a:pt x="-2060" y="-1261"/>
                    </a:moveTo>
                    <a:cubicBezTo>
                      <a:pt x="-2899" y="9941"/>
                      <a:pt x="-2289" y="21891"/>
                      <a:pt x="-28" y="34630"/>
                    </a:cubicBezTo>
                    <a:cubicBezTo>
                      <a:pt x="-28" y="34630"/>
                      <a:pt x="-28" y="34401"/>
                      <a:pt x="-3" y="33944"/>
                    </a:cubicBezTo>
                    <a:cubicBezTo>
                      <a:pt x="-168" y="23644"/>
                      <a:pt x="505" y="13243"/>
                      <a:pt x="2067" y="2829"/>
                    </a:cubicBezTo>
                    <a:cubicBezTo>
                      <a:pt x="683" y="1470"/>
                      <a:pt x="-702" y="98"/>
                      <a:pt x="-2060" y="-1261"/>
                    </a:cubicBezTo>
                  </a:path>
                </a:pathLst>
              </a:custGeom>
              <a:solidFill>
                <a:srgbClr val="A7A9A8"/>
              </a:solidFill>
              <a:ln w="1270" cap="flat">
                <a:noFill/>
                <a:prstDash val="solid"/>
                <a:miter/>
              </a:ln>
            </p:spPr>
            <p:txBody>
              <a:bodyPr rtlCol="0" anchor="ctr"/>
              <a:lstStyle/>
              <a:p>
                <a:endParaRPr lang="fr-FR"/>
              </a:p>
            </p:txBody>
          </p:sp>
          <p:sp>
            <p:nvSpPr>
              <p:cNvPr id="140" name="Freeform: Shape 139">
                <a:extLst>
                  <a:ext uri="{FF2B5EF4-FFF2-40B4-BE49-F238E27FC236}">
                    <a16:creationId xmlns:a16="http://schemas.microsoft.com/office/drawing/2014/main" id="{3254E10D-7CAE-C81E-A190-4254B3742F2C}"/>
                  </a:ext>
                </a:extLst>
              </p:cNvPr>
              <p:cNvSpPr/>
              <p:nvPr/>
            </p:nvSpPr>
            <p:spPr>
              <a:xfrm flipV="1">
                <a:off x="6834631" y="4181170"/>
                <a:ext cx="4622" cy="5702"/>
              </a:xfrm>
              <a:custGeom>
                <a:avLst/>
                <a:gdLst>
                  <a:gd name="connsiteX0" fmla="*/ -2293 w 4622"/>
                  <a:gd name="connsiteY0" fmla="*/ -1246 h 5702"/>
                  <a:gd name="connsiteX1" fmla="*/ -2420 w 4622"/>
                  <a:gd name="connsiteY1" fmla="*/ 367 h 5702"/>
                  <a:gd name="connsiteX2" fmla="*/ 1708 w 4622"/>
                  <a:gd name="connsiteY2" fmla="*/ 4457 h 5702"/>
                  <a:gd name="connsiteX3" fmla="*/ 2203 w 4622"/>
                  <a:gd name="connsiteY3" fmla="*/ 1294 h 5702"/>
                  <a:gd name="connsiteX4" fmla="*/ -2293 w 4622"/>
                  <a:gd name="connsiteY4" fmla="*/ -1246 h 5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2" h="5702">
                    <a:moveTo>
                      <a:pt x="-2293" y="-1246"/>
                    </a:moveTo>
                    <a:cubicBezTo>
                      <a:pt x="-2331" y="-712"/>
                      <a:pt x="-2382" y="-166"/>
                      <a:pt x="-2420" y="367"/>
                    </a:cubicBezTo>
                    <a:cubicBezTo>
                      <a:pt x="-1061" y="1726"/>
                      <a:pt x="323" y="3098"/>
                      <a:pt x="1708" y="4457"/>
                    </a:cubicBezTo>
                    <a:cubicBezTo>
                      <a:pt x="1860" y="3403"/>
                      <a:pt x="2038" y="2348"/>
                      <a:pt x="2203" y="1294"/>
                    </a:cubicBezTo>
                    <a:cubicBezTo>
                      <a:pt x="692" y="469"/>
                      <a:pt x="-807" y="-395"/>
                      <a:pt x="-2293" y="-1246"/>
                    </a:cubicBezTo>
                  </a:path>
                </a:pathLst>
              </a:custGeom>
              <a:solidFill>
                <a:srgbClr val="20353D"/>
              </a:solidFill>
              <a:ln w="1270" cap="flat">
                <a:noFill/>
                <a:prstDash val="solid"/>
                <a:miter/>
              </a:ln>
            </p:spPr>
            <p:txBody>
              <a:bodyPr rtlCol="0" anchor="ctr"/>
              <a:lstStyle/>
              <a:p>
                <a:endParaRPr lang="fr-FR"/>
              </a:p>
            </p:txBody>
          </p:sp>
          <p:sp>
            <p:nvSpPr>
              <p:cNvPr id="141" name="Freeform: Shape 140">
                <a:extLst>
                  <a:ext uri="{FF2B5EF4-FFF2-40B4-BE49-F238E27FC236}">
                    <a16:creationId xmlns:a16="http://schemas.microsoft.com/office/drawing/2014/main" id="{4FA1237C-D627-38D1-1D3B-51B5A505B172}"/>
                  </a:ext>
                </a:extLst>
              </p:cNvPr>
              <p:cNvSpPr/>
              <p:nvPr/>
            </p:nvSpPr>
            <p:spPr>
              <a:xfrm flipV="1">
                <a:off x="6836664" y="4150055"/>
                <a:ext cx="8419" cy="34277"/>
              </a:xfrm>
              <a:custGeom>
                <a:avLst/>
                <a:gdLst>
                  <a:gd name="connsiteX0" fmla="*/ 167 w 8419"/>
                  <a:gd name="connsiteY0" fmla="*/ -1261 h 34277"/>
                  <a:gd name="connsiteX1" fmla="*/ -328 w 8419"/>
                  <a:gd name="connsiteY1" fmla="*/ 1902 h 34277"/>
                  <a:gd name="connsiteX2" fmla="*/ -2398 w 8419"/>
                  <a:gd name="connsiteY2" fmla="*/ 33017 h 34277"/>
                  <a:gd name="connsiteX3" fmla="*/ 5997 w 8419"/>
                  <a:gd name="connsiteY3" fmla="*/ 1863 h 34277"/>
                  <a:gd name="connsiteX4" fmla="*/ 167 w 8419"/>
                  <a:gd name="connsiteY4" fmla="*/ -1261 h 34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9" h="34277">
                    <a:moveTo>
                      <a:pt x="167" y="-1261"/>
                    </a:moveTo>
                    <a:cubicBezTo>
                      <a:pt x="2" y="-207"/>
                      <a:pt x="-176" y="847"/>
                      <a:pt x="-328" y="1902"/>
                    </a:cubicBezTo>
                    <a:cubicBezTo>
                      <a:pt x="-1890" y="12315"/>
                      <a:pt x="-2563" y="22717"/>
                      <a:pt x="-2398" y="33017"/>
                    </a:cubicBezTo>
                    <a:cubicBezTo>
                      <a:pt x="-2271" y="30070"/>
                      <a:pt x="-1306" y="17904"/>
                      <a:pt x="5997" y="1863"/>
                    </a:cubicBezTo>
                    <a:cubicBezTo>
                      <a:pt x="4028" y="847"/>
                      <a:pt x="2085" y="-194"/>
                      <a:pt x="167" y="-1261"/>
                    </a:cubicBezTo>
                  </a:path>
                </a:pathLst>
              </a:custGeom>
              <a:solidFill>
                <a:srgbClr val="CC4341"/>
              </a:solidFill>
              <a:ln w="1270" cap="flat">
                <a:noFill/>
                <a:prstDash val="solid"/>
                <a:miter/>
              </a:ln>
            </p:spPr>
            <p:txBody>
              <a:bodyPr rtlCol="0" anchor="ctr"/>
              <a:lstStyle/>
              <a:p>
                <a:endParaRPr lang="fr-FR"/>
              </a:p>
            </p:txBody>
          </p:sp>
          <p:sp>
            <p:nvSpPr>
              <p:cNvPr id="142" name="TextBox 141">
                <a:extLst>
                  <a:ext uri="{FF2B5EF4-FFF2-40B4-BE49-F238E27FC236}">
                    <a16:creationId xmlns:a16="http://schemas.microsoft.com/office/drawing/2014/main" id="{A79306EB-5FF0-5F3F-0F4B-01A2D1E7189D}"/>
                  </a:ext>
                </a:extLst>
              </p:cNvPr>
              <p:cNvSpPr txBox="1"/>
              <p:nvPr/>
            </p:nvSpPr>
            <p:spPr>
              <a:xfrm>
                <a:off x="4562156" y="1262089"/>
                <a:ext cx="2549096" cy="369332"/>
              </a:xfrm>
              <a:prstGeom prst="rect">
                <a:avLst/>
              </a:prstGeom>
              <a:noFill/>
            </p:spPr>
            <p:txBody>
              <a:bodyPr wrap="none" rtlCol="0">
                <a:spAutoFit/>
              </a:bodyPr>
              <a:lstStyle/>
              <a:p>
                <a:r>
                  <a:rPr lang="en-US" dirty="0">
                    <a:latin typeface="Rubik" panose="00000500000000000000" pitchFamily="2" charset="-79"/>
                    <a:cs typeface="Rubik" panose="00000500000000000000" pitchFamily="2" charset="-79"/>
                  </a:rPr>
                  <a:t>Internship Application</a:t>
                </a:r>
                <a:endParaRPr lang="fr-FR" dirty="0">
                  <a:latin typeface="Rubik" panose="00000500000000000000" pitchFamily="2" charset="-79"/>
                  <a:cs typeface="Rubik" panose="00000500000000000000" pitchFamily="2" charset="-79"/>
                </a:endParaRPr>
              </a:p>
            </p:txBody>
          </p:sp>
        </p:grpSp>
      </p:grpSp>
    </p:spTree>
    <p:custDataLst>
      <p:tags r:id="rId1"/>
    </p:custDataLst>
    <p:extLst>
      <p:ext uri="{BB962C8B-B14F-4D97-AF65-F5344CB8AC3E}">
        <p14:creationId xmlns:p14="http://schemas.microsoft.com/office/powerpoint/2010/main" val="18437814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86"/>
            <a:ext cx="12192000" cy="6857214"/>
          </a:xfrm>
          <a:prstGeom prst="rect">
            <a:avLst/>
          </a:prstGeom>
        </p:spPr>
      </p:pic>
      <p:sp>
        <p:nvSpPr>
          <p:cNvPr id="2" name="Oval 1">
            <a:extLst>
              <a:ext uri="{FF2B5EF4-FFF2-40B4-BE49-F238E27FC236}">
                <a16:creationId xmlns:a16="http://schemas.microsoft.com/office/drawing/2014/main" id="{03F05494-E88E-EAFA-9536-ECBBA2F572A1}"/>
              </a:ext>
            </a:extLst>
          </p:cNvPr>
          <p:cNvSpPr/>
          <p:nvPr/>
        </p:nvSpPr>
        <p:spPr>
          <a:xfrm>
            <a:off x="785253" y="2453600"/>
            <a:ext cx="2301765" cy="230176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4" name="Graphic 3">
            <a:extLst>
              <a:ext uri="{FF2B5EF4-FFF2-40B4-BE49-F238E27FC236}">
                <a16:creationId xmlns:a16="http://schemas.microsoft.com/office/drawing/2014/main" id="{9EFF2E71-3AE3-D508-8C0A-07B67EEB5E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1313169"/>
            <a:ext cx="12192000" cy="7469657"/>
          </a:xfrm>
          <a:prstGeom prst="rect">
            <a:avLst/>
          </a:prstGeom>
        </p:spPr>
      </p:pic>
      <p:pic>
        <p:nvPicPr>
          <p:cNvPr id="15" name="Graphic 14">
            <a:extLst>
              <a:ext uri="{FF2B5EF4-FFF2-40B4-BE49-F238E27FC236}">
                <a16:creationId xmlns:a16="http://schemas.microsoft.com/office/drawing/2014/main" id="{A8E70580-58F2-9C98-CC0F-4D7EFB90A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27803" y="2165459"/>
            <a:ext cx="9336393" cy="2357013"/>
          </a:xfrm>
          <a:prstGeom prst="rect">
            <a:avLst/>
          </a:prstGeom>
        </p:spPr>
      </p:pic>
      <p:sp>
        <p:nvSpPr>
          <p:cNvPr id="27" name="TextBox 26">
            <a:extLst>
              <a:ext uri="{FF2B5EF4-FFF2-40B4-BE49-F238E27FC236}">
                <a16:creationId xmlns:a16="http://schemas.microsoft.com/office/drawing/2014/main" id="{65A01F64-BF68-BF0A-6C42-619BA6E7DF58}"/>
              </a:ext>
            </a:extLst>
          </p:cNvPr>
          <p:cNvSpPr txBox="1"/>
          <p:nvPr/>
        </p:nvSpPr>
        <p:spPr>
          <a:xfrm>
            <a:off x="2735144" y="-1492096"/>
            <a:ext cx="6721712" cy="1323439"/>
          </a:xfrm>
          <a:prstGeom prst="rect">
            <a:avLst/>
          </a:prstGeom>
          <a:noFill/>
        </p:spPr>
        <p:txBody>
          <a:bodyPr wrap="none" rtlCol="0">
            <a:spAutoFit/>
          </a:bodyPr>
          <a:lstStyle/>
          <a:p>
            <a:r>
              <a:rPr lang="en-US" sz="8000" dirty="0">
                <a:solidFill>
                  <a:srgbClr val="50C9D5"/>
                </a:solidFill>
                <a:latin typeface="Rubik" panose="00000500000000000000" pitchFamily="2" charset="-79"/>
                <a:cs typeface="Rubik" panose="00000500000000000000" pitchFamily="2" charset="-79"/>
              </a:rPr>
              <a:t>Problematic ?</a:t>
            </a:r>
            <a:endParaRPr lang="fr-FR" sz="8000" dirty="0">
              <a:solidFill>
                <a:srgbClr val="50C9D5"/>
              </a:solidFill>
              <a:latin typeface="Rubik" panose="00000500000000000000" pitchFamily="2" charset="-79"/>
              <a:cs typeface="Rubik" panose="00000500000000000000" pitchFamily="2" charset="-79"/>
            </a:endParaRPr>
          </a:p>
        </p:txBody>
      </p:sp>
      <p:sp>
        <p:nvSpPr>
          <p:cNvPr id="3" name="TextBox 2">
            <a:extLst>
              <a:ext uri="{FF2B5EF4-FFF2-40B4-BE49-F238E27FC236}">
                <a16:creationId xmlns:a16="http://schemas.microsoft.com/office/drawing/2014/main" id="{F31AA1F6-0D75-740F-4F67-2713B2F77255}"/>
              </a:ext>
            </a:extLst>
          </p:cNvPr>
          <p:cNvSpPr txBox="1"/>
          <p:nvPr/>
        </p:nvSpPr>
        <p:spPr>
          <a:xfrm>
            <a:off x="2687854" y="-1494193"/>
            <a:ext cx="6816290" cy="1107996"/>
          </a:xfrm>
          <a:prstGeom prst="rect">
            <a:avLst/>
          </a:prstGeom>
          <a:noFill/>
        </p:spPr>
        <p:txBody>
          <a:bodyPr wrap="none" rtlCol="0">
            <a:spAutoFit/>
          </a:bodyPr>
          <a:lstStyle/>
          <a:p>
            <a:pPr algn="ctr"/>
            <a:r>
              <a:rPr lang="en-US" sz="6600" dirty="0">
                <a:solidFill>
                  <a:srgbClr val="50C9D5"/>
                </a:solidFill>
                <a:latin typeface="Rubik" panose="00000500000000000000" pitchFamily="2" charset="-79"/>
                <a:cs typeface="Rubik" panose="00000500000000000000" pitchFamily="2" charset="-79"/>
              </a:rPr>
              <a:t>Our study Goals :</a:t>
            </a:r>
            <a:endParaRPr lang="fr-FR" sz="6600" dirty="0">
              <a:solidFill>
                <a:srgbClr val="50C9D5"/>
              </a:solidFill>
              <a:latin typeface="Rubik" panose="00000500000000000000" pitchFamily="2" charset="-79"/>
              <a:cs typeface="Rubik" panose="00000500000000000000" pitchFamily="2" charset="-79"/>
            </a:endParaRPr>
          </a:p>
        </p:txBody>
      </p:sp>
      <p:pic>
        <p:nvPicPr>
          <p:cNvPr id="5" name="Picture 4">
            <a:extLst>
              <a:ext uri="{FF2B5EF4-FFF2-40B4-BE49-F238E27FC236}">
                <a16:creationId xmlns:a16="http://schemas.microsoft.com/office/drawing/2014/main" id="{755E7944-91E6-E913-F5CC-A905295F729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46902" y="394629"/>
            <a:ext cx="1498194" cy="1498194"/>
          </a:xfrm>
          <a:prstGeom prst="rect">
            <a:avLst/>
          </a:prstGeom>
        </p:spPr>
      </p:pic>
    </p:spTree>
    <p:custDataLst>
      <p:tags r:id="rId1"/>
    </p:custDataLst>
    <p:extLst>
      <p:ext uri="{BB962C8B-B14F-4D97-AF65-F5344CB8AC3E}">
        <p14:creationId xmlns:p14="http://schemas.microsoft.com/office/powerpoint/2010/main" val="18928174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86"/>
            <a:ext cx="12192000" cy="6857214"/>
          </a:xfrm>
          <a:prstGeom prst="rect">
            <a:avLst/>
          </a:prstGeom>
        </p:spPr>
      </p:pic>
      <p:sp>
        <p:nvSpPr>
          <p:cNvPr id="2" name="Oval 1">
            <a:extLst>
              <a:ext uri="{FF2B5EF4-FFF2-40B4-BE49-F238E27FC236}">
                <a16:creationId xmlns:a16="http://schemas.microsoft.com/office/drawing/2014/main" id="{03F05494-E88E-EAFA-9536-ECBBA2F572A1}"/>
              </a:ext>
            </a:extLst>
          </p:cNvPr>
          <p:cNvSpPr/>
          <p:nvPr/>
        </p:nvSpPr>
        <p:spPr>
          <a:xfrm>
            <a:off x="785253" y="2453600"/>
            <a:ext cx="2301765" cy="230176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4" name="Graphic 3">
            <a:extLst>
              <a:ext uri="{FF2B5EF4-FFF2-40B4-BE49-F238E27FC236}">
                <a16:creationId xmlns:a16="http://schemas.microsoft.com/office/drawing/2014/main" id="{9EFF2E71-3AE3-D508-8C0A-07B67EEB5E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7133000"/>
            <a:ext cx="12192000" cy="7469657"/>
          </a:xfrm>
          <a:prstGeom prst="rect">
            <a:avLst/>
          </a:prstGeom>
        </p:spPr>
      </p:pic>
      <p:sp>
        <p:nvSpPr>
          <p:cNvPr id="14" name="TextBox 13">
            <a:extLst>
              <a:ext uri="{FF2B5EF4-FFF2-40B4-BE49-F238E27FC236}">
                <a16:creationId xmlns:a16="http://schemas.microsoft.com/office/drawing/2014/main" id="{63DF20A1-BBD9-0B68-4A2A-98B0169A8ADF}"/>
              </a:ext>
            </a:extLst>
          </p:cNvPr>
          <p:cNvSpPr txBox="1"/>
          <p:nvPr/>
        </p:nvSpPr>
        <p:spPr>
          <a:xfrm>
            <a:off x="2687854" y="314645"/>
            <a:ext cx="6816290" cy="1107996"/>
          </a:xfrm>
          <a:prstGeom prst="rect">
            <a:avLst/>
          </a:prstGeom>
          <a:noFill/>
        </p:spPr>
        <p:txBody>
          <a:bodyPr wrap="none" rtlCol="0">
            <a:spAutoFit/>
          </a:bodyPr>
          <a:lstStyle/>
          <a:p>
            <a:pPr algn="ctr"/>
            <a:r>
              <a:rPr lang="en-US" sz="6600" dirty="0">
                <a:solidFill>
                  <a:srgbClr val="50C9D5"/>
                </a:solidFill>
                <a:latin typeface="Rubik" panose="00000500000000000000" pitchFamily="2" charset="-79"/>
                <a:cs typeface="Rubik" panose="00000500000000000000" pitchFamily="2" charset="-79"/>
              </a:rPr>
              <a:t>Our study Goals :</a:t>
            </a:r>
            <a:endParaRPr lang="fr-FR" sz="6600" dirty="0">
              <a:solidFill>
                <a:srgbClr val="50C9D5"/>
              </a:solidFill>
              <a:latin typeface="Rubik" panose="00000500000000000000" pitchFamily="2" charset="-79"/>
              <a:cs typeface="Rubik" panose="00000500000000000000" pitchFamily="2" charset="-79"/>
            </a:endParaRPr>
          </a:p>
        </p:txBody>
      </p:sp>
    </p:spTree>
    <p:custDataLst>
      <p:tags r:id="rId1"/>
    </p:custDataLst>
    <p:extLst>
      <p:ext uri="{BB962C8B-B14F-4D97-AF65-F5344CB8AC3E}">
        <p14:creationId xmlns:p14="http://schemas.microsoft.com/office/powerpoint/2010/main" val="8253346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86"/>
            <a:ext cx="12192000" cy="6857214"/>
          </a:xfrm>
          <a:prstGeom prst="rect">
            <a:avLst/>
          </a:prstGeom>
        </p:spPr>
      </p:pic>
      <p:sp>
        <p:nvSpPr>
          <p:cNvPr id="2" name="Oval 1">
            <a:extLst>
              <a:ext uri="{FF2B5EF4-FFF2-40B4-BE49-F238E27FC236}">
                <a16:creationId xmlns:a16="http://schemas.microsoft.com/office/drawing/2014/main" id="{03F05494-E88E-EAFA-9536-ECBBA2F572A1}"/>
              </a:ext>
            </a:extLst>
          </p:cNvPr>
          <p:cNvSpPr/>
          <p:nvPr/>
        </p:nvSpPr>
        <p:spPr>
          <a:xfrm>
            <a:off x="785253" y="2453600"/>
            <a:ext cx="2301765" cy="230176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Rectangle: Folded Corner 2">
            <a:extLst>
              <a:ext uri="{FF2B5EF4-FFF2-40B4-BE49-F238E27FC236}">
                <a16:creationId xmlns:a16="http://schemas.microsoft.com/office/drawing/2014/main" id="{BCD15E54-AA18-1597-6E52-7D37A1AA0849}"/>
              </a:ext>
            </a:extLst>
          </p:cNvPr>
          <p:cNvSpPr/>
          <p:nvPr/>
        </p:nvSpPr>
        <p:spPr>
          <a:xfrm>
            <a:off x="835540" y="1968147"/>
            <a:ext cx="914400" cy="914400"/>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a:p>
            <a:pPr algn="ctr"/>
            <a:endParaRPr lang="fr-FR" sz="2800" dirty="0"/>
          </a:p>
        </p:txBody>
      </p:sp>
      <p:sp>
        <p:nvSpPr>
          <p:cNvPr id="14" name="TextBox 13">
            <a:extLst>
              <a:ext uri="{FF2B5EF4-FFF2-40B4-BE49-F238E27FC236}">
                <a16:creationId xmlns:a16="http://schemas.microsoft.com/office/drawing/2014/main" id="{63DF20A1-BBD9-0B68-4A2A-98B0169A8ADF}"/>
              </a:ext>
            </a:extLst>
          </p:cNvPr>
          <p:cNvSpPr txBox="1"/>
          <p:nvPr/>
        </p:nvSpPr>
        <p:spPr>
          <a:xfrm>
            <a:off x="2687854" y="314645"/>
            <a:ext cx="6816290" cy="1107996"/>
          </a:xfrm>
          <a:prstGeom prst="rect">
            <a:avLst/>
          </a:prstGeom>
          <a:noFill/>
        </p:spPr>
        <p:txBody>
          <a:bodyPr wrap="none" rtlCol="0">
            <a:spAutoFit/>
          </a:bodyPr>
          <a:lstStyle/>
          <a:p>
            <a:pPr algn="ctr"/>
            <a:r>
              <a:rPr lang="en-US" sz="6600" dirty="0">
                <a:solidFill>
                  <a:srgbClr val="50C9D5"/>
                </a:solidFill>
                <a:latin typeface="Rubik" panose="00000500000000000000" pitchFamily="2" charset="-79"/>
                <a:cs typeface="Rubik" panose="00000500000000000000" pitchFamily="2" charset="-79"/>
              </a:rPr>
              <a:t>Our study Goals :</a:t>
            </a:r>
            <a:endParaRPr lang="fr-FR" sz="6600" dirty="0">
              <a:solidFill>
                <a:srgbClr val="50C9D5"/>
              </a:solidFill>
              <a:latin typeface="Rubik" panose="00000500000000000000" pitchFamily="2" charset="-79"/>
              <a:cs typeface="Rubik" panose="00000500000000000000" pitchFamily="2" charset="-79"/>
            </a:endParaRPr>
          </a:p>
        </p:txBody>
      </p:sp>
      <p:sp>
        <p:nvSpPr>
          <p:cNvPr id="5" name="Rectangle: Folded Corner 4">
            <a:extLst>
              <a:ext uri="{FF2B5EF4-FFF2-40B4-BE49-F238E27FC236}">
                <a16:creationId xmlns:a16="http://schemas.microsoft.com/office/drawing/2014/main" id="{710A3E0F-9EEA-E5C8-069F-C356CEA79E6C}"/>
              </a:ext>
            </a:extLst>
          </p:cNvPr>
          <p:cNvSpPr/>
          <p:nvPr/>
        </p:nvSpPr>
        <p:spPr>
          <a:xfrm>
            <a:off x="6096000" y="3966128"/>
            <a:ext cx="914400" cy="914400"/>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a:extLst>
              <a:ext uri="{FF2B5EF4-FFF2-40B4-BE49-F238E27FC236}">
                <a16:creationId xmlns:a16="http://schemas.microsoft.com/office/drawing/2014/main" id="{49CE8325-5B9B-D3E9-47CE-ACEC77423264}"/>
              </a:ext>
            </a:extLst>
          </p:cNvPr>
          <p:cNvSpPr txBox="1"/>
          <p:nvPr/>
        </p:nvSpPr>
        <p:spPr>
          <a:xfrm>
            <a:off x="1113043" y="2081243"/>
            <a:ext cx="359394" cy="584775"/>
          </a:xfrm>
          <a:prstGeom prst="rect">
            <a:avLst/>
          </a:prstGeom>
          <a:noFill/>
        </p:spPr>
        <p:txBody>
          <a:bodyPr wrap="none" rtlCol="0">
            <a:spAutoFit/>
          </a:bodyPr>
          <a:lstStyle/>
          <a:p>
            <a:r>
              <a:rPr lang="en-US" sz="3200" dirty="0">
                <a:solidFill>
                  <a:schemeClr val="bg1"/>
                </a:solidFill>
                <a:latin typeface="Rubik" panose="00000500000000000000" pitchFamily="2" charset="-79"/>
                <a:cs typeface="Rubik" panose="00000500000000000000" pitchFamily="2" charset="-79"/>
              </a:rPr>
              <a:t>1</a:t>
            </a:r>
            <a:endParaRPr lang="fr-FR" sz="3200" dirty="0">
              <a:solidFill>
                <a:schemeClr val="bg1"/>
              </a:solidFill>
              <a:latin typeface="Rubik" panose="00000500000000000000" pitchFamily="2" charset="-79"/>
              <a:cs typeface="Rubik" panose="00000500000000000000" pitchFamily="2" charset="-79"/>
            </a:endParaRPr>
          </a:p>
        </p:txBody>
      </p:sp>
      <p:sp>
        <p:nvSpPr>
          <p:cNvPr id="10" name="TextBox 9">
            <a:extLst>
              <a:ext uri="{FF2B5EF4-FFF2-40B4-BE49-F238E27FC236}">
                <a16:creationId xmlns:a16="http://schemas.microsoft.com/office/drawing/2014/main" id="{E15464D1-2F31-60F7-7D0C-B3FD3A061C66}"/>
              </a:ext>
            </a:extLst>
          </p:cNvPr>
          <p:cNvSpPr txBox="1"/>
          <p:nvPr/>
        </p:nvSpPr>
        <p:spPr>
          <a:xfrm>
            <a:off x="6346889" y="4101939"/>
            <a:ext cx="425116" cy="584775"/>
          </a:xfrm>
          <a:prstGeom prst="rect">
            <a:avLst/>
          </a:prstGeom>
          <a:noFill/>
        </p:spPr>
        <p:txBody>
          <a:bodyPr wrap="none" rtlCol="0">
            <a:spAutoFit/>
          </a:bodyPr>
          <a:lstStyle/>
          <a:p>
            <a:r>
              <a:rPr lang="en-US" sz="3200" dirty="0">
                <a:solidFill>
                  <a:schemeClr val="bg1"/>
                </a:solidFill>
                <a:latin typeface="Rubik" panose="00000500000000000000" pitchFamily="2" charset="-79"/>
                <a:cs typeface="Rubik" panose="00000500000000000000" pitchFamily="2" charset="-79"/>
              </a:rPr>
              <a:t>2</a:t>
            </a:r>
            <a:endParaRPr lang="fr-FR" sz="3200" dirty="0">
              <a:solidFill>
                <a:schemeClr val="bg1"/>
              </a:solidFill>
              <a:latin typeface="Rubik" panose="00000500000000000000" pitchFamily="2" charset="-79"/>
              <a:cs typeface="Rubik" panose="00000500000000000000" pitchFamily="2" charset="-79"/>
            </a:endParaRPr>
          </a:p>
        </p:txBody>
      </p:sp>
      <p:sp>
        <p:nvSpPr>
          <p:cNvPr id="11" name="TextBox 10">
            <a:extLst>
              <a:ext uri="{FF2B5EF4-FFF2-40B4-BE49-F238E27FC236}">
                <a16:creationId xmlns:a16="http://schemas.microsoft.com/office/drawing/2014/main" id="{7081BF6D-1CA0-E060-8F29-F71E037E7523}"/>
              </a:ext>
            </a:extLst>
          </p:cNvPr>
          <p:cNvSpPr txBox="1"/>
          <p:nvPr/>
        </p:nvSpPr>
        <p:spPr>
          <a:xfrm>
            <a:off x="2123043" y="2250923"/>
            <a:ext cx="5303106" cy="1384995"/>
          </a:xfrm>
          <a:prstGeom prst="rect">
            <a:avLst/>
          </a:prstGeom>
          <a:noFill/>
        </p:spPr>
        <p:txBody>
          <a:bodyPr wrap="square" rtlCol="0">
            <a:spAutoFit/>
          </a:bodyPr>
          <a:lstStyle/>
          <a:p>
            <a:r>
              <a:rPr lang="en-US" sz="2800" dirty="0">
                <a:solidFill>
                  <a:schemeClr val="bg1"/>
                </a:solidFill>
              </a:rPr>
              <a:t>Identifying the computer engineering student's perception on adopting frameworks</a:t>
            </a:r>
          </a:p>
        </p:txBody>
      </p:sp>
      <p:sp>
        <p:nvSpPr>
          <p:cNvPr id="12" name="TextBox 11">
            <a:extLst>
              <a:ext uri="{FF2B5EF4-FFF2-40B4-BE49-F238E27FC236}">
                <a16:creationId xmlns:a16="http://schemas.microsoft.com/office/drawing/2014/main" id="{9EB1A230-243B-1B34-40D0-0B1A0CB75F6E}"/>
              </a:ext>
            </a:extLst>
          </p:cNvPr>
          <p:cNvSpPr txBox="1"/>
          <p:nvPr/>
        </p:nvSpPr>
        <p:spPr>
          <a:xfrm>
            <a:off x="7426148" y="4254661"/>
            <a:ext cx="4365801" cy="1661993"/>
          </a:xfrm>
          <a:prstGeom prst="rect">
            <a:avLst/>
          </a:prstGeom>
          <a:noFill/>
        </p:spPr>
        <p:txBody>
          <a:bodyPr wrap="square" rtlCol="0">
            <a:spAutoFit/>
          </a:bodyPr>
          <a:lstStyle/>
          <a:p>
            <a:r>
              <a:rPr lang="en-US" sz="2800" dirty="0">
                <a:solidFill>
                  <a:schemeClr val="bg1"/>
                </a:solidFill>
              </a:rPr>
              <a:t>Identifying the core factors behind the students’ use of frameworks</a:t>
            </a:r>
          </a:p>
          <a:p>
            <a:endParaRPr lang="fr-FR" dirty="0">
              <a:latin typeface="Rubik" panose="00000500000000000000" pitchFamily="2" charset="-79"/>
              <a:cs typeface="Rubik" panose="00000500000000000000" pitchFamily="2" charset="-79"/>
            </a:endParaRPr>
          </a:p>
        </p:txBody>
      </p:sp>
      <p:sp>
        <p:nvSpPr>
          <p:cNvPr id="13" name="Rectangle 12">
            <a:extLst>
              <a:ext uri="{FF2B5EF4-FFF2-40B4-BE49-F238E27FC236}">
                <a16:creationId xmlns:a16="http://schemas.microsoft.com/office/drawing/2014/main" id="{60AF8A94-920D-0AB1-F34C-CBB3322C3659}"/>
              </a:ext>
            </a:extLst>
          </p:cNvPr>
          <p:cNvSpPr/>
          <p:nvPr/>
        </p:nvSpPr>
        <p:spPr>
          <a:xfrm>
            <a:off x="2123043" y="1818836"/>
            <a:ext cx="5303106" cy="1982187"/>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FC271991-D0A6-BE1D-D387-E5BB4FC97F53}"/>
              </a:ext>
            </a:extLst>
          </p:cNvPr>
          <p:cNvSpPr/>
          <p:nvPr/>
        </p:nvSpPr>
        <p:spPr>
          <a:xfrm>
            <a:off x="7321243" y="4197218"/>
            <a:ext cx="4365801" cy="2321841"/>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6" name="Graphic 15">
            <a:extLst>
              <a:ext uri="{FF2B5EF4-FFF2-40B4-BE49-F238E27FC236}">
                <a16:creationId xmlns:a16="http://schemas.microsoft.com/office/drawing/2014/main" id="{10122FE3-9150-6E9B-5488-E3476E42D5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7327462">
            <a:off x="-782041" y="7327412"/>
            <a:ext cx="1304553" cy="1425345"/>
          </a:xfrm>
          <a:prstGeom prst="rect">
            <a:avLst/>
          </a:prstGeom>
        </p:spPr>
      </p:pic>
      <p:pic>
        <p:nvPicPr>
          <p:cNvPr id="19" name="Graphic 18">
            <a:extLst>
              <a:ext uri="{FF2B5EF4-FFF2-40B4-BE49-F238E27FC236}">
                <a16:creationId xmlns:a16="http://schemas.microsoft.com/office/drawing/2014/main" id="{2CE97058-5309-7C9D-D0BE-249DF4AB794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813178">
            <a:off x="14427620" y="-1154390"/>
            <a:ext cx="733116" cy="927616"/>
          </a:xfrm>
          <a:prstGeom prst="rect">
            <a:avLst/>
          </a:prstGeom>
        </p:spPr>
      </p:pic>
    </p:spTree>
    <p:custDataLst>
      <p:tags r:id="rId1"/>
    </p:custDataLst>
    <p:extLst>
      <p:ext uri="{BB962C8B-B14F-4D97-AF65-F5344CB8AC3E}">
        <p14:creationId xmlns:p14="http://schemas.microsoft.com/office/powerpoint/2010/main" val="2284205521"/>
      </p:ext>
    </p:extLst>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Right)">
                                      <p:cBhvr>
                                        <p:cTn id="7" dur="500"/>
                                        <p:tgtEl>
                                          <p:spTgt spid="8"/>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strips(downRight)">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strips(downRight)">
                                      <p:cBhvr>
                                        <p:cTn id="15" dur="500"/>
                                        <p:tgtEl>
                                          <p:spTgt spid="10"/>
                                        </p:tgtEl>
                                      </p:cBhvr>
                                    </p:animEffect>
                                  </p:childTnLst>
                                </p:cTn>
                              </p:par>
                              <p:par>
                                <p:cTn id="16" presetID="18" presetClass="entr" presetSubtype="6"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strips(downRight)">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8"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86"/>
            <a:ext cx="12192000" cy="6857214"/>
          </a:xfrm>
          <a:prstGeom prst="rect">
            <a:avLst/>
          </a:prstGeom>
        </p:spPr>
      </p:pic>
      <p:sp>
        <p:nvSpPr>
          <p:cNvPr id="2" name="Oval 1">
            <a:extLst>
              <a:ext uri="{FF2B5EF4-FFF2-40B4-BE49-F238E27FC236}">
                <a16:creationId xmlns:a16="http://schemas.microsoft.com/office/drawing/2014/main" id="{03F05494-E88E-EAFA-9536-ECBBA2F572A1}"/>
              </a:ext>
            </a:extLst>
          </p:cNvPr>
          <p:cNvSpPr/>
          <p:nvPr/>
        </p:nvSpPr>
        <p:spPr>
          <a:xfrm>
            <a:off x="785253" y="2453600"/>
            <a:ext cx="2301765" cy="230176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Rectangle: Folded Corner 2">
            <a:extLst>
              <a:ext uri="{FF2B5EF4-FFF2-40B4-BE49-F238E27FC236}">
                <a16:creationId xmlns:a16="http://schemas.microsoft.com/office/drawing/2014/main" id="{BCD15E54-AA18-1597-6E52-7D37A1AA0849}"/>
              </a:ext>
            </a:extLst>
          </p:cNvPr>
          <p:cNvSpPr/>
          <p:nvPr/>
        </p:nvSpPr>
        <p:spPr>
          <a:xfrm>
            <a:off x="835540" y="1968147"/>
            <a:ext cx="914400" cy="914400"/>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Rectangle: Folded Corner 4">
            <a:extLst>
              <a:ext uri="{FF2B5EF4-FFF2-40B4-BE49-F238E27FC236}">
                <a16:creationId xmlns:a16="http://schemas.microsoft.com/office/drawing/2014/main" id="{A4C50AA7-ED77-9979-7473-D5F940CF66F4}"/>
              </a:ext>
            </a:extLst>
          </p:cNvPr>
          <p:cNvSpPr/>
          <p:nvPr/>
        </p:nvSpPr>
        <p:spPr>
          <a:xfrm>
            <a:off x="6096000" y="3966128"/>
            <a:ext cx="914400" cy="914400"/>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TextBox 13">
            <a:extLst>
              <a:ext uri="{FF2B5EF4-FFF2-40B4-BE49-F238E27FC236}">
                <a16:creationId xmlns:a16="http://schemas.microsoft.com/office/drawing/2014/main" id="{63DF20A1-BBD9-0B68-4A2A-98B0169A8ADF}"/>
              </a:ext>
            </a:extLst>
          </p:cNvPr>
          <p:cNvSpPr txBox="1"/>
          <p:nvPr/>
        </p:nvSpPr>
        <p:spPr>
          <a:xfrm>
            <a:off x="2687854" y="314645"/>
            <a:ext cx="6816290" cy="1107996"/>
          </a:xfrm>
          <a:prstGeom prst="rect">
            <a:avLst/>
          </a:prstGeom>
          <a:noFill/>
        </p:spPr>
        <p:txBody>
          <a:bodyPr wrap="none" rtlCol="0">
            <a:spAutoFit/>
          </a:bodyPr>
          <a:lstStyle/>
          <a:p>
            <a:pPr algn="ctr"/>
            <a:r>
              <a:rPr lang="en-US" sz="6600" dirty="0">
                <a:solidFill>
                  <a:srgbClr val="50C9D5"/>
                </a:solidFill>
                <a:latin typeface="Rubik" panose="00000500000000000000" pitchFamily="2" charset="-79"/>
                <a:cs typeface="Rubik" panose="00000500000000000000" pitchFamily="2" charset="-79"/>
              </a:rPr>
              <a:t>Our study Goals :</a:t>
            </a:r>
            <a:endParaRPr lang="fr-FR" sz="6600" dirty="0">
              <a:solidFill>
                <a:srgbClr val="50C9D5"/>
              </a:solidFill>
              <a:latin typeface="Rubik" panose="00000500000000000000" pitchFamily="2" charset="-79"/>
              <a:cs typeface="Rubik" panose="00000500000000000000" pitchFamily="2" charset="-79"/>
            </a:endParaRPr>
          </a:p>
        </p:txBody>
      </p:sp>
      <p:sp>
        <p:nvSpPr>
          <p:cNvPr id="9" name="TextBox 8">
            <a:extLst>
              <a:ext uri="{FF2B5EF4-FFF2-40B4-BE49-F238E27FC236}">
                <a16:creationId xmlns:a16="http://schemas.microsoft.com/office/drawing/2014/main" id="{EF95E272-1D3A-1A7C-EEAB-463FC0E9E31A}"/>
              </a:ext>
            </a:extLst>
          </p:cNvPr>
          <p:cNvSpPr txBox="1"/>
          <p:nvPr/>
        </p:nvSpPr>
        <p:spPr>
          <a:xfrm>
            <a:off x="2123043" y="2250923"/>
            <a:ext cx="5303106" cy="1384995"/>
          </a:xfrm>
          <a:prstGeom prst="rect">
            <a:avLst/>
          </a:prstGeom>
          <a:noFill/>
        </p:spPr>
        <p:txBody>
          <a:bodyPr wrap="square" rtlCol="0">
            <a:spAutoFit/>
          </a:bodyPr>
          <a:lstStyle/>
          <a:p>
            <a:r>
              <a:rPr lang="en-US" sz="2800" dirty="0">
                <a:solidFill>
                  <a:schemeClr val="bg1"/>
                </a:solidFill>
              </a:rPr>
              <a:t>Identifying the computer engineering student's perception on adopting frameworks</a:t>
            </a:r>
          </a:p>
        </p:txBody>
      </p:sp>
      <p:sp>
        <p:nvSpPr>
          <p:cNvPr id="17" name="TextBox 16">
            <a:extLst>
              <a:ext uri="{FF2B5EF4-FFF2-40B4-BE49-F238E27FC236}">
                <a16:creationId xmlns:a16="http://schemas.microsoft.com/office/drawing/2014/main" id="{8F5A5631-4B30-4983-E1E4-D9EFEB2FBF79}"/>
              </a:ext>
            </a:extLst>
          </p:cNvPr>
          <p:cNvSpPr txBox="1"/>
          <p:nvPr/>
        </p:nvSpPr>
        <p:spPr>
          <a:xfrm>
            <a:off x="7426148" y="4254661"/>
            <a:ext cx="4365801" cy="1661993"/>
          </a:xfrm>
          <a:prstGeom prst="rect">
            <a:avLst/>
          </a:prstGeom>
          <a:noFill/>
        </p:spPr>
        <p:txBody>
          <a:bodyPr wrap="square" rtlCol="0">
            <a:spAutoFit/>
          </a:bodyPr>
          <a:lstStyle/>
          <a:p>
            <a:r>
              <a:rPr lang="en-US" sz="2800" dirty="0">
                <a:solidFill>
                  <a:schemeClr val="bg1"/>
                </a:solidFill>
              </a:rPr>
              <a:t>Identifying the core factors behind the students’ use of frameworks</a:t>
            </a:r>
          </a:p>
          <a:p>
            <a:endParaRPr lang="fr-FR" dirty="0">
              <a:latin typeface="Rubik" panose="00000500000000000000" pitchFamily="2" charset="-79"/>
              <a:cs typeface="Rubik" panose="00000500000000000000" pitchFamily="2" charset="-79"/>
            </a:endParaRPr>
          </a:p>
        </p:txBody>
      </p:sp>
      <p:sp>
        <p:nvSpPr>
          <p:cNvPr id="6" name="Rectangle 5">
            <a:extLst>
              <a:ext uri="{FF2B5EF4-FFF2-40B4-BE49-F238E27FC236}">
                <a16:creationId xmlns:a16="http://schemas.microsoft.com/office/drawing/2014/main" id="{23E5753A-645F-69FE-4DB0-A06478862BBD}"/>
              </a:ext>
            </a:extLst>
          </p:cNvPr>
          <p:cNvSpPr/>
          <p:nvPr/>
        </p:nvSpPr>
        <p:spPr>
          <a:xfrm>
            <a:off x="12549429" y="2119752"/>
            <a:ext cx="5303106" cy="1982187"/>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angle 9">
            <a:extLst>
              <a:ext uri="{FF2B5EF4-FFF2-40B4-BE49-F238E27FC236}">
                <a16:creationId xmlns:a16="http://schemas.microsoft.com/office/drawing/2014/main" id="{F7B0D056-45C3-81A4-B401-3832F6FA1574}"/>
              </a:ext>
            </a:extLst>
          </p:cNvPr>
          <p:cNvSpPr/>
          <p:nvPr/>
        </p:nvSpPr>
        <p:spPr>
          <a:xfrm>
            <a:off x="18220808" y="4254661"/>
            <a:ext cx="4365801" cy="2321841"/>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TextBox 11">
            <a:extLst>
              <a:ext uri="{FF2B5EF4-FFF2-40B4-BE49-F238E27FC236}">
                <a16:creationId xmlns:a16="http://schemas.microsoft.com/office/drawing/2014/main" id="{4C294748-860B-61E0-7A75-9C93A2A43F68}"/>
              </a:ext>
            </a:extLst>
          </p:cNvPr>
          <p:cNvSpPr txBox="1"/>
          <p:nvPr/>
        </p:nvSpPr>
        <p:spPr>
          <a:xfrm>
            <a:off x="1113043" y="2081243"/>
            <a:ext cx="359394" cy="584775"/>
          </a:xfrm>
          <a:prstGeom prst="rect">
            <a:avLst/>
          </a:prstGeom>
          <a:noFill/>
        </p:spPr>
        <p:txBody>
          <a:bodyPr wrap="none" rtlCol="0">
            <a:spAutoFit/>
          </a:bodyPr>
          <a:lstStyle/>
          <a:p>
            <a:r>
              <a:rPr lang="en-US" sz="3200" dirty="0">
                <a:solidFill>
                  <a:schemeClr val="bg1"/>
                </a:solidFill>
                <a:latin typeface="Rubik" panose="00000500000000000000" pitchFamily="2" charset="-79"/>
                <a:cs typeface="Rubik" panose="00000500000000000000" pitchFamily="2" charset="-79"/>
              </a:rPr>
              <a:t>1</a:t>
            </a:r>
            <a:endParaRPr lang="fr-FR" sz="3200" dirty="0">
              <a:solidFill>
                <a:schemeClr val="bg1"/>
              </a:solidFill>
              <a:latin typeface="Rubik" panose="00000500000000000000" pitchFamily="2" charset="-79"/>
              <a:cs typeface="Rubik" panose="00000500000000000000" pitchFamily="2" charset="-79"/>
            </a:endParaRPr>
          </a:p>
        </p:txBody>
      </p:sp>
      <p:sp>
        <p:nvSpPr>
          <p:cNvPr id="13" name="TextBox 12">
            <a:extLst>
              <a:ext uri="{FF2B5EF4-FFF2-40B4-BE49-F238E27FC236}">
                <a16:creationId xmlns:a16="http://schemas.microsoft.com/office/drawing/2014/main" id="{5590670A-4D1F-2141-ABD8-A9D0B5DFAFA2}"/>
              </a:ext>
            </a:extLst>
          </p:cNvPr>
          <p:cNvSpPr txBox="1"/>
          <p:nvPr/>
        </p:nvSpPr>
        <p:spPr>
          <a:xfrm>
            <a:off x="6346889" y="4101939"/>
            <a:ext cx="425116" cy="584775"/>
          </a:xfrm>
          <a:prstGeom prst="rect">
            <a:avLst/>
          </a:prstGeom>
          <a:noFill/>
        </p:spPr>
        <p:txBody>
          <a:bodyPr wrap="none" rtlCol="0">
            <a:spAutoFit/>
          </a:bodyPr>
          <a:lstStyle/>
          <a:p>
            <a:r>
              <a:rPr lang="en-US" sz="3200" dirty="0">
                <a:solidFill>
                  <a:schemeClr val="bg1"/>
                </a:solidFill>
                <a:latin typeface="Rubik" panose="00000500000000000000" pitchFamily="2" charset="-79"/>
                <a:cs typeface="Rubik" panose="00000500000000000000" pitchFamily="2" charset="-79"/>
              </a:rPr>
              <a:t>2</a:t>
            </a:r>
            <a:endParaRPr lang="fr-FR" sz="3200" dirty="0">
              <a:solidFill>
                <a:schemeClr val="bg1"/>
              </a:solidFill>
              <a:latin typeface="Rubik" panose="00000500000000000000" pitchFamily="2" charset="-79"/>
              <a:cs typeface="Rubik" panose="00000500000000000000" pitchFamily="2" charset="-79"/>
            </a:endParaRPr>
          </a:p>
        </p:txBody>
      </p:sp>
      <p:pic>
        <p:nvPicPr>
          <p:cNvPr id="20" name="Graphic 19">
            <a:extLst>
              <a:ext uri="{FF2B5EF4-FFF2-40B4-BE49-F238E27FC236}">
                <a16:creationId xmlns:a16="http://schemas.microsoft.com/office/drawing/2014/main" id="{D13AB9C1-CA13-0948-8FCE-C99F513CAB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72437" y="5085657"/>
            <a:ext cx="1304553" cy="1425345"/>
          </a:xfrm>
          <a:prstGeom prst="rect">
            <a:avLst/>
          </a:prstGeom>
        </p:spPr>
      </p:pic>
      <p:pic>
        <p:nvPicPr>
          <p:cNvPr id="26" name="Graphic 25">
            <a:extLst>
              <a:ext uri="{FF2B5EF4-FFF2-40B4-BE49-F238E27FC236}">
                <a16:creationId xmlns:a16="http://schemas.microsoft.com/office/drawing/2014/main" id="{DC3E676F-2643-0393-2F66-3B38600514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31156" y="2119752"/>
            <a:ext cx="733116" cy="927616"/>
          </a:xfrm>
          <a:prstGeom prst="rect">
            <a:avLst/>
          </a:prstGeom>
        </p:spPr>
      </p:pic>
      <p:sp>
        <p:nvSpPr>
          <p:cNvPr id="4" name="TextBox 3">
            <a:extLst>
              <a:ext uri="{FF2B5EF4-FFF2-40B4-BE49-F238E27FC236}">
                <a16:creationId xmlns:a16="http://schemas.microsoft.com/office/drawing/2014/main" id="{B28C0997-C5F0-6174-5834-EC9049E3796E}"/>
              </a:ext>
            </a:extLst>
          </p:cNvPr>
          <p:cNvSpPr txBox="1"/>
          <p:nvPr/>
        </p:nvSpPr>
        <p:spPr>
          <a:xfrm>
            <a:off x="18070355" y="363729"/>
            <a:ext cx="4666705" cy="830997"/>
          </a:xfrm>
          <a:prstGeom prst="rect">
            <a:avLst/>
          </a:prstGeom>
          <a:noFill/>
        </p:spPr>
        <p:txBody>
          <a:bodyPr wrap="square" rtlCol="0">
            <a:spAutoFit/>
          </a:bodyPr>
          <a:lstStyle/>
          <a:p>
            <a:pPr algn="ctr"/>
            <a:r>
              <a:rPr lang="en-US" sz="4800" dirty="0">
                <a:solidFill>
                  <a:srgbClr val="50C9D5"/>
                </a:solidFill>
                <a:latin typeface="Rubik" panose="00000500000000000000" pitchFamily="2" charset="-79"/>
                <a:cs typeface="Rubik" panose="00000500000000000000" pitchFamily="2" charset="-79"/>
              </a:rPr>
              <a:t>Documentation</a:t>
            </a:r>
            <a:endParaRPr lang="fr-FR" sz="4800" dirty="0">
              <a:solidFill>
                <a:srgbClr val="50C9D5"/>
              </a:solidFill>
              <a:latin typeface="Rubik" panose="00000500000000000000" pitchFamily="2" charset="-79"/>
              <a:cs typeface="Rubik" panose="00000500000000000000" pitchFamily="2" charset="-79"/>
            </a:endParaRPr>
          </a:p>
        </p:txBody>
      </p:sp>
      <p:pic>
        <p:nvPicPr>
          <p:cNvPr id="8" name="Picture 7">
            <a:extLst>
              <a:ext uri="{FF2B5EF4-FFF2-40B4-BE49-F238E27FC236}">
                <a16:creationId xmlns:a16="http://schemas.microsoft.com/office/drawing/2014/main" id="{D0BC45AF-319C-EDCF-8E10-C7B4AC6150E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81442" y="189607"/>
            <a:ext cx="1179240" cy="1179240"/>
          </a:xfrm>
          <a:prstGeom prst="rect">
            <a:avLst/>
          </a:prstGeom>
        </p:spPr>
      </p:pic>
    </p:spTree>
    <p:custDataLst>
      <p:tags r:id="rId1"/>
    </p:custDataLst>
    <p:extLst>
      <p:ext uri="{BB962C8B-B14F-4D97-AF65-F5344CB8AC3E}">
        <p14:creationId xmlns:p14="http://schemas.microsoft.com/office/powerpoint/2010/main" val="1375566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86"/>
            <a:ext cx="12192000" cy="6857214"/>
          </a:xfrm>
          <a:prstGeom prst="rect">
            <a:avLst/>
          </a:prstGeom>
        </p:spPr>
      </p:pic>
      <p:sp>
        <p:nvSpPr>
          <p:cNvPr id="2" name="Oval 1">
            <a:extLst>
              <a:ext uri="{FF2B5EF4-FFF2-40B4-BE49-F238E27FC236}">
                <a16:creationId xmlns:a16="http://schemas.microsoft.com/office/drawing/2014/main" id="{03F05494-E88E-EAFA-9536-ECBBA2F572A1}"/>
              </a:ext>
            </a:extLst>
          </p:cNvPr>
          <p:cNvSpPr/>
          <p:nvPr/>
        </p:nvSpPr>
        <p:spPr>
          <a:xfrm>
            <a:off x="785253" y="2453600"/>
            <a:ext cx="2301765" cy="230176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Rectangle: Folded Corner 2">
            <a:extLst>
              <a:ext uri="{FF2B5EF4-FFF2-40B4-BE49-F238E27FC236}">
                <a16:creationId xmlns:a16="http://schemas.microsoft.com/office/drawing/2014/main" id="{BCD15E54-AA18-1597-6E52-7D37A1AA0849}"/>
              </a:ext>
            </a:extLst>
          </p:cNvPr>
          <p:cNvSpPr/>
          <p:nvPr/>
        </p:nvSpPr>
        <p:spPr>
          <a:xfrm>
            <a:off x="-6447908" y="1968147"/>
            <a:ext cx="914400" cy="914400"/>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Rectangle: Folded Corner 4">
            <a:extLst>
              <a:ext uri="{FF2B5EF4-FFF2-40B4-BE49-F238E27FC236}">
                <a16:creationId xmlns:a16="http://schemas.microsoft.com/office/drawing/2014/main" id="{A4C50AA7-ED77-9979-7473-D5F940CF66F4}"/>
              </a:ext>
            </a:extLst>
          </p:cNvPr>
          <p:cNvSpPr/>
          <p:nvPr/>
        </p:nvSpPr>
        <p:spPr>
          <a:xfrm>
            <a:off x="13920411" y="3966128"/>
            <a:ext cx="914400" cy="914400"/>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TextBox 13">
            <a:extLst>
              <a:ext uri="{FF2B5EF4-FFF2-40B4-BE49-F238E27FC236}">
                <a16:creationId xmlns:a16="http://schemas.microsoft.com/office/drawing/2014/main" id="{63DF20A1-BBD9-0B68-4A2A-98B0169A8ADF}"/>
              </a:ext>
            </a:extLst>
          </p:cNvPr>
          <p:cNvSpPr txBox="1"/>
          <p:nvPr/>
        </p:nvSpPr>
        <p:spPr>
          <a:xfrm>
            <a:off x="2687854" y="-1455162"/>
            <a:ext cx="6816290" cy="1107996"/>
          </a:xfrm>
          <a:prstGeom prst="rect">
            <a:avLst/>
          </a:prstGeom>
          <a:noFill/>
        </p:spPr>
        <p:txBody>
          <a:bodyPr wrap="none" rtlCol="0">
            <a:spAutoFit/>
          </a:bodyPr>
          <a:lstStyle/>
          <a:p>
            <a:pPr algn="ctr"/>
            <a:r>
              <a:rPr lang="en-US" sz="6600" dirty="0">
                <a:solidFill>
                  <a:srgbClr val="50C9D5"/>
                </a:solidFill>
                <a:latin typeface="Rubik" panose="00000500000000000000" pitchFamily="2" charset="-79"/>
                <a:cs typeface="Rubik" panose="00000500000000000000" pitchFamily="2" charset="-79"/>
              </a:rPr>
              <a:t>Our study Goals :</a:t>
            </a:r>
            <a:endParaRPr lang="fr-FR" sz="6600" dirty="0">
              <a:solidFill>
                <a:srgbClr val="50C9D5"/>
              </a:solidFill>
              <a:latin typeface="Rubik" panose="00000500000000000000" pitchFamily="2" charset="-79"/>
              <a:cs typeface="Rubik" panose="00000500000000000000" pitchFamily="2" charset="-79"/>
            </a:endParaRPr>
          </a:p>
        </p:txBody>
      </p:sp>
      <p:sp>
        <p:nvSpPr>
          <p:cNvPr id="9" name="TextBox 8">
            <a:extLst>
              <a:ext uri="{FF2B5EF4-FFF2-40B4-BE49-F238E27FC236}">
                <a16:creationId xmlns:a16="http://schemas.microsoft.com/office/drawing/2014/main" id="{EF95E272-1D3A-1A7C-EEAB-463FC0E9E31A}"/>
              </a:ext>
            </a:extLst>
          </p:cNvPr>
          <p:cNvSpPr txBox="1"/>
          <p:nvPr/>
        </p:nvSpPr>
        <p:spPr>
          <a:xfrm>
            <a:off x="-5160405" y="2250923"/>
            <a:ext cx="3498455" cy="1569660"/>
          </a:xfrm>
          <a:prstGeom prst="rect">
            <a:avLst/>
          </a:prstGeom>
          <a:noFill/>
        </p:spPr>
        <p:txBody>
          <a:bodyPr wrap="square" rtlCol="0">
            <a:spAutoFit/>
          </a:bodyPr>
          <a:lstStyle/>
          <a:p>
            <a:r>
              <a:rPr lang="en-US" sz="2400" dirty="0">
                <a:solidFill>
                  <a:schemeClr val="bg1"/>
                </a:solidFill>
              </a:rPr>
              <a:t>Identifying the computer engineering student's perception on adopting frameworks</a:t>
            </a:r>
          </a:p>
        </p:txBody>
      </p:sp>
      <p:sp>
        <p:nvSpPr>
          <p:cNvPr id="17" name="TextBox 16">
            <a:extLst>
              <a:ext uri="{FF2B5EF4-FFF2-40B4-BE49-F238E27FC236}">
                <a16:creationId xmlns:a16="http://schemas.microsoft.com/office/drawing/2014/main" id="{8F5A5631-4B30-4983-E1E4-D9EFEB2FBF79}"/>
              </a:ext>
            </a:extLst>
          </p:cNvPr>
          <p:cNvSpPr txBox="1"/>
          <p:nvPr/>
        </p:nvSpPr>
        <p:spPr>
          <a:xfrm>
            <a:off x="15250560" y="4254661"/>
            <a:ext cx="3600570" cy="1477328"/>
          </a:xfrm>
          <a:prstGeom prst="rect">
            <a:avLst/>
          </a:prstGeom>
          <a:noFill/>
        </p:spPr>
        <p:txBody>
          <a:bodyPr wrap="square" rtlCol="0">
            <a:spAutoFit/>
          </a:bodyPr>
          <a:lstStyle/>
          <a:p>
            <a:r>
              <a:rPr lang="en-US" sz="2400" dirty="0">
                <a:solidFill>
                  <a:schemeClr val="bg1"/>
                </a:solidFill>
              </a:rPr>
              <a:t>Identifying the core factors behind the students’ use of frameworks</a:t>
            </a:r>
          </a:p>
          <a:p>
            <a:endParaRPr lang="fr-FR" dirty="0">
              <a:latin typeface="Rubik" panose="00000500000000000000" pitchFamily="2" charset="-79"/>
              <a:cs typeface="Rubik" panose="00000500000000000000" pitchFamily="2" charset="-79"/>
            </a:endParaRPr>
          </a:p>
        </p:txBody>
      </p:sp>
      <p:sp>
        <p:nvSpPr>
          <p:cNvPr id="12" name="TextBox 11">
            <a:extLst>
              <a:ext uri="{FF2B5EF4-FFF2-40B4-BE49-F238E27FC236}">
                <a16:creationId xmlns:a16="http://schemas.microsoft.com/office/drawing/2014/main" id="{4C294748-860B-61E0-7A75-9C93A2A43F68}"/>
              </a:ext>
            </a:extLst>
          </p:cNvPr>
          <p:cNvSpPr txBox="1"/>
          <p:nvPr/>
        </p:nvSpPr>
        <p:spPr>
          <a:xfrm>
            <a:off x="-6170405" y="2081243"/>
            <a:ext cx="359394" cy="584775"/>
          </a:xfrm>
          <a:prstGeom prst="rect">
            <a:avLst/>
          </a:prstGeom>
          <a:noFill/>
        </p:spPr>
        <p:txBody>
          <a:bodyPr wrap="none" rtlCol="0">
            <a:spAutoFit/>
          </a:bodyPr>
          <a:lstStyle/>
          <a:p>
            <a:r>
              <a:rPr lang="en-US" sz="3200" dirty="0">
                <a:solidFill>
                  <a:schemeClr val="bg1"/>
                </a:solidFill>
                <a:latin typeface="Rubik" panose="00000500000000000000" pitchFamily="2" charset="-79"/>
                <a:cs typeface="Rubik" panose="00000500000000000000" pitchFamily="2" charset="-79"/>
              </a:rPr>
              <a:t>1</a:t>
            </a:r>
            <a:endParaRPr lang="fr-FR" sz="3200" dirty="0">
              <a:solidFill>
                <a:schemeClr val="bg1"/>
              </a:solidFill>
              <a:latin typeface="Rubik" panose="00000500000000000000" pitchFamily="2" charset="-79"/>
              <a:cs typeface="Rubik" panose="00000500000000000000" pitchFamily="2" charset="-79"/>
            </a:endParaRPr>
          </a:p>
        </p:txBody>
      </p:sp>
      <p:sp>
        <p:nvSpPr>
          <p:cNvPr id="13" name="TextBox 12">
            <a:extLst>
              <a:ext uri="{FF2B5EF4-FFF2-40B4-BE49-F238E27FC236}">
                <a16:creationId xmlns:a16="http://schemas.microsoft.com/office/drawing/2014/main" id="{5590670A-4D1F-2141-ABD8-A9D0B5DFAFA2}"/>
              </a:ext>
            </a:extLst>
          </p:cNvPr>
          <p:cNvSpPr txBox="1"/>
          <p:nvPr/>
        </p:nvSpPr>
        <p:spPr>
          <a:xfrm>
            <a:off x="14171300" y="4101939"/>
            <a:ext cx="425116" cy="584775"/>
          </a:xfrm>
          <a:prstGeom prst="rect">
            <a:avLst/>
          </a:prstGeom>
          <a:noFill/>
        </p:spPr>
        <p:txBody>
          <a:bodyPr wrap="none" rtlCol="0">
            <a:spAutoFit/>
          </a:bodyPr>
          <a:lstStyle/>
          <a:p>
            <a:r>
              <a:rPr lang="en-US" sz="3200" dirty="0">
                <a:solidFill>
                  <a:schemeClr val="bg1"/>
                </a:solidFill>
                <a:latin typeface="Rubik" panose="00000500000000000000" pitchFamily="2" charset="-79"/>
                <a:cs typeface="Rubik" panose="00000500000000000000" pitchFamily="2" charset="-79"/>
              </a:rPr>
              <a:t>2</a:t>
            </a:r>
            <a:endParaRPr lang="fr-FR" sz="3200" dirty="0">
              <a:solidFill>
                <a:schemeClr val="bg1"/>
              </a:solidFill>
              <a:latin typeface="Rubik" panose="00000500000000000000" pitchFamily="2" charset="-79"/>
              <a:cs typeface="Rubik" panose="00000500000000000000" pitchFamily="2" charset="-79"/>
            </a:endParaRPr>
          </a:p>
        </p:txBody>
      </p:sp>
      <p:sp>
        <p:nvSpPr>
          <p:cNvPr id="16" name="TextBox 15">
            <a:extLst>
              <a:ext uri="{FF2B5EF4-FFF2-40B4-BE49-F238E27FC236}">
                <a16:creationId xmlns:a16="http://schemas.microsoft.com/office/drawing/2014/main" id="{2D5B6BFC-E70D-FE04-BAE8-9DC2B24EEAF6}"/>
              </a:ext>
            </a:extLst>
          </p:cNvPr>
          <p:cNvSpPr txBox="1"/>
          <p:nvPr/>
        </p:nvSpPr>
        <p:spPr>
          <a:xfrm>
            <a:off x="4493041" y="363729"/>
            <a:ext cx="4666705" cy="830997"/>
          </a:xfrm>
          <a:prstGeom prst="rect">
            <a:avLst/>
          </a:prstGeom>
          <a:noFill/>
        </p:spPr>
        <p:txBody>
          <a:bodyPr wrap="square" rtlCol="0">
            <a:spAutoFit/>
          </a:bodyPr>
          <a:lstStyle/>
          <a:p>
            <a:pPr algn="ctr"/>
            <a:r>
              <a:rPr lang="en-US" sz="4800" dirty="0">
                <a:solidFill>
                  <a:srgbClr val="50C9D5"/>
                </a:solidFill>
                <a:latin typeface="Rubik" panose="00000500000000000000" pitchFamily="2" charset="-79"/>
                <a:cs typeface="Rubik" panose="00000500000000000000" pitchFamily="2" charset="-79"/>
              </a:rPr>
              <a:t>Documentation</a:t>
            </a:r>
            <a:endParaRPr lang="fr-FR" sz="4800" dirty="0">
              <a:solidFill>
                <a:srgbClr val="50C9D5"/>
              </a:solidFill>
              <a:latin typeface="Rubik" panose="00000500000000000000" pitchFamily="2" charset="-79"/>
              <a:cs typeface="Rubik" panose="00000500000000000000" pitchFamily="2" charset="-79"/>
            </a:endParaRPr>
          </a:p>
        </p:txBody>
      </p:sp>
      <p:pic>
        <p:nvPicPr>
          <p:cNvPr id="18" name="Graphic 17">
            <a:extLst>
              <a:ext uri="{FF2B5EF4-FFF2-40B4-BE49-F238E27FC236}">
                <a16:creationId xmlns:a16="http://schemas.microsoft.com/office/drawing/2014/main" id="{24F01217-64BE-6A13-4307-8705E9B2CB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14227" y="8005838"/>
            <a:ext cx="1304553" cy="1425345"/>
          </a:xfrm>
          <a:prstGeom prst="rect">
            <a:avLst/>
          </a:prstGeom>
        </p:spPr>
      </p:pic>
      <p:pic>
        <p:nvPicPr>
          <p:cNvPr id="19" name="Graphic 18">
            <a:extLst>
              <a:ext uri="{FF2B5EF4-FFF2-40B4-BE49-F238E27FC236}">
                <a16:creationId xmlns:a16="http://schemas.microsoft.com/office/drawing/2014/main" id="{E34ABE9F-822B-CA45-D757-6F5376F7B49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577994" y="-2688222"/>
            <a:ext cx="733116" cy="927616"/>
          </a:xfrm>
          <a:prstGeom prst="rect">
            <a:avLst/>
          </a:prstGeom>
        </p:spPr>
      </p:pic>
      <p:pic>
        <p:nvPicPr>
          <p:cNvPr id="6" name="Picture 5">
            <a:extLst>
              <a:ext uri="{FF2B5EF4-FFF2-40B4-BE49-F238E27FC236}">
                <a16:creationId xmlns:a16="http://schemas.microsoft.com/office/drawing/2014/main" id="{3A41F087-5343-1744-62E7-C66ADD7AC1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13801" y="189607"/>
            <a:ext cx="1179240" cy="1179240"/>
          </a:xfrm>
          <a:prstGeom prst="rect">
            <a:avLst/>
          </a:prstGeom>
        </p:spPr>
      </p:pic>
      <p:pic>
        <p:nvPicPr>
          <p:cNvPr id="10" name="Picture 2" descr="Applied Sciences | Free Full-Text | Factors of the Technology Acceptance  Model for Construction IT">
            <a:extLst>
              <a:ext uri="{FF2B5EF4-FFF2-40B4-BE49-F238E27FC236}">
                <a16:creationId xmlns:a16="http://schemas.microsoft.com/office/drawing/2014/main" id="{FDFDA683-B2B7-4960-CDC6-078FDB83BD7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97846" y="1915485"/>
            <a:ext cx="10773669" cy="337799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E944DB7-258F-23D1-D003-253F3786C32D}"/>
              </a:ext>
            </a:extLst>
          </p:cNvPr>
          <p:cNvSpPr txBox="1"/>
          <p:nvPr/>
        </p:nvSpPr>
        <p:spPr>
          <a:xfrm>
            <a:off x="1321567" y="2750021"/>
            <a:ext cx="9548863" cy="1938992"/>
          </a:xfrm>
          <a:prstGeom prst="rect">
            <a:avLst/>
          </a:prstGeom>
          <a:noFill/>
        </p:spPr>
        <p:txBody>
          <a:bodyPr wrap="square" rtlCol="0">
            <a:spAutoFit/>
          </a:bodyPr>
          <a:lstStyle/>
          <a:p>
            <a:pPr algn="ctr"/>
            <a:r>
              <a:rPr lang="en-US" sz="2400" dirty="0">
                <a:solidFill>
                  <a:schemeClr val="bg1"/>
                </a:solidFill>
              </a:rPr>
              <a:t>The Technology Acceptance Model (TAM) is a model dedicated to studying the adaptation of technological means in relation to user comfort and attitude. It is an application of the Theory of Reasoned Action (TRA) as a model of social psychology where it is determined whether an individual accepts or refuses to use a technological means (mainly computer-based).</a:t>
            </a:r>
            <a:endParaRPr lang="fr-FR" sz="2400" dirty="0">
              <a:solidFill>
                <a:schemeClr val="bg1"/>
              </a:solidFill>
            </a:endParaRPr>
          </a:p>
        </p:txBody>
      </p:sp>
    </p:spTree>
    <p:custDataLst>
      <p:tags r:id="rId1"/>
    </p:custDataLst>
    <p:extLst>
      <p:ext uri="{BB962C8B-B14F-4D97-AF65-F5344CB8AC3E}">
        <p14:creationId xmlns:p14="http://schemas.microsoft.com/office/powerpoint/2010/main" val="19962960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86"/>
            <a:ext cx="12192000" cy="6857214"/>
          </a:xfrm>
          <a:prstGeom prst="rect">
            <a:avLst/>
          </a:prstGeom>
        </p:spPr>
      </p:pic>
      <p:sp>
        <p:nvSpPr>
          <p:cNvPr id="2" name="Oval 1">
            <a:extLst>
              <a:ext uri="{FF2B5EF4-FFF2-40B4-BE49-F238E27FC236}">
                <a16:creationId xmlns:a16="http://schemas.microsoft.com/office/drawing/2014/main" id="{03F05494-E88E-EAFA-9536-ECBBA2F572A1}"/>
              </a:ext>
            </a:extLst>
          </p:cNvPr>
          <p:cNvSpPr/>
          <p:nvPr/>
        </p:nvSpPr>
        <p:spPr>
          <a:xfrm>
            <a:off x="785253" y="2453600"/>
            <a:ext cx="2301765" cy="230176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Rectangle: Folded Corner 2">
            <a:extLst>
              <a:ext uri="{FF2B5EF4-FFF2-40B4-BE49-F238E27FC236}">
                <a16:creationId xmlns:a16="http://schemas.microsoft.com/office/drawing/2014/main" id="{BCD15E54-AA18-1597-6E52-7D37A1AA0849}"/>
              </a:ext>
            </a:extLst>
          </p:cNvPr>
          <p:cNvSpPr/>
          <p:nvPr/>
        </p:nvSpPr>
        <p:spPr>
          <a:xfrm>
            <a:off x="-6447908" y="1968147"/>
            <a:ext cx="914400" cy="914400"/>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Rectangle: Folded Corner 4">
            <a:extLst>
              <a:ext uri="{FF2B5EF4-FFF2-40B4-BE49-F238E27FC236}">
                <a16:creationId xmlns:a16="http://schemas.microsoft.com/office/drawing/2014/main" id="{A4C50AA7-ED77-9979-7473-D5F940CF66F4}"/>
              </a:ext>
            </a:extLst>
          </p:cNvPr>
          <p:cNvSpPr/>
          <p:nvPr/>
        </p:nvSpPr>
        <p:spPr>
          <a:xfrm>
            <a:off x="13920411" y="3966128"/>
            <a:ext cx="914400" cy="914400"/>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TextBox 13">
            <a:extLst>
              <a:ext uri="{FF2B5EF4-FFF2-40B4-BE49-F238E27FC236}">
                <a16:creationId xmlns:a16="http://schemas.microsoft.com/office/drawing/2014/main" id="{63DF20A1-BBD9-0B68-4A2A-98B0169A8ADF}"/>
              </a:ext>
            </a:extLst>
          </p:cNvPr>
          <p:cNvSpPr txBox="1"/>
          <p:nvPr/>
        </p:nvSpPr>
        <p:spPr>
          <a:xfrm>
            <a:off x="2687854" y="-1455162"/>
            <a:ext cx="6816290" cy="1107996"/>
          </a:xfrm>
          <a:prstGeom prst="rect">
            <a:avLst/>
          </a:prstGeom>
          <a:noFill/>
        </p:spPr>
        <p:txBody>
          <a:bodyPr wrap="none" rtlCol="0">
            <a:spAutoFit/>
          </a:bodyPr>
          <a:lstStyle/>
          <a:p>
            <a:pPr algn="ctr"/>
            <a:r>
              <a:rPr lang="en-US" sz="6600" dirty="0">
                <a:solidFill>
                  <a:srgbClr val="50C9D5"/>
                </a:solidFill>
                <a:latin typeface="Rubik" panose="00000500000000000000" pitchFamily="2" charset="-79"/>
                <a:cs typeface="Rubik" panose="00000500000000000000" pitchFamily="2" charset="-79"/>
              </a:rPr>
              <a:t>Our study Goals :</a:t>
            </a:r>
            <a:endParaRPr lang="fr-FR" sz="6600" dirty="0">
              <a:solidFill>
                <a:srgbClr val="50C9D5"/>
              </a:solidFill>
              <a:latin typeface="Rubik" panose="00000500000000000000" pitchFamily="2" charset="-79"/>
              <a:cs typeface="Rubik" panose="00000500000000000000" pitchFamily="2" charset="-79"/>
            </a:endParaRPr>
          </a:p>
        </p:txBody>
      </p:sp>
      <p:sp>
        <p:nvSpPr>
          <p:cNvPr id="9" name="TextBox 8">
            <a:extLst>
              <a:ext uri="{FF2B5EF4-FFF2-40B4-BE49-F238E27FC236}">
                <a16:creationId xmlns:a16="http://schemas.microsoft.com/office/drawing/2014/main" id="{EF95E272-1D3A-1A7C-EEAB-463FC0E9E31A}"/>
              </a:ext>
            </a:extLst>
          </p:cNvPr>
          <p:cNvSpPr txBox="1"/>
          <p:nvPr/>
        </p:nvSpPr>
        <p:spPr>
          <a:xfrm>
            <a:off x="-5160405" y="2250923"/>
            <a:ext cx="3498455" cy="1569660"/>
          </a:xfrm>
          <a:prstGeom prst="rect">
            <a:avLst/>
          </a:prstGeom>
          <a:noFill/>
        </p:spPr>
        <p:txBody>
          <a:bodyPr wrap="square" rtlCol="0">
            <a:spAutoFit/>
          </a:bodyPr>
          <a:lstStyle/>
          <a:p>
            <a:r>
              <a:rPr lang="en-US" sz="2400" dirty="0">
                <a:solidFill>
                  <a:schemeClr val="bg1"/>
                </a:solidFill>
              </a:rPr>
              <a:t>Identifying the computer engineering student's perception on adopting frameworks</a:t>
            </a:r>
          </a:p>
        </p:txBody>
      </p:sp>
      <p:sp>
        <p:nvSpPr>
          <p:cNvPr id="17" name="TextBox 16">
            <a:extLst>
              <a:ext uri="{FF2B5EF4-FFF2-40B4-BE49-F238E27FC236}">
                <a16:creationId xmlns:a16="http://schemas.microsoft.com/office/drawing/2014/main" id="{8F5A5631-4B30-4983-E1E4-D9EFEB2FBF79}"/>
              </a:ext>
            </a:extLst>
          </p:cNvPr>
          <p:cNvSpPr txBox="1"/>
          <p:nvPr/>
        </p:nvSpPr>
        <p:spPr>
          <a:xfrm>
            <a:off x="15250560" y="4254661"/>
            <a:ext cx="3600570" cy="1477328"/>
          </a:xfrm>
          <a:prstGeom prst="rect">
            <a:avLst/>
          </a:prstGeom>
          <a:noFill/>
        </p:spPr>
        <p:txBody>
          <a:bodyPr wrap="square" rtlCol="0">
            <a:spAutoFit/>
          </a:bodyPr>
          <a:lstStyle/>
          <a:p>
            <a:r>
              <a:rPr lang="en-US" sz="2400" dirty="0">
                <a:solidFill>
                  <a:schemeClr val="bg1"/>
                </a:solidFill>
              </a:rPr>
              <a:t>Identifying the core factors behind the students’ use of frameworks</a:t>
            </a:r>
          </a:p>
          <a:p>
            <a:endParaRPr lang="fr-FR" dirty="0">
              <a:latin typeface="Rubik" panose="00000500000000000000" pitchFamily="2" charset="-79"/>
              <a:cs typeface="Rubik" panose="00000500000000000000" pitchFamily="2" charset="-79"/>
            </a:endParaRPr>
          </a:p>
        </p:txBody>
      </p:sp>
      <p:sp>
        <p:nvSpPr>
          <p:cNvPr id="12" name="TextBox 11">
            <a:extLst>
              <a:ext uri="{FF2B5EF4-FFF2-40B4-BE49-F238E27FC236}">
                <a16:creationId xmlns:a16="http://schemas.microsoft.com/office/drawing/2014/main" id="{4C294748-860B-61E0-7A75-9C93A2A43F68}"/>
              </a:ext>
            </a:extLst>
          </p:cNvPr>
          <p:cNvSpPr txBox="1"/>
          <p:nvPr/>
        </p:nvSpPr>
        <p:spPr>
          <a:xfrm>
            <a:off x="-6170405" y="2081243"/>
            <a:ext cx="359394" cy="584775"/>
          </a:xfrm>
          <a:prstGeom prst="rect">
            <a:avLst/>
          </a:prstGeom>
          <a:noFill/>
        </p:spPr>
        <p:txBody>
          <a:bodyPr wrap="none" rtlCol="0">
            <a:spAutoFit/>
          </a:bodyPr>
          <a:lstStyle/>
          <a:p>
            <a:r>
              <a:rPr lang="en-US" sz="3200" dirty="0">
                <a:solidFill>
                  <a:schemeClr val="bg1"/>
                </a:solidFill>
                <a:latin typeface="Rubik" panose="00000500000000000000" pitchFamily="2" charset="-79"/>
                <a:cs typeface="Rubik" panose="00000500000000000000" pitchFamily="2" charset="-79"/>
              </a:rPr>
              <a:t>1</a:t>
            </a:r>
            <a:endParaRPr lang="fr-FR" sz="3200" dirty="0">
              <a:solidFill>
                <a:schemeClr val="bg1"/>
              </a:solidFill>
              <a:latin typeface="Rubik" panose="00000500000000000000" pitchFamily="2" charset="-79"/>
              <a:cs typeface="Rubik" panose="00000500000000000000" pitchFamily="2" charset="-79"/>
            </a:endParaRPr>
          </a:p>
        </p:txBody>
      </p:sp>
      <p:sp>
        <p:nvSpPr>
          <p:cNvPr id="13" name="TextBox 12">
            <a:extLst>
              <a:ext uri="{FF2B5EF4-FFF2-40B4-BE49-F238E27FC236}">
                <a16:creationId xmlns:a16="http://schemas.microsoft.com/office/drawing/2014/main" id="{5590670A-4D1F-2141-ABD8-A9D0B5DFAFA2}"/>
              </a:ext>
            </a:extLst>
          </p:cNvPr>
          <p:cNvSpPr txBox="1"/>
          <p:nvPr/>
        </p:nvSpPr>
        <p:spPr>
          <a:xfrm>
            <a:off x="14171300" y="4101939"/>
            <a:ext cx="425116" cy="584775"/>
          </a:xfrm>
          <a:prstGeom prst="rect">
            <a:avLst/>
          </a:prstGeom>
          <a:noFill/>
        </p:spPr>
        <p:txBody>
          <a:bodyPr wrap="none" rtlCol="0">
            <a:spAutoFit/>
          </a:bodyPr>
          <a:lstStyle/>
          <a:p>
            <a:r>
              <a:rPr lang="en-US" sz="3200" dirty="0">
                <a:solidFill>
                  <a:schemeClr val="bg1"/>
                </a:solidFill>
                <a:latin typeface="Rubik" panose="00000500000000000000" pitchFamily="2" charset="-79"/>
                <a:cs typeface="Rubik" panose="00000500000000000000" pitchFamily="2" charset="-79"/>
              </a:rPr>
              <a:t>2</a:t>
            </a:r>
            <a:endParaRPr lang="fr-FR" sz="3200" dirty="0">
              <a:solidFill>
                <a:schemeClr val="bg1"/>
              </a:solidFill>
              <a:latin typeface="Rubik" panose="00000500000000000000" pitchFamily="2" charset="-79"/>
              <a:cs typeface="Rubik" panose="00000500000000000000" pitchFamily="2" charset="-79"/>
            </a:endParaRPr>
          </a:p>
        </p:txBody>
      </p:sp>
      <p:sp>
        <p:nvSpPr>
          <p:cNvPr id="16" name="TextBox 15">
            <a:extLst>
              <a:ext uri="{FF2B5EF4-FFF2-40B4-BE49-F238E27FC236}">
                <a16:creationId xmlns:a16="http://schemas.microsoft.com/office/drawing/2014/main" id="{2D5B6BFC-E70D-FE04-BAE8-9DC2B24EEAF6}"/>
              </a:ext>
            </a:extLst>
          </p:cNvPr>
          <p:cNvSpPr txBox="1"/>
          <p:nvPr/>
        </p:nvSpPr>
        <p:spPr>
          <a:xfrm>
            <a:off x="4493041" y="363729"/>
            <a:ext cx="4666705" cy="830997"/>
          </a:xfrm>
          <a:prstGeom prst="rect">
            <a:avLst/>
          </a:prstGeom>
          <a:noFill/>
        </p:spPr>
        <p:txBody>
          <a:bodyPr wrap="square" rtlCol="0">
            <a:spAutoFit/>
          </a:bodyPr>
          <a:lstStyle/>
          <a:p>
            <a:pPr algn="ctr"/>
            <a:r>
              <a:rPr lang="en-US" sz="4800" dirty="0">
                <a:solidFill>
                  <a:srgbClr val="50C9D5"/>
                </a:solidFill>
                <a:latin typeface="Rubik" panose="00000500000000000000" pitchFamily="2" charset="-79"/>
                <a:cs typeface="Rubik" panose="00000500000000000000" pitchFamily="2" charset="-79"/>
              </a:rPr>
              <a:t>Documentation</a:t>
            </a:r>
            <a:endParaRPr lang="fr-FR" sz="4800" dirty="0">
              <a:solidFill>
                <a:srgbClr val="50C9D5"/>
              </a:solidFill>
              <a:latin typeface="Rubik" panose="00000500000000000000" pitchFamily="2" charset="-79"/>
              <a:cs typeface="Rubik" panose="00000500000000000000" pitchFamily="2" charset="-79"/>
            </a:endParaRPr>
          </a:p>
        </p:txBody>
      </p:sp>
      <p:pic>
        <p:nvPicPr>
          <p:cNvPr id="18" name="Graphic 17">
            <a:extLst>
              <a:ext uri="{FF2B5EF4-FFF2-40B4-BE49-F238E27FC236}">
                <a16:creationId xmlns:a16="http://schemas.microsoft.com/office/drawing/2014/main" id="{24F01217-64BE-6A13-4307-8705E9B2CB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14227" y="8005838"/>
            <a:ext cx="1304553" cy="1425345"/>
          </a:xfrm>
          <a:prstGeom prst="rect">
            <a:avLst/>
          </a:prstGeom>
        </p:spPr>
      </p:pic>
      <p:pic>
        <p:nvPicPr>
          <p:cNvPr id="19" name="Graphic 18">
            <a:extLst>
              <a:ext uri="{FF2B5EF4-FFF2-40B4-BE49-F238E27FC236}">
                <a16:creationId xmlns:a16="http://schemas.microsoft.com/office/drawing/2014/main" id="{E34ABE9F-822B-CA45-D757-6F5376F7B49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577994" y="-2688222"/>
            <a:ext cx="733116" cy="927616"/>
          </a:xfrm>
          <a:prstGeom prst="rect">
            <a:avLst/>
          </a:prstGeom>
        </p:spPr>
      </p:pic>
      <p:pic>
        <p:nvPicPr>
          <p:cNvPr id="6" name="Picture 5">
            <a:extLst>
              <a:ext uri="{FF2B5EF4-FFF2-40B4-BE49-F238E27FC236}">
                <a16:creationId xmlns:a16="http://schemas.microsoft.com/office/drawing/2014/main" id="{3A41F087-5343-1744-62E7-C66ADD7AC1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13801" y="189607"/>
            <a:ext cx="1179240" cy="1179240"/>
          </a:xfrm>
          <a:prstGeom prst="rect">
            <a:avLst/>
          </a:prstGeom>
        </p:spPr>
      </p:pic>
      <p:pic>
        <p:nvPicPr>
          <p:cNvPr id="10" name="Picture 2" descr="Applied Sciences | Free Full-Text | Factors of the Technology Acceptance  Model for Construction IT">
            <a:extLst>
              <a:ext uri="{FF2B5EF4-FFF2-40B4-BE49-F238E27FC236}">
                <a16:creationId xmlns:a16="http://schemas.microsoft.com/office/drawing/2014/main" id="{FDFDA683-B2B7-4960-CDC6-078FDB83BD7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97846" y="1915485"/>
            <a:ext cx="10773669" cy="337799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E944DB7-258F-23D1-D003-253F3786C32D}"/>
              </a:ext>
            </a:extLst>
          </p:cNvPr>
          <p:cNvSpPr txBox="1"/>
          <p:nvPr/>
        </p:nvSpPr>
        <p:spPr>
          <a:xfrm>
            <a:off x="869004" y="1771883"/>
            <a:ext cx="10453990" cy="584775"/>
          </a:xfrm>
          <a:prstGeom prst="rect">
            <a:avLst/>
          </a:prstGeom>
          <a:noFill/>
        </p:spPr>
        <p:txBody>
          <a:bodyPr wrap="square" rtlCol="0">
            <a:spAutoFit/>
          </a:bodyPr>
          <a:lstStyle/>
          <a:p>
            <a:pPr algn="ctr"/>
            <a:r>
              <a:rPr lang="en-US" sz="3200" dirty="0">
                <a:solidFill>
                  <a:schemeClr val="bg1"/>
                </a:solidFill>
              </a:rPr>
              <a:t>The TAM model is based on individual analysis to determine:</a:t>
            </a:r>
            <a:endParaRPr lang="fr-FR" sz="3200" dirty="0">
              <a:solidFill>
                <a:schemeClr val="bg1"/>
              </a:solidFill>
            </a:endParaRPr>
          </a:p>
        </p:txBody>
      </p:sp>
      <p:cxnSp>
        <p:nvCxnSpPr>
          <p:cNvPr id="15" name="Straight Arrow Connector 14">
            <a:extLst>
              <a:ext uri="{FF2B5EF4-FFF2-40B4-BE49-F238E27FC236}">
                <a16:creationId xmlns:a16="http://schemas.microsoft.com/office/drawing/2014/main" id="{2433BB9A-0FBE-2B6D-7C06-37E8C73E6044}"/>
              </a:ext>
            </a:extLst>
          </p:cNvPr>
          <p:cNvCxnSpPr>
            <a:cxnSpLocks/>
            <a:stCxn id="11" idx="2"/>
          </p:cNvCxnSpPr>
          <p:nvPr/>
        </p:nvCxnSpPr>
        <p:spPr>
          <a:xfrm flipH="1">
            <a:off x="2687854" y="2356658"/>
            <a:ext cx="3408145" cy="1072342"/>
          </a:xfrm>
          <a:prstGeom prst="straightConnector1">
            <a:avLst/>
          </a:prstGeom>
          <a:ln w="76200">
            <a:solidFill>
              <a:srgbClr val="50C9D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616A28E-85FE-7D55-E3B8-ED4BFFE87727}"/>
              </a:ext>
            </a:extLst>
          </p:cNvPr>
          <p:cNvCxnSpPr>
            <a:cxnSpLocks/>
          </p:cNvCxnSpPr>
          <p:nvPr/>
        </p:nvCxnSpPr>
        <p:spPr>
          <a:xfrm>
            <a:off x="6095999" y="2346376"/>
            <a:ext cx="3408145" cy="1072342"/>
          </a:xfrm>
          <a:prstGeom prst="straightConnector1">
            <a:avLst/>
          </a:prstGeom>
          <a:ln w="76200">
            <a:solidFill>
              <a:srgbClr val="50C9D5"/>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9594874-DD6D-9071-425C-A43D0AB54C84}"/>
              </a:ext>
            </a:extLst>
          </p:cNvPr>
          <p:cNvSpPr txBox="1"/>
          <p:nvPr/>
        </p:nvSpPr>
        <p:spPr>
          <a:xfrm>
            <a:off x="347103" y="3720984"/>
            <a:ext cx="3707788" cy="2123658"/>
          </a:xfrm>
          <a:prstGeom prst="rect">
            <a:avLst/>
          </a:prstGeom>
          <a:noFill/>
        </p:spPr>
        <p:txBody>
          <a:bodyPr wrap="square" rtlCol="0">
            <a:spAutoFit/>
          </a:bodyPr>
          <a:lstStyle/>
          <a:p>
            <a:pPr marL="285750" indent="-285750">
              <a:buFont typeface="Wingdings" panose="05000000000000000000" pitchFamily="2" charset="2"/>
              <a:buChar char="ü"/>
            </a:pPr>
            <a:r>
              <a:rPr lang="en-US" sz="2400" b="0" i="0" dirty="0">
                <a:solidFill>
                  <a:srgbClr val="50C9D5"/>
                </a:solidFill>
                <a:effectLst/>
                <a:latin typeface="Rubik" panose="00000500000000000000" pitchFamily="2" charset="-79"/>
                <a:cs typeface="Rubik" panose="00000500000000000000" pitchFamily="2" charset="-79"/>
              </a:rPr>
              <a:t>Perceived usefulness: </a:t>
            </a:r>
            <a:r>
              <a:rPr lang="en-US" b="0" i="0" dirty="0">
                <a:solidFill>
                  <a:schemeClr val="bg1"/>
                </a:solidFill>
                <a:effectLst/>
                <a:latin typeface="Rubik" panose="00000500000000000000" pitchFamily="2" charset="-79"/>
                <a:cs typeface="Rubik" panose="00000500000000000000" pitchFamily="2" charset="-79"/>
              </a:rPr>
              <a:t>analysis in terms of personal effectiveness and the improvement of work performance that a technological tool brings to its user.</a:t>
            </a:r>
            <a:endParaRPr lang="fr-FR" dirty="0">
              <a:solidFill>
                <a:schemeClr val="bg1"/>
              </a:solidFill>
              <a:latin typeface="Rubik" panose="00000500000000000000" pitchFamily="2" charset="-79"/>
              <a:cs typeface="Rubik" panose="00000500000000000000" pitchFamily="2" charset="-79"/>
            </a:endParaRPr>
          </a:p>
        </p:txBody>
      </p:sp>
      <p:sp>
        <p:nvSpPr>
          <p:cNvPr id="30" name="TextBox 29">
            <a:extLst>
              <a:ext uri="{FF2B5EF4-FFF2-40B4-BE49-F238E27FC236}">
                <a16:creationId xmlns:a16="http://schemas.microsoft.com/office/drawing/2014/main" id="{5E73F4AC-84A0-895F-3518-2B5F8015AB75}"/>
              </a:ext>
            </a:extLst>
          </p:cNvPr>
          <p:cNvSpPr txBox="1"/>
          <p:nvPr/>
        </p:nvSpPr>
        <p:spPr>
          <a:xfrm>
            <a:off x="7615206" y="3607769"/>
            <a:ext cx="3707788" cy="2215991"/>
          </a:xfrm>
          <a:prstGeom prst="rect">
            <a:avLst/>
          </a:prstGeom>
          <a:noFill/>
        </p:spPr>
        <p:txBody>
          <a:bodyPr wrap="square" rtlCol="0">
            <a:spAutoFit/>
          </a:bodyPr>
          <a:lstStyle/>
          <a:p>
            <a:pPr marL="285750" indent="-285750">
              <a:buFont typeface="Wingdings" panose="05000000000000000000" pitchFamily="2" charset="2"/>
              <a:buChar char="ü"/>
            </a:pPr>
            <a:r>
              <a:rPr lang="en-US" sz="2400" b="0" i="0" dirty="0">
                <a:solidFill>
                  <a:srgbClr val="50C9D5"/>
                </a:solidFill>
                <a:effectLst/>
                <a:latin typeface="Rubik" panose="00000500000000000000" pitchFamily="2" charset="-79"/>
                <a:cs typeface="Rubik" panose="00000500000000000000" pitchFamily="2" charset="-79"/>
              </a:rPr>
              <a:t>Perceived ease of use: </a:t>
            </a:r>
            <a:r>
              <a:rPr lang="en-US" b="0" i="0" dirty="0">
                <a:solidFill>
                  <a:schemeClr val="bg1"/>
                </a:solidFill>
                <a:effectLst/>
                <a:latin typeface="Rubik" panose="00000500000000000000" pitchFamily="2" charset="-79"/>
                <a:cs typeface="Rubik" panose="00000500000000000000" pitchFamily="2" charset="-79"/>
              </a:rPr>
              <a:t>refers to the degree to which a person believes that using a system will be effortless. It also affects attitude towards use and behavioral intention.</a:t>
            </a:r>
          </a:p>
          <a:p>
            <a:pPr marL="285750" indent="-285750">
              <a:buFont typeface="Wingdings" panose="05000000000000000000" pitchFamily="2" charset="2"/>
              <a:buChar char="ü"/>
            </a:pPr>
            <a:endParaRPr lang="en-US" sz="2400" b="0" i="0" dirty="0">
              <a:solidFill>
                <a:schemeClr val="bg1"/>
              </a:solidFill>
              <a:effectLst/>
              <a:latin typeface="Rubik" panose="00000500000000000000" pitchFamily="2" charset="-79"/>
              <a:cs typeface="Rubik" panose="00000500000000000000" pitchFamily="2" charset="-79"/>
            </a:endParaRPr>
          </a:p>
        </p:txBody>
      </p:sp>
    </p:spTree>
    <p:custDataLst>
      <p:tags r:id="rId1"/>
    </p:custDataLst>
    <p:extLst>
      <p:ext uri="{BB962C8B-B14F-4D97-AF65-F5344CB8AC3E}">
        <p14:creationId xmlns:p14="http://schemas.microsoft.com/office/powerpoint/2010/main" val="12855815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86"/>
            <a:ext cx="12192000" cy="6857214"/>
          </a:xfrm>
          <a:prstGeom prst="rect">
            <a:avLst/>
          </a:prstGeom>
        </p:spPr>
      </p:pic>
      <p:sp>
        <p:nvSpPr>
          <p:cNvPr id="2" name="Oval 1">
            <a:extLst>
              <a:ext uri="{FF2B5EF4-FFF2-40B4-BE49-F238E27FC236}">
                <a16:creationId xmlns:a16="http://schemas.microsoft.com/office/drawing/2014/main" id="{03F05494-E88E-EAFA-9536-ECBBA2F572A1}"/>
              </a:ext>
            </a:extLst>
          </p:cNvPr>
          <p:cNvSpPr/>
          <p:nvPr/>
        </p:nvSpPr>
        <p:spPr>
          <a:xfrm>
            <a:off x="785253" y="2453600"/>
            <a:ext cx="2301765" cy="230176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Rectangle: Folded Corner 2">
            <a:extLst>
              <a:ext uri="{FF2B5EF4-FFF2-40B4-BE49-F238E27FC236}">
                <a16:creationId xmlns:a16="http://schemas.microsoft.com/office/drawing/2014/main" id="{BCD15E54-AA18-1597-6E52-7D37A1AA0849}"/>
              </a:ext>
            </a:extLst>
          </p:cNvPr>
          <p:cNvSpPr/>
          <p:nvPr/>
        </p:nvSpPr>
        <p:spPr>
          <a:xfrm>
            <a:off x="-6447908" y="1968147"/>
            <a:ext cx="914400" cy="914400"/>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Rectangle: Folded Corner 4">
            <a:extLst>
              <a:ext uri="{FF2B5EF4-FFF2-40B4-BE49-F238E27FC236}">
                <a16:creationId xmlns:a16="http://schemas.microsoft.com/office/drawing/2014/main" id="{A4C50AA7-ED77-9979-7473-D5F940CF66F4}"/>
              </a:ext>
            </a:extLst>
          </p:cNvPr>
          <p:cNvSpPr/>
          <p:nvPr/>
        </p:nvSpPr>
        <p:spPr>
          <a:xfrm>
            <a:off x="13920411" y="3966128"/>
            <a:ext cx="914400" cy="914400"/>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TextBox 13">
            <a:extLst>
              <a:ext uri="{FF2B5EF4-FFF2-40B4-BE49-F238E27FC236}">
                <a16:creationId xmlns:a16="http://schemas.microsoft.com/office/drawing/2014/main" id="{63DF20A1-BBD9-0B68-4A2A-98B0169A8ADF}"/>
              </a:ext>
            </a:extLst>
          </p:cNvPr>
          <p:cNvSpPr txBox="1"/>
          <p:nvPr/>
        </p:nvSpPr>
        <p:spPr>
          <a:xfrm>
            <a:off x="2687854" y="-1455162"/>
            <a:ext cx="6816290" cy="1107996"/>
          </a:xfrm>
          <a:prstGeom prst="rect">
            <a:avLst/>
          </a:prstGeom>
          <a:noFill/>
        </p:spPr>
        <p:txBody>
          <a:bodyPr wrap="none" rtlCol="0">
            <a:spAutoFit/>
          </a:bodyPr>
          <a:lstStyle/>
          <a:p>
            <a:pPr algn="ctr"/>
            <a:r>
              <a:rPr lang="en-US" sz="6600" dirty="0">
                <a:solidFill>
                  <a:srgbClr val="50C9D5"/>
                </a:solidFill>
                <a:latin typeface="Rubik" panose="00000500000000000000" pitchFamily="2" charset="-79"/>
                <a:cs typeface="Rubik" panose="00000500000000000000" pitchFamily="2" charset="-79"/>
              </a:rPr>
              <a:t>Our study Goals :</a:t>
            </a:r>
            <a:endParaRPr lang="fr-FR" sz="6600" dirty="0">
              <a:solidFill>
                <a:srgbClr val="50C9D5"/>
              </a:solidFill>
              <a:latin typeface="Rubik" panose="00000500000000000000" pitchFamily="2" charset="-79"/>
              <a:cs typeface="Rubik" panose="00000500000000000000" pitchFamily="2" charset="-79"/>
            </a:endParaRPr>
          </a:p>
        </p:txBody>
      </p:sp>
      <p:sp>
        <p:nvSpPr>
          <p:cNvPr id="9" name="TextBox 8">
            <a:extLst>
              <a:ext uri="{FF2B5EF4-FFF2-40B4-BE49-F238E27FC236}">
                <a16:creationId xmlns:a16="http://schemas.microsoft.com/office/drawing/2014/main" id="{EF95E272-1D3A-1A7C-EEAB-463FC0E9E31A}"/>
              </a:ext>
            </a:extLst>
          </p:cNvPr>
          <p:cNvSpPr txBox="1"/>
          <p:nvPr/>
        </p:nvSpPr>
        <p:spPr>
          <a:xfrm>
            <a:off x="-5160405" y="2250923"/>
            <a:ext cx="3498455" cy="1569660"/>
          </a:xfrm>
          <a:prstGeom prst="rect">
            <a:avLst/>
          </a:prstGeom>
          <a:noFill/>
        </p:spPr>
        <p:txBody>
          <a:bodyPr wrap="square" rtlCol="0">
            <a:spAutoFit/>
          </a:bodyPr>
          <a:lstStyle/>
          <a:p>
            <a:r>
              <a:rPr lang="en-US" sz="2400" dirty="0">
                <a:solidFill>
                  <a:schemeClr val="bg1"/>
                </a:solidFill>
              </a:rPr>
              <a:t>Identifying the computer engineering student's perception on adopting frameworks</a:t>
            </a:r>
          </a:p>
        </p:txBody>
      </p:sp>
      <p:sp>
        <p:nvSpPr>
          <p:cNvPr id="17" name="TextBox 16">
            <a:extLst>
              <a:ext uri="{FF2B5EF4-FFF2-40B4-BE49-F238E27FC236}">
                <a16:creationId xmlns:a16="http://schemas.microsoft.com/office/drawing/2014/main" id="{8F5A5631-4B30-4983-E1E4-D9EFEB2FBF79}"/>
              </a:ext>
            </a:extLst>
          </p:cNvPr>
          <p:cNvSpPr txBox="1"/>
          <p:nvPr/>
        </p:nvSpPr>
        <p:spPr>
          <a:xfrm>
            <a:off x="15250560" y="4254661"/>
            <a:ext cx="3600570" cy="1477328"/>
          </a:xfrm>
          <a:prstGeom prst="rect">
            <a:avLst/>
          </a:prstGeom>
          <a:noFill/>
        </p:spPr>
        <p:txBody>
          <a:bodyPr wrap="square" rtlCol="0">
            <a:spAutoFit/>
          </a:bodyPr>
          <a:lstStyle/>
          <a:p>
            <a:r>
              <a:rPr lang="en-US" sz="2400" dirty="0">
                <a:solidFill>
                  <a:schemeClr val="bg1"/>
                </a:solidFill>
              </a:rPr>
              <a:t>Identifying the core factors behind the students’ use of frameworks</a:t>
            </a:r>
          </a:p>
          <a:p>
            <a:endParaRPr lang="fr-FR" dirty="0">
              <a:latin typeface="Rubik" panose="00000500000000000000" pitchFamily="2" charset="-79"/>
              <a:cs typeface="Rubik" panose="00000500000000000000" pitchFamily="2" charset="-79"/>
            </a:endParaRPr>
          </a:p>
        </p:txBody>
      </p:sp>
      <p:sp>
        <p:nvSpPr>
          <p:cNvPr id="12" name="TextBox 11">
            <a:extLst>
              <a:ext uri="{FF2B5EF4-FFF2-40B4-BE49-F238E27FC236}">
                <a16:creationId xmlns:a16="http://schemas.microsoft.com/office/drawing/2014/main" id="{4C294748-860B-61E0-7A75-9C93A2A43F68}"/>
              </a:ext>
            </a:extLst>
          </p:cNvPr>
          <p:cNvSpPr txBox="1"/>
          <p:nvPr/>
        </p:nvSpPr>
        <p:spPr>
          <a:xfrm>
            <a:off x="-6170405" y="2081243"/>
            <a:ext cx="359394" cy="584775"/>
          </a:xfrm>
          <a:prstGeom prst="rect">
            <a:avLst/>
          </a:prstGeom>
          <a:noFill/>
        </p:spPr>
        <p:txBody>
          <a:bodyPr wrap="none" rtlCol="0">
            <a:spAutoFit/>
          </a:bodyPr>
          <a:lstStyle/>
          <a:p>
            <a:r>
              <a:rPr lang="en-US" sz="3200" dirty="0">
                <a:solidFill>
                  <a:schemeClr val="bg1"/>
                </a:solidFill>
                <a:latin typeface="Rubik" panose="00000500000000000000" pitchFamily="2" charset="-79"/>
                <a:cs typeface="Rubik" panose="00000500000000000000" pitchFamily="2" charset="-79"/>
              </a:rPr>
              <a:t>1</a:t>
            </a:r>
            <a:endParaRPr lang="fr-FR" sz="3200" dirty="0">
              <a:solidFill>
                <a:schemeClr val="bg1"/>
              </a:solidFill>
              <a:latin typeface="Rubik" panose="00000500000000000000" pitchFamily="2" charset="-79"/>
              <a:cs typeface="Rubik" panose="00000500000000000000" pitchFamily="2" charset="-79"/>
            </a:endParaRPr>
          </a:p>
        </p:txBody>
      </p:sp>
      <p:sp>
        <p:nvSpPr>
          <p:cNvPr id="13" name="TextBox 12">
            <a:extLst>
              <a:ext uri="{FF2B5EF4-FFF2-40B4-BE49-F238E27FC236}">
                <a16:creationId xmlns:a16="http://schemas.microsoft.com/office/drawing/2014/main" id="{5590670A-4D1F-2141-ABD8-A9D0B5DFAFA2}"/>
              </a:ext>
            </a:extLst>
          </p:cNvPr>
          <p:cNvSpPr txBox="1"/>
          <p:nvPr/>
        </p:nvSpPr>
        <p:spPr>
          <a:xfrm>
            <a:off x="14171300" y="4101939"/>
            <a:ext cx="425116" cy="584775"/>
          </a:xfrm>
          <a:prstGeom prst="rect">
            <a:avLst/>
          </a:prstGeom>
          <a:noFill/>
        </p:spPr>
        <p:txBody>
          <a:bodyPr wrap="none" rtlCol="0">
            <a:spAutoFit/>
          </a:bodyPr>
          <a:lstStyle/>
          <a:p>
            <a:r>
              <a:rPr lang="en-US" sz="3200" dirty="0">
                <a:solidFill>
                  <a:schemeClr val="bg1"/>
                </a:solidFill>
                <a:latin typeface="Rubik" panose="00000500000000000000" pitchFamily="2" charset="-79"/>
                <a:cs typeface="Rubik" panose="00000500000000000000" pitchFamily="2" charset="-79"/>
              </a:rPr>
              <a:t>2</a:t>
            </a:r>
            <a:endParaRPr lang="fr-FR" sz="3200" dirty="0">
              <a:solidFill>
                <a:schemeClr val="bg1"/>
              </a:solidFill>
              <a:latin typeface="Rubik" panose="00000500000000000000" pitchFamily="2" charset="-79"/>
              <a:cs typeface="Rubik" panose="00000500000000000000" pitchFamily="2" charset="-79"/>
            </a:endParaRPr>
          </a:p>
        </p:txBody>
      </p:sp>
      <p:sp>
        <p:nvSpPr>
          <p:cNvPr id="16" name="TextBox 15">
            <a:extLst>
              <a:ext uri="{FF2B5EF4-FFF2-40B4-BE49-F238E27FC236}">
                <a16:creationId xmlns:a16="http://schemas.microsoft.com/office/drawing/2014/main" id="{2D5B6BFC-E70D-FE04-BAE8-9DC2B24EEAF6}"/>
              </a:ext>
            </a:extLst>
          </p:cNvPr>
          <p:cNvSpPr txBox="1"/>
          <p:nvPr/>
        </p:nvSpPr>
        <p:spPr>
          <a:xfrm>
            <a:off x="4493041" y="363729"/>
            <a:ext cx="4666705" cy="830997"/>
          </a:xfrm>
          <a:prstGeom prst="rect">
            <a:avLst/>
          </a:prstGeom>
          <a:noFill/>
        </p:spPr>
        <p:txBody>
          <a:bodyPr wrap="square" rtlCol="0">
            <a:spAutoFit/>
          </a:bodyPr>
          <a:lstStyle/>
          <a:p>
            <a:pPr algn="ctr"/>
            <a:r>
              <a:rPr lang="en-US" sz="4800" dirty="0">
                <a:solidFill>
                  <a:srgbClr val="50C9D5"/>
                </a:solidFill>
                <a:latin typeface="Rubik" panose="00000500000000000000" pitchFamily="2" charset="-79"/>
                <a:cs typeface="Rubik" panose="00000500000000000000" pitchFamily="2" charset="-79"/>
              </a:rPr>
              <a:t>Documentation</a:t>
            </a:r>
            <a:endParaRPr lang="fr-FR" sz="4800" dirty="0">
              <a:solidFill>
                <a:srgbClr val="50C9D5"/>
              </a:solidFill>
              <a:latin typeface="Rubik" panose="00000500000000000000" pitchFamily="2" charset="-79"/>
              <a:cs typeface="Rubik" panose="00000500000000000000" pitchFamily="2" charset="-79"/>
            </a:endParaRPr>
          </a:p>
        </p:txBody>
      </p:sp>
      <p:pic>
        <p:nvPicPr>
          <p:cNvPr id="18" name="Graphic 17">
            <a:extLst>
              <a:ext uri="{FF2B5EF4-FFF2-40B4-BE49-F238E27FC236}">
                <a16:creationId xmlns:a16="http://schemas.microsoft.com/office/drawing/2014/main" id="{24F01217-64BE-6A13-4307-8705E9B2CB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14227" y="8005838"/>
            <a:ext cx="1304553" cy="1425345"/>
          </a:xfrm>
          <a:prstGeom prst="rect">
            <a:avLst/>
          </a:prstGeom>
        </p:spPr>
      </p:pic>
      <p:pic>
        <p:nvPicPr>
          <p:cNvPr id="19" name="Graphic 18">
            <a:extLst>
              <a:ext uri="{FF2B5EF4-FFF2-40B4-BE49-F238E27FC236}">
                <a16:creationId xmlns:a16="http://schemas.microsoft.com/office/drawing/2014/main" id="{E34ABE9F-822B-CA45-D757-6F5376F7B49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577994" y="-2688222"/>
            <a:ext cx="733116" cy="927616"/>
          </a:xfrm>
          <a:prstGeom prst="rect">
            <a:avLst/>
          </a:prstGeom>
        </p:spPr>
      </p:pic>
      <p:pic>
        <p:nvPicPr>
          <p:cNvPr id="6" name="Picture 5">
            <a:extLst>
              <a:ext uri="{FF2B5EF4-FFF2-40B4-BE49-F238E27FC236}">
                <a16:creationId xmlns:a16="http://schemas.microsoft.com/office/drawing/2014/main" id="{3A41F087-5343-1744-62E7-C66ADD7AC1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13801" y="189607"/>
            <a:ext cx="1179240" cy="1179240"/>
          </a:xfrm>
          <a:prstGeom prst="rect">
            <a:avLst/>
          </a:prstGeom>
        </p:spPr>
      </p:pic>
      <p:pic>
        <p:nvPicPr>
          <p:cNvPr id="10" name="Picture 2" descr="Applied Sciences | Free Full-Text | Factors of the Technology Acceptance  Model for Construction IT">
            <a:extLst>
              <a:ext uri="{FF2B5EF4-FFF2-40B4-BE49-F238E27FC236}">
                <a16:creationId xmlns:a16="http://schemas.microsoft.com/office/drawing/2014/main" id="{FDFDA683-B2B7-4960-CDC6-078FDB83BD7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97846" y="1915485"/>
            <a:ext cx="10773669" cy="3377994"/>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Arrow Connector 22">
            <a:extLst>
              <a:ext uri="{FF2B5EF4-FFF2-40B4-BE49-F238E27FC236}">
                <a16:creationId xmlns:a16="http://schemas.microsoft.com/office/drawing/2014/main" id="{F616A28E-85FE-7D55-E3B8-ED4BFFE87727}"/>
              </a:ext>
            </a:extLst>
          </p:cNvPr>
          <p:cNvCxnSpPr>
            <a:cxnSpLocks/>
          </p:cNvCxnSpPr>
          <p:nvPr/>
        </p:nvCxnSpPr>
        <p:spPr>
          <a:xfrm flipH="1">
            <a:off x="6169680" y="3763532"/>
            <a:ext cx="3408145" cy="1072342"/>
          </a:xfrm>
          <a:prstGeom prst="straightConnector1">
            <a:avLst/>
          </a:prstGeom>
          <a:ln w="76200">
            <a:solidFill>
              <a:srgbClr val="50C9D5"/>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9594874-DD6D-9071-425C-A43D0AB54C84}"/>
              </a:ext>
            </a:extLst>
          </p:cNvPr>
          <p:cNvSpPr txBox="1"/>
          <p:nvPr/>
        </p:nvSpPr>
        <p:spPr>
          <a:xfrm>
            <a:off x="466306" y="1716799"/>
            <a:ext cx="3707788" cy="2123658"/>
          </a:xfrm>
          <a:prstGeom prst="rect">
            <a:avLst/>
          </a:prstGeom>
          <a:noFill/>
        </p:spPr>
        <p:txBody>
          <a:bodyPr wrap="square" rtlCol="0">
            <a:spAutoFit/>
          </a:bodyPr>
          <a:lstStyle/>
          <a:p>
            <a:pPr marL="285750" indent="-285750">
              <a:buFont typeface="Wingdings" panose="05000000000000000000" pitchFamily="2" charset="2"/>
              <a:buChar char="ü"/>
            </a:pPr>
            <a:r>
              <a:rPr lang="en-US" sz="2400" b="0" i="0" dirty="0">
                <a:solidFill>
                  <a:srgbClr val="50C9D5"/>
                </a:solidFill>
                <a:effectLst/>
                <a:latin typeface="Rubik" panose="00000500000000000000" pitchFamily="2" charset="-79"/>
                <a:cs typeface="Rubik" panose="00000500000000000000" pitchFamily="2" charset="-79"/>
              </a:rPr>
              <a:t>Perceived usefulness: </a:t>
            </a:r>
            <a:r>
              <a:rPr lang="en-US" b="0" i="0" dirty="0">
                <a:solidFill>
                  <a:schemeClr val="bg1"/>
                </a:solidFill>
                <a:effectLst/>
                <a:latin typeface="Rubik" panose="00000500000000000000" pitchFamily="2" charset="-79"/>
                <a:cs typeface="Rubik" panose="00000500000000000000" pitchFamily="2" charset="-79"/>
              </a:rPr>
              <a:t>analysis in terms of personal effectiveness and the improvement of work performance that a technological tool brings to its user.</a:t>
            </a:r>
            <a:endParaRPr lang="fr-FR" dirty="0">
              <a:solidFill>
                <a:schemeClr val="bg1"/>
              </a:solidFill>
              <a:latin typeface="Rubik" panose="00000500000000000000" pitchFamily="2" charset="-79"/>
              <a:cs typeface="Rubik" panose="00000500000000000000" pitchFamily="2" charset="-79"/>
            </a:endParaRPr>
          </a:p>
        </p:txBody>
      </p:sp>
      <p:sp>
        <p:nvSpPr>
          <p:cNvPr id="30" name="TextBox 29">
            <a:extLst>
              <a:ext uri="{FF2B5EF4-FFF2-40B4-BE49-F238E27FC236}">
                <a16:creationId xmlns:a16="http://schemas.microsoft.com/office/drawing/2014/main" id="{5E73F4AC-84A0-895F-3518-2B5F8015AB75}"/>
              </a:ext>
            </a:extLst>
          </p:cNvPr>
          <p:cNvSpPr txBox="1"/>
          <p:nvPr/>
        </p:nvSpPr>
        <p:spPr>
          <a:xfrm>
            <a:off x="7698959" y="1716799"/>
            <a:ext cx="3707788" cy="2215991"/>
          </a:xfrm>
          <a:prstGeom prst="rect">
            <a:avLst/>
          </a:prstGeom>
          <a:noFill/>
        </p:spPr>
        <p:txBody>
          <a:bodyPr wrap="square" rtlCol="0">
            <a:spAutoFit/>
          </a:bodyPr>
          <a:lstStyle/>
          <a:p>
            <a:pPr marL="285750" indent="-285750">
              <a:buFont typeface="Wingdings" panose="05000000000000000000" pitchFamily="2" charset="2"/>
              <a:buChar char="ü"/>
            </a:pPr>
            <a:r>
              <a:rPr lang="en-US" sz="2400" b="0" i="0" dirty="0">
                <a:solidFill>
                  <a:srgbClr val="50C9D5"/>
                </a:solidFill>
                <a:effectLst/>
                <a:latin typeface="Rubik" panose="00000500000000000000" pitchFamily="2" charset="-79"/>
                <a:cs typeface="Rubik" panose="00000500000000000000" pitchFamily="2" charset="-79"/>
              </a:rPr>
              <a:t>Perceived ease of use: </a:t>
            </a:r>
            <a:r>
              <a:rPr lang="en-US" b="0" i="0" dirty="0">
                <a:solidFill>
                  <a:schemeClr val="bg1"/>
                </a:solidFill>
                <a:effectLst/>
                <a:latin typeface="Rubik" panose="00000500000000000000" pitchFamily="2" charset="-79"/>
                <a:cs typeface="Rubik" panose="00000500000000000000" pitchFamily="2" charset="-79"/>
              </a:rPr>
              <a:t>refers to the degree to which a person believes that using a system will be effortless. It also affects attitude towards use and behavioral intention.</a:t>
            </a:r>
          </a:p>
          <a:p>
            <a:pPr marL="285750" indent="-285750">
              <a:buFont typeface="Wingdings" panose="05000000000000000000" pitchFamily="2" charset="2"/>
              <a:buChar char="ü"/>
            </a:pPr>
            <a:endParaRPr lang="en-US" sz="2400" b="0" i="0" dirty="0">
              <a:solidFill>
                <a:schemeClr val="bg1"/>
              </a:solidFill>
              <a:effectLst/>
              <a:latin typeface="Rubik" panose="00000500000000000000" pitchFamily="2" charset="-79"/>
              <a:cs typeface="Rubik" panose="00000500000000000000" pitchFamily="2" charset="-79"/>
            </a:endParaRPr>
          </a:p>
        </p:txBody>
      </p:sp>
      <p:sp>
        <p:nvSpPr>
          <p:cNvPr id="21" name="TextBox 20">
            <a:extLst>
              <a:ext uri="{FF2B5EF4-FFF2-40B4-BE49-F238E27FC236}">
                <a16:creationId xmlns:a16="http://schemas.microsoft.com/office/drawing/2014/main" id="{754C2636-D47A-B005-AD90-5BCF4FEFD783}"/>
              </a:ext>
            </a:extLst>
          </p:cNvPr>
          <p:cNvSpPr txBox="1"/>
          <p:nvPr/>
        </p:nvSpPr>
        <p:spPr>
          <a:xfrm>
            <a:off x="3715476" y="5140425"/>
            <a:ext cx="5175107" cy="1015663"/>
          </a:xfrm>
          <a:prstGeom prst="rect">
            <a:avLst/>
          </a:prstGeom>
          <a:noFill/>
        </p:spPr>
        <p:txBody>
          <a:bodyPr wrap="square">
            <a:spAutoFit/>
          </a:bodyPr>
          <a:lstStyle/>
          <a:p>
            <a:pPr marL="285750" indent="-285750">
              <a:buFont typeface="Wingdings" panose="05000000000000000000" pitchFamily="2" charset="2"/>
              <a:buChar char="ü"/>
            </a:pPr>
            <a:r>
              <a:rPr lang="en-US" sz="2400" dirty="0">
                <a:solidFill>
                  <a:srgbClr val="50C9D5"/>
                </a:solidFill>
              </a:rPr>
              <a:t>Behavioral intention: </a:t>
            </a:r>
            <a:r>
              <a:rPr lang="en-US" dirty="0">
                <a:solidFill>
                  <a:schemeClr val="bg1"/>
                </a:solidFill>
              </a:rPr>
              <a:t>This is the core of the TAM. It is through this that we determine whether the user will reuse the technology.</a:t>
            </a:r>
            <a:endParaRPr lang="fr-FR" dirty="0">
              <a:solidFill>
                <a:schemeClr val="bg1"/>
              </a:solidFill>
            </a:endParaRPr>
          </a:p>
        </p:txBody>
      </p:sp>
      <p:cxnSp>
        <p:nvCxnSpPr>
          <p:cNvPr id="22" name="Straight Arrow Connector 21">
            <a:extLst>
              <a:ext uri="{FF2B5EF4-FFF2-40B4-BE49-F238E27FC236}">
                <a16:creationId xmlns:a16="http://schemas.microsoft.com/office/drawing/2014/main" id="{1448E440-032F-32D2-9CE7-3D97AA3A8ABF}"/>
              </a:ext>
            </a:extLst>
          </p:cNvPr>
          <p:cNvCxnSpPr>
            <a:cxnSpLocks/>
          </p:cNvCxnSpPr>
          <p:nvPr/>
        </p:nvCxnSpPr>
        <p:spPr>
          <a:xfrm>
            <a:off x="2740787" y="3769721"/>
            <a:ext cx="3408145" cy="1072342"/>
          </a:xfrm>
          <a:prstGeom prst="straightConnector1">
            <a:avLst/>
          </a:prstGeom>
          <a:ln w="76200">
            <a:solidFill>
              <a:srgbClr val="50C9D5"/>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104696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86"/>
            <a:ext cx="12192000" cy="6857214"/>
          </a:xfrm>
          <a:prstGeom prst="rect">
            <a:avLst/>
          </a:prstGeom>
        </p:spPr>
      </p:pic>
      <p:sp>
        <p:nvSpPr>
          <p:cNvPr id="2" name="Oval 1">
            <a:extLst>
              <a:ext uri="{FF2B5EF4-FFF2-40B4-BE49-F238E27FC236}">
                <a16:creationId xmlns:a16="http://schemas.microsoft.com/office/drawing/2014/main" id="{03F05494-E88E-EAFA-9536-ECBBA2F572A1}"/>
              </a:ext>
            </a:extLst>
          </p:cNvPr>
          <p:cNvSpPr/>
          <p:nvPr/>
        </p:nvSpPr>
        <p:spPr>
          <a:xfrm>
            <a:off x="785253" y="2453600"/>
            <a:ext cx="2301765" cy="230176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Rectangle: Folded Corner 2">
            <a:extLst>
              <a:ext uri="{FF2B5EF4-FFF2-40B4-BE49-F238E27FC236}">
                <a16:creationId xmlns:a16="http://schemas.microsoft.com/office/drawing/2014/main" id="{BCD15E54-AA18-1597-6E52-7D37A1AA0849}"/>
              </a:ext>
            </a:extLst>
          </p:cNvPr>
          <p:cNvSpPr/>
          <p:nvPr/>
        </p:nvSpPr>
        <p:spPr>
          <a:xfrm>
            <a:off x="-6447908" y="1968147"/>
            <a:ext cx="914400" cy="914400"/>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Rectangle: Folded Corner 4">
            <a:extLst>
              <a:ext uri="{FF2B5EF4-FFF2-40B4-BE49-F238E27FC236}">
                <a16:creationId xmlns:a16="http://schemas.microsoft.com/office/drawing/2014/main" id="{A4C50AA7-ED77-9979-7473-D5F940CF66F4}"/>
              </a:ext>
            </a:extLst>
          </p:cNvPr>
          <p:cNvSpPr/>
          <p:nvPr/>
        </p:nvSpPr>
        <p:spPr>
          <a:xfrm>
            <a:off x="13920411" y="3966128"/>
            <a:ext cx="914400" cy="914400"/>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TextBox 13">
            <a:extLst>
              <a:ext uri="{FF2B5EF4-FFF2-40B4-BE49-F238E27FC236}">
                <a16:creationId xmlns:a16="http://schemas.microsoft.com/office/drawing/2014/main" id="{63DF20A1-BBD9-0B68-4A2A-98B0169A8ADF}"/>
              </a:ext>
            </a:extLst>
          </p:cNvPr>
          <p:cNvSpPr txBox="1"/>
          <p:nvPr/>
        </p:nvSpPr>
        <p:spPr>
          <a:xfrm>
            <a:off x="2687854" y="-1455162"/>
            <a:ext cx="6816290" cy="1107996"/>
          </a:xfrm>
          <a:prstGeom prst="rect">
            <a:avLst/>
          </a:prstGeom>
          <a:noFill/>
        </p:spPr>
        <p:txBody>
          <a:bodyPr wrap="none" rtlCol="0">
            <a:spAutoFit/>
          </a:bodyPr>
          <a:lstStyle/>
          <a:p>
            <a:pPr algn="ctr"/>
            <a:r>
              <a:rPr lang="en-US" sz="6600" dirty="0">
                <a:solidFill>
                  <a:srgbClr val="50C9D5"/>
                </a:solidFill>
                <a:latin typeface="Rubik" panose="00000500000000000000" pitchFamily="2" charset="-79"/>
                <a:cs typeface="Rubik" panose="00000500000000000000" pitchFamily="2" charset="-79"/>
              </a:rPr>
              <a:t>Our study Goals :</a:t>
            </a:r>
            <a:endParaRPr lang="fr-FR" sz="6600" dirty="0">
              <a:solidFill>
                <a:srgbClr val="50C9D5"/>
              </a:solidFill>
              <a:latin typeface="Rubik" panose="00000500000000000000" pitchFamily="2" charset="-79"/>
              <a:cs typeface="Rubik" panose="00000500000000000000" pitchFamily="2" charset="-79"/>
            </a:endParaRPr>
          </a:p>
        </p:txBody>
      </p:sp>
      <p:sp>
        <p:nvSpPr>
          <p:cNvPr id="9" name="TextBox 8">
            <a:extLst>
              <a:ext uri="{FF2B5EF4-FFF2-40B4-BE49-F238E27FC236}">
                <a16:creationId xmlns:a16="http://schemas.microsoft.com/office/drawing/2014/main" id="{EF95E272-1D3A-1A7C-EEAB-463FC0E9E31A}"/>
              </a:ext>
            </a:extLst>
          </p:cNvPr>
          <p:cNvSpPr txBox="1"/>
          <p:nvPr/>
        </p:nvSpPr>
        <p:spPr>
          <a:xfrm>
            <a:off x="-5160405" y="2250923"/>
            <a:ext cx="3498455" cy="1569660"/>
          </a:xfrm>
          <a:prstGeom prst="rect">
            <a:avLst/>
          </a:prstGeom>
          <a:noFill/>
        </p:spPr>
        <p:txBody>
          <a:bodyPr wrap="square" rtlCol="0">
            <a:spAutoFit/>
          </a:bodyPr>
          <a:lstStyle/>
          <a:p>
            <a:r>
              <a:rPr lang="en-US" sz="2400" dirty="0">
                <a:solidFill>
                  <a:schemeClr val="bg1"/>
                </a:solidFill>
              </a:rPr>
              <a:t>Identifying the computer engineering student's perception on adopting frameworks</a:t>
            </a:r>
          </a:p>
        </p:txBody>
      </p:sp>
      <p:sp>
        <p:nvSpPr>
          <p:cNvPr id="17" name="TextBox 16">
            <a:extLst>
              <a:ext uri="{FF2B5EF4-FFF2-40B4-BE49-F238E27FC236}">
                <a16:creationId xmlns:a16="http://schemas.microsoft.com/office/drawing/2014/main" id="{8F5A5631-4B30-4983-E1E4-D9EFEB2FBF79}"/>
              </a:ext>
            </a:extLst>
          </p:cNvPr>
          <p:cNvSpPr txBox="1"/>
          <p:nvPr/>
        </p:nvSpPr>
        <p:spPr>
          <a:xfrm>
            <a:off x="15250560" y="4254661"/>
            <a:ext cx="3600570" cy="1477328"/>
          </a:xfrm>
          <a:prstGeom prst="rect">
            <a:avLst/>
          </a:prstGeom>
          <a:noFill/>
        </p:spPr>
        <p:txBody>
          <a:bodyPr wrap="square" rtlCol="0">
            <a:spAutoFit/>
          </a:bodyPr>
          <a:lstStyle/>
          <a:p>
            <a:r>
              <a:rPr lang="en-US" sz="2400" dirty="0">
                <a:solidFill>
                  <a:schemeClr val="bg1"/>
                </a:solidFill>
              </a:rPr>
              <a:t>Identifying the core factors behind the students’ use of frameworks</a:t>
            </a:r>
          </a:p>
          <a:p>
            <a:endParaRPr lang="fr-FR" dirty="0">
              <a:latin typeface="Rubik" panose="00000500000000000000" pitchFamily="2" charset="-79"/>
              <a:cs typeface="Rubik" panose="00000500000000000000" pitchFamily="2" charset="-79"/>
            </a:endParaRPr>
          </a:p>
        </p:txBody>
      </p:sp>
      <p:sp>
        <p:nvSpPr>
          <p:cNvPr id="12" name="TextBox 11">
            <a:extLst>
              <a:ext uri="{FF2B5EF4-FFF2-40B4-BE49-F238E27FC236}">
                <a16:creationId xmlns:a16="http://schemas.microsoft.com/office/drawing/2014/main" id="{4C294748-860B-61E0-7A75-9C93A2A43F68}"/>
              </a:ext>
            </a:extLst>
          </p:cNvPr>
          <p:cNvSpPr txBox="1"/>
          <p:nvPr/>
        </p:nvSpPr>
        <p:spPr>
          <a:xfrm>
            <a:off x="-6170405" y="2081243"/>
            <a:ext cx="359394" cy="584775"/>
          </a:xfrm>
          <a:prstGeom prst="rect">
            <a:avLst/>
          </a:prstGeom>
          <a:noFill/>
        </p:spPr>
        <p:txBody>
          <a:bodyPr wrap="none" rtlCol="0">
            <a:spAutoFit/>
          </a:bodyPr>
          <a:lstStyle/>
          <a:p>
            <a:r>
              <a:rPr lang="en-US" sz="3200" dirty="0">
                <a:solidFill>
                  <a:schemeClr val="bg1"/>
                </a:solidFill>
                <a:latin typeface="Rubik" panose="00000500000000000000" pitchFamily="2" charset="-79"/>
                <a:cs typeface="Rubik" panose="00000500000000000000" pitchFamily="2" charset="-79"/>
              </a:rPr>
              <a:t>1</a:t>
            </a:r>
            <a:endParaRPr lang="fr-FR" sz="3200" dirty="0">
              <a:solidFill>
                <a:schemeClr val="bg1"/>
              </a:solidFill>
              <a:latin typeface="Rubik" panose="00000500000000000000" pitchFamily="2" charset="-79"/>
              <a:cs typeface="Rubik" panose="00000500000000000000" pitchFamily="2" charset="-79"/>
            </a:endParaRPr>
          </a:p>
        </p:txBody>
      </p:sp>
      <p:sp>
        <p:nvSpPr>
          <p:cNvPr id="13" name="TextBox 12">
            <a:extLst>
              <a:ext uri="{FF2B5EF4-FFF2-40B4-BE49-F238E27FC236}">
                <a16:creationId xmlns:a16="http://schemas.microsoft.com/office/drawing/2014/main" id="{5590670A-4D1F-2141-ABD8-A9D0B5DFAFA2}"/>
              </a:ext>
            </a:extLst>
          </p:cNvPr>
          <p:cNvSpPr txBox="1"/>
          <p:nvPr/>
        </p:nvSpPr>
        <p:spPr>
          <a:xfrm>
            <a:off x="14171300" y="4101939"/>
            <a:ext cx="425116" cy="584775"/>
          </a:xfrm>
          <a:prstGeom prst="rect">
            <a:avLst/>
          </a:prstGeom>
          <a:noFill/>
        </p:spPr>
        <p:txBody>
          <a:bodyPr wrap="none" rtlCol="0">
            <a:spAutoFit/>
          </a:bodyPr>
          <a:lstStyle/>
          <a:p>
            <a:r>
              <a:rPr lang="en-US" sz="3200" dirty="0">
                <a:solidFill>
                  <a:schemeClr val="bg1"/>
                </a:solidFill>
                <a:latin typeface="Rubik" panose="00000500000000000000" pitchFamily="2" charset="-79"/>
                <a:cs typeface="Rubik" panose="00000500000000000000" pitchFamily="2" charset="-79"/>
              </a:rPr>
              <a:t>2</a:t>
            </a:r>
            <a:endParaRPr lang="fr-FR" sz="3200" dirty="0">
              <a:solidFill>
                <a:schemeClr val="bg1"/>
              </a:solidFill>
              <a:latin typeface="Rubik" panose="00000500000000000000" pitchFamily="2" charset="-79"/>
              <a:cs typeface="Rubik" panose="00000500000000000000" pitchFamily="2" charset="-79"/>
            </a:endParaRPr>
          </a:p>
        </p:txBody>
      </p:sp>
      <p:sp>
        <p:nvSpPr>
          <p:cNvPr id="16" name="TextBox 15">
            <a:extLst>
              <a:ext uri="{FF2B5EF4-FFF2-40B4-BE49-F238E27FC236}">
                <a16:creationId xmlns:a16="http://schemas.microsoft.com/office/drawing/2014/main" id="{2D5B6BFC-E70D-FE04-BAE8-9DC2B24EEAF6}"/>
              </a:ext>
            </a:extLst>
          </p:cNvPr>
          <p:cNvSpPr txBox="1"/>
          <p:nvPr/>
        </p:nvSpPr>
        <p:spPr>
          <a:xfrm>
            <a:off x="4493041" y="363729"/>
            <a:ext cx="4666705" cy="830997"/>
          </a:xfrm>
          <a:prstGeom prst="rect">
            <a:avLst/>
          </a:prstGeom>
          <a:noFill/>
        </p:spPr>
        <p:txBody>
          <a:bodyPr wrap="square" rtlCol="0">
            <a:spAutoFit/>
          </a:bodyPr>
          <a:lstStyle/>
          <a:p>
            <a:pPr algn="ctr"/>
            <a:r>
              <a:rPr lang="en-US" sz="4800" dirty="0">
                <a:solidFill>
                  <a:srgbClr val="50C9D5"/>
                </a:solidFill>
                <a:latin typeface="Rubik" panose="00000500000000000000" pitchFamily="2" charset="-79"/>
                <a:cs typeface="Rubik" panose="00000500000000000000" pitchFamily="2" charset="-79"/>
              </a:rPr>
              <a:t>Documentation</a:t>
            </a:r>
            <a:endParaRPr lang="fr-FR" sz="4800" dirty="0">
              <a:solidFill>
                <a:srgbClr val="50C9D5"/>
              </a:solidFill>
              <a:latin typeface="Rubik" panose="00000500000000000000" pitchFamily="2" charset="-79"/>
              <a:cs typeface="Rubik" panose="00000500000000000000" pitchFamily="2" charset="-79"/>
            </a:endParaRPr>
          </a:p>
        </p:txBody>
      </p:sp>
      <p:pic>
        <p:nvPicPr>
          <p:cNvPr id="18" name="Graphic 17">
            <a:extLst>
              <a:ext uri="{FF2B5EF4-FFF2-40B4-BE49-F238E27FC236}">
                <a16:creationId xmlns:a16="http://schemas.microsoft.com/office/drawing/2014/main" id="{24F01217-64BE-6A13-4307-8705E9B2CB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14227" y="8005838"/>
            <a:ext cx="1304553" cy="1425345"/>
          </a:xfrm>
          <a:prstGeom prst="rect">
            <a:avLst/>
          </a:prstGeom>
        </p:spPr>
      </p:pic>
      <p:pic>
        <p:nvPicPr>
          <p:cNvPr id="19" name="Graphic 18">
            <a:extLst>
              <a:ext uri="{FF2B5EF4-FFF2-40B4-BE49-F238E27FC236}">
                <a16:creationId xmlns:a16="http://schemas.microsoft.com/office/drawing/2014/main" id="{E34ABE9F-822B-CA45-D757-6F5376F7B49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577994" y="-2688222"/>
            <a:ext cx="733116" cy="927616"/>
          </a:xfrm>
          <a:prstGeom prst="rect">
            <a:avLst/>
          </a:prstGeom>
        </p:spPr>
      </p:pic>
      <p:pic>
        <p:nvPicPr>
          <p:cNvPr id="6" name="Picture 5">
            <a:extLst>
              <a:ext uri="{FF2B5EF4-FFF2-40B4-BE49-F238E27FC236}">
                <a16:creationId xmlns:a16="http://schemas.microsoft.com/office/drawing/2014/main" id="{3A41F087-5343-1744-62E7-C66ADD7AC1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13801" y="189607"/>
            <a:ext cx="1179240" cy="1179240"/>
          </a:xfrm>
          <a:prstGeom prst="rect">
            <a:avLst/>
          </a:prstGeom>
        </p:spPr>
      </p:pic>
      <p:pic>
        <p:nvPicPr>
          <p:cNvPr id="7170" name="Picture 2" descr="Applied Sciences | Free Full-Text | Factors of the Technology Acceptance  Model for Construction IT">
            <a:extLst>
              <a:ext uri="{FF2B5EF4-FFF2-40B4-BE49-F238E27FC236}">
                <a16:creationId xmlns:a16="http://schemas.microsoft.com/office/drawing/2014/main" id="{4ABF60E9-AA4D-4AA3-C2BA-45C35705E59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9164" y="2004769"/>
            <a:ext cx="10773669" cy="337799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0542314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786"/>
            <a:ext cx="12192000" cy="6857214"/>
          </a:xfrm>
          <a:prstGeom prst="rect">
            <a:avLst/>
          </a:prstGeom>
        </p:spPr>
      </p:pic>
      <p:sp>
        <p:nvSpPr>
          <p:cNvPr id="2" name="Oval 1">
            <a:extLst>
              <a:ext uri="{FF2B5EF4-FFF2-40B4-BE49-F238E27FC236}">
                <a16:creationId xmlns:a16="http://schemas.microsoft.com/office/drawing/2014/main" id="{03F05494-E88E-EAFA-9536-ECBBA2F572A1}"/>
              </a:ext>
            </a:extLst>
          </p:cNvPr>
          <p:cNvSpPr/>
          <p:nvPr/>
        </p:nvSpPr>
        <p:spPr>
          <a:xfrm>
            <a:off x="785253" y="2453600"/>
            <a:ext cx="2301765" cy="230176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Rectangle: Folded Corner 2">
            <a:extLst>
              <a:ext uri="{FF2B5EF4-FFF2-40B4-BE49-F238E27FC236}">
                <a16:creationId xmlns:a16="http://schemas.microsoft.com/office/drawing/2014/main" id="{BCD15E54-AA18-1597-6E52-7D37A1AA0849}"/>
              </a:ext>
            </a:extLst>
          </p:cNvPr>
          <p:cNvSpPr/>
          <p:nvPr/>
        </p:nvSpPr>
        <p:spPr>
          <a:xfrm>
            <a:off x="-6447908" y="1968147"/>
            <a:ext cx="914400" cy="914400"/>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Rectangle: Folded Corner 4">
            <a:extLst>
              <a:ext uri="{FF2B5EF4-FFF2-40B4-BE49-F238E27FC236}">
                <a16:creationId xmlns:a16="http://schemas.microsoft.com/office/drawing/2014/main" id="{A4C50AA7-ED77-9979-7473-D5F940CF66F4}"/>
              </a:ext>
            </a:extLst>
          </p:cNvPr>
          <p:cNvSpPr/>
          <p:nvPr/>
        </p:nvSpPr>
        <p:spPr>
          <a:xfrm>
            <a:off x="13920411" y="3966128"/>
            <a:ext cx="914400" cy="914400"/>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TextBox 8">
            <a:extLst>
              <a:ext uri="{FF2B5EF4-FFF2-40B4-BE49-F238E27FC236}">
                <a16:creationId xmlns:a16="http://schemas.microsoft.com/office/drawing/2014/main" id="{EF95E272-1D3A-1A7C-EEAB-463FC0E9E31A}"/>
              </a:ext>
            </a:extLst>
          </p:cNvPr>
          <p:cNvSpPr txBox="1"/>
          <p:nvPr/>
        </p:nvSpPr>
        <p:spPr>
          <a:xfrm>
            <a:off x="-5160405" y="2250923"/>
            <a:ext cx="3498455" cy="1569660"/>
          </a:xfrm>
          <a:prstGeom prst="rect">
            <a:avLst/>
          </a:prstGeom>
          <a:noFill/>
        </p:spPr>
        <p:txBody>
          <a:bodyPr wrap="square" rtlCol="0">
            <a:spAutoFit/>
          </a:bodyPr>
          <a:lstStyle/>
          <a:p>
            <a:r>
              <a:rPr lang="en-US" sz="2400" dirty="0">
                <a:solidFill>
                  <a:schemeClr val="bg1"/>
                </a:solidFill>
              </a:rPr>
              <a:t>Identifying the computer engineering student's perception on adopting frameworks</a:t>
            </a:r>
          </a:p>
        </p:txBody>
      </p:sp>
      <p:sp>
        <p:nvSpPr>
          <p:cNvPr id="17" name="TextBox 16">
            <a:extLst>
              <a:ext uri="{FF2B5EF4-FFF2-40B4-BE49-F238E27FC236}">
                <a16:creationId xmlns:a16="http://schemas.microsoft.com/office/drawing/2014/main" id="{8F5A5631-4B30-4983-E1E4-D9EFEB2FBF79}"/>
              </a:ext>
            </a:extLst>
          </p:cNvPr>
          <p:cNvSpPr txBox="1"/>
          <p:nvPr/>
        </p:nvSpPr>
        <p:spPr>
          <a:xfrm>
            <a:off x="15250560" y="4254661"/>
            <a:ext cx="3600570" cy="1477328"/>
          </a:xfrm>
          <a:prstGeom prst="rect">
            <a:avLst/>
          </a:prstGeom>
          <a:noFill/>
        </p:spPr>
        <p:txBody>
          <a:bodyPr wrap="square" rtlCol="0">
            <a:spAutoFit/>
          </a:bodyPr>
          <a:lstStyle/>
          <a:p>
            <a:r>
              <a:rPr lang="en-US" sz="2400" dirty="0">
                <a:solidFill>
                  <a:schemeClr val="bg1"/>
                </a:solidFill>
              </a:rPr>
              <a:t>Identifying the core factors behind the students’ use of frameworks</a:t>
            </a:r>
          </a:p>
          <a:p>
            <a:endParaRPr lang="fr-FR" dirty="0">
              <a:latin typeface="Rubik" panose="00000500000000000000" pitchFamily="2" charset="-79"/>
              <a:cs typeface="Rubik" panose="00000500000000000000" pitchFamily="2" charset="-79"/>
            </a:endParaRPr>
          </a:p>
        </p:txBody>
      </p:sp>
      <p:sp>
        <p:nvSpPr>
          <p:cNvPr id="12" name="TextBox 11">
            <a:extLst>
              <a:ext uri="{FF2B5EF4-FFF2-40B4-BE49-F238E27FC236}">
                <a16:creationId xmlns:a16="http://schemas.microsoft.com/office/drawing/2014/main" id="{4C294748-860B-61E0-7A75-9C93A2A43F68}"/>
              </a:ext>
            </a:extLst>
          </p:cNvPr>
          <p:cNvSpPr txBox="1"/>
          <p:nvPr/>
        </p:nvSpPr>
        <p:spPr>
          <a:xfrm>
            <a:off x="-6170405" y="2081243"/>
            <a:ext cx="359394" cy="584775"/>
          </a:xfrm>
          <a:prstGeom prst="rect">
            <a:avLst/>
          </a:prstGeom>
          <a:noFill/>
        </p:spPr>
        <p:txBody>
          <a:bodyPr wrap="none" rtlCol="0">
            <a:spAutoFit/>
          </a:bodyPr>
          <a:lstStyle/>
          <a:p>
            <a:r>
              <a:rPr lang="en-US" sz="3200" dirty="0">
                <a:solidFill>
                  <a:schemeClr val="bg1"/>
                </a:solidFill>
                <a:latin typeface="Rubik" panose="00000500000000000000" pitchFamily="2" charset="-79"/>
                <a:cs typeface="Rubik" panose="00000500000000000000" pitchFamily="2" charset="-79"/>
              </a:rPr>
              <a:t>1</a:t>
            </a:r>
            <a:endParaRPr lang="fr-FR" sz="3200" dirty="0">
              <a:solidFill>
                <a:schemeClr val="bg1"/>
              </a:solidFill>
              <a:latin typeface="Rubik" panose="00000500000000000000" pitchFamily="2" charset="-79"/>
              <a:cs typeface="Rubik" panose="00000500000000000000" pitchFamily="2" charset="-79"/>
            </a:endParaRPr>
          </a:p>
        </p:txBody>
      </p:sp>
      <p:sp>
        <p:nvSpPr>
          <p:cNvPr id="13" name="TextBox 12">
            <a:extLst>
              <a:ext uri="{FF2B5EF4-FFF2-40B4-BE49-F238E27FC236}">
                <a16:creationId xmlns:a16="http://schemas.microsoft.com/office/drawing/2014/main" id="{5590670A-4D1F-2141-ABD8-A9D0B5DFAFA2}"/>
              </a:ext>
            </a:extLst>
          </p:cNvPr>
          <p:cNvSpPr txBox="1"/>
          <p:nvPr/>
        </p:nvSpPr>
        <p:spPr>
          <a:xfrm>
            <a:off x="14171300" y="4101939"/>
            <a:ext cx="425116" cy="584775"/>
          </a:xfrm>
          <a:prstGeom prst="rect">
            <a:avLst/>
          </a:prstGeom>
          <a:noFill/>
        </p:spPr>
        <p:txBody>
          <a:bodyPr wrap="none" rtlCol="0">
            <a:spAutoFit/>
          </a:bodyPr>
          <a:lstStyle/>
          <a:p>
            <a:r>
              <a:rPr lang="en-US" sz="3200" dirty="0">
                <a:solidFill>
                  <a:schemeClr val="bg1"/>
                </a:solidFill>
                <a:latin typeface="Rubik" panose="00000500000000000000" pitchFamily="2" charset="-79"/>
                <a:cs typeface="Rubik" panose="00000500000000000000" pitchFamily="2" charset="-79"/>
              </a:rPr>
              <a:t>2</a:t>
            </a:r>
            <a:endParaRPr lang="fr-FR" sz="3200" dirty="0">
              <a:solidFill>
                <a:schemeClr val="bg1"/>
              </a:solidFill>
              <a:latin typeface="Rubik" panose="00000500000000000000" pitchFamily="2" charset="-79"/>
              <a:cs typeface="Rubik" panose="00000500000000000000" pitchFamily="2" charset="-79"/>
            </a:endParaRPr>
          </a:p>
        </p:txBody>
      </p:sp>
      <p:pic>
        <p:nvPicPr>
          <p:cNvPr id="8" name="Picture 7">
            <a:extLst>
              <a:ext uri="{FF2B5EF4-FFF2-40B4-BE49-F238E27FC236}">
                <a16:creationId xmlns:a16="http://schemas.microsoft.com/office/drawing/2014/main" id="{669BED81-1690-2062-A6AF-DC00F1DFBB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62044" y="218311"/>
            <a:ext cx="830997" cy="830997"/>
          </a:xfrm>
          <a:prstGeom prst="rect">
            <a:avLst/>
          </a:prstGeom>
        </p:spPr>
      </p:pic>
      <p:sp>
        <p:nvSpPr>
          <p:cNvPr id="16" name="TextBox 15">
            <a:extLst>
              <a:ext uri="{FF2B5EF4-FFF2-40B4-BE49-F238E27FC236}">
                <a16:creationId xmlns:a16="http://schemas.microsoft.com/office/drawing/2014/main" id="{2D5B6BFC-E70D-FE04-BAE8-9DC2B24EEAF6}"/>
              </a:ext>
            </a:extLst>
          </p:cNvPr>
          <p:cNvSpPr txBox="1"/>
          <p:nvPr/>
        </p:nvSpPr>
        <p:spPr>
          <a:xfrm>
            <a:off x="4493041" y="215820"/>
            <a:ext cx="4666705" cy="830997"/>
          </a:xfrm>
          <a:prstGeom prst="rect">
            <a:avLst/>
          </a:prstGeom>
          <a:noFill/>
        </p:spPr>
        <p:txBody>
          <a:bodyPr wrap="square" rtlCol="0">
            <a:spAutoFit/>
          </a:bodyPr>
          <a:lstStyle/>
          <a:p>
            <a:pPr algn="ctr"/>
            <a:r>
              <a:rPr lang="en-US" sz="4800" dirty="0">
                <a:solidFill>
                  <a:srgbClr val="50C9D5"/>
                </a:solidFill>
                <a:latin typeface="Rubik" panose="00000500000000000000" pitchFamily="2" charset="-79"/>
                <a:cs typeface="Rubik" panose="00000500000000000000" pitchFamily="2" charset="-79"/>
              </a:rPr>
              <a:t>Data Dictionary</a:t>
            </a:r>
            <a:endParaRPr lang="fr-FR" sz="4800" dirty="0">
              <a:solidFill>
                <a:srgbClr val="50C9D5"/>
              </a:solidFill>
              <a:latin typeface="Rubik" panose="00000500000000000000" pitchFamily="2" charset="-79"/>
              <a:cs typeface="Rubik" panose="00000500000000000000" pitchFamily="2" charset="-79"/>
            </a:endParaRPr>
          </a:p>
        </p:txBody>
      </p:sp>
      <p:pic>
        <p:nvPicPr>
          <p:cNvPr id="18" name="Graphic 17">
            <a:extLst>
              <a:ext uri="{FF2B5EF4-FFF2-40B4-BE49-F238E27FC236}">
                <a16:creationId xmlns:a16="http://schemas.microsoft.com/office/drawing/2014/main" id="{24F01217-64BE-6A13-4307-8705E9B2CB4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14227" y="8005838"/>
            <a:ext cx="1304553" cy="1425345"/>
          </a:xfrm>
          <a:prstGeom prst="rect">
            <a:avLst/>
          </a:prstGeom>
        </p:spPr>
      </p:pic>
      <p:pic>
        <p:nvPicPr>
          <p:cNvPr id="19" name="Graphic 18">
            <a:extLst>
              <a:ext uri="{FF2B5EF4-FFF2-40B4-BE49-F238E27FC236}">
                <a16:creationId xmlns:a16="http://schemas.microsoft.com/office/drawing/2014/main" id="{E34ABE9F-822B-CA45-D757-6F5376F7B49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577994" y="-2688222"/>
            <a:ext cx="733116" cy="927616"/>
          </a:xfrm>
          <a:prstGeom prst="rect">
            <a:avLst/>
          </a:prstGeom>
        </p:spPr>
      </p:pic>
      <p:sp>
        <p:nvSpPr>
          <p:cNvPr id="10" name="TextBox 9">
            <a:extLst>
              <a:ext uri="{FF2B5EF4-FFF2-40B4-BE49-F238E27FC236}">
                <a16:creationId xmlns:a16="http://schemas.microsoft.com/office/drawing/2014/main" id="{E3FA15DC-4890-8633-3268-3E4B180F4ABB}"/>
              </a:ext>
            </a:extLst>
          </p:cNvPr>
          <p:cNvSpPr txBox="1"/>
          <p:nvPr/>
        </p:nvSpPr>
        <p:spPr>
          <a:xfrm>
            <a:off x="4493041" y="-1251983"/>
            <a:ext cx="4666705" cy="830997"/>
          </a:xfrm>
          <a:prstGeom prst="rect">
            <a:avLst/>
          </a:prstGeom>
          <a:noFill/>
        </p:spPr>
        <p:txBody>
          <a:bodyPr wrap="square" rtlCol="0">
            <a:spAutoFit/>
          </a:bodyPr>
          <a:lstStyle/>
          <a:p>
            <a:pPr algn="ctr"/>
            <a:r>
              <a:rPr lang="en-US" sz="4800" dirty="0">
                <a:solidFill>
                  <a:srgbClr val="50C9D5"/>
                </a:solidFill>
                <a:latin typeface="Rubik" panose="00000500000000000000" pitchFamily="2" charset="-79"/>
                <a:cs typeface="Rubik" panose="00000500000000000000" pitchFamily="2" charset="-79"/>
              </a:rPr>
              <a:t>Documentation</a:t>
            </a:r>
            <a:endParaRPr lang="fr-FR" sz="4800" dirty="0">
              <a:solidFill>
                <a:srgbClr val="50C9D5"/>
              </a:solidFill>
              <a:latin typeface="Rubik" panose="00000500000000000000" pitchFamily="2" charset="-79"/>
              <a:cs typeface="Rubik" panose="00000500000000000000" pitchFamily="2" charset="-79"/>
            </a:endParaRPr>
          </a:p>
        </p:txBody>
      </p:sp>
      <p:pic>
        <p:nvPicPr>
          <p:cNvPr id="11" name="Picture 10">
            <a:extLst>
              <a:ext uri="{FF2B5EF4-FFF2-40B4-BE49-F238E27FC236}">
                <a16:creationId xmlns:a16="http://schemas.microsoft.com/office/drawing/2014/main" id="{67213BD6-E5EE-9782-B5B4-501B253FA24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13801" y="-1426105"/>
            <a:ext cx="1179240" cy="1179240"/>
          </a:xfrm>
          <a:prstGeom prst="rect">
            <a:avLst/>
          </a:prstGeom>
        </p:spPr>
      </p:pic>
      <p:graphicFrame>
        <p:nvGraphicFramePr>
          <p:cNvPr id="15" name="Table 14">
            <a:extLst>
              <a:ext uri="{FF2B5EF4-FFF2-40B4-BE49-F238E27FC236}">
                <a16:creationId xmlns:a16="http://schemas.microsoft.com/office/drawing/2014/main" id="{A88A6458-D33F-3F3E-F4D9-C78848A4F3AC}"/>
              </a:ext>
            </a:extLst>
          </p:cNvPr>
          <p:cNvGraphicFramePr>
            <a:graphicFrameLocks noGrp="1"/>
          </p:cNvGraphicFramePr>
          <p:nvPr>
            <p:extLst>
              <p:ext uri="{D42A27DB-BD31-4B8C-83A1-F6EECF244321}">
                <p14:modId xmlns:p14="http://schemas.microsoft.com/office/powerpoint/2010/main" val="2644266995"/>
              </p:ext>
            </p:extLst>
          </p:nvPr>
        </p:nvGraphicFramePr>
        <p:xfrm>
          <a:off x="555616" y="1349038"/>
          <a:ext cx="11080767" cy="4871680"/>
        </p:xfrm>
        <a:graphic>
          <a:graphicData uri="http://schemas.openxmlformats.org/drawingml/2006/table">
            <a:tbl>
              <a:tblPr firstRow="1" firstCol="1" bandRow="1">
                <a:tableStyleId>{073A0DAA-6AF3-43AB-8588-CEC1D06C72B9}</a:tableStyleId>
              </a:tblPr>
              <a:tblGrid>
                <a:gridCol w="1597649">
                  <a:extLst>
                    <a:ext uri="{9D8B030D-6E8A-4147-A177-3AD203B41FA5}">
                      <a16:colId xmlns:a16="http://schemas.microsoft.com/office/drawing/2014/main" val="1569402490"/>
                    </a:ext>
                  </a:extLst>
                </a:gridCol>
                <a:gridCol w="4041058">
                  <a:extLst>
                    <a:ext uri="{9D8B030D-6E8A-4147-A177-3AD203B41FA5}">
                      <a16:colId xmlns:a16="http://schemas.microsoft.com/office/drawing/2014/main" val="1764636508"/>
                    </a:ext>
                  </a:extLst>
                </a:gridCol>
                <a:gridCol w="1023404">
                  <a:extLst>
                    <a:ext uri="{9D8B030D-6E8A-4147-A177-3AD203B41FA5}">
                      <a16:colId xmlns:a16="http://schemas.microsoft.com/office/drawing/2014/main" val="3170812791"/>
                    </a:ext>
                  </a:extLst>
                </a:gridCol>
                <a:gridCol w="2589950">
                  <a:extLst>
                    <a:ext uri="{9D8B030D-6E8A-4147-A177-3AD203B41FA5}">
                      <a16:colId xmlns:a16="http://schemas.microsoft.com/office/drawing/2014/main" val="3977272617"/>
                    </a:ext>
                  </a:extLst>
                </a:gridCol>
                <a:gridCol w="1828706">
                  <a:extLst>
                    <a:ext uri="{9D8B030D-6E8A-4147-A177-3AD203B41FA5}">
                      <a16:colId xmlns:a16="http://schemas.microsoft.com/office/drawing/2014/main" val="384369784"/>
                    </a:ext>
                  </a:extLst>
                </a:gridCol>
              </a:tblGrid>
              <a:tr h="455936">
                <a:tc>
                  <a:txBody>
                    <a:bodyPr/>
                    <a:lstStyle/>
                    <a:p>
                      <a:pPr algn="ctr">
                        <a:lnSpc>
                          <a:spcPct val="107000"/>
                        </a:lnSpc>
                        <a:spcAft>
                          <a:spcPts val="800"/>
                        </a:spcAft>
                      </a:pPr>
                      <a:r>
                        <a:rPr lang="en-US" sz="1500" dirty="0">
                          <a:effectLst/>
                        </a:rPr>
                        <a:t>Variable</a:t>
                      </a:r>
                      <a:endParaRPr lang="fr-FR" sz="900" dirty="0">
                        <a:effectLst/>
                        <a:latin typeface="Calibri" panose="020F0502020204030204" pitchFamily="34" charset="0"/>
                        <a:ea typeface="Calibri" panose="020F0502020204030204" pitchFamily="34" charset="0"/>
                        <a:cs typeface="Arial" panose="020B0604020202020204" pitchFamily="34" charset="0"/>
                      </a:endParaRPr>
                    </a:p>
                  </a:txBody>
                  <a:tcPr marL="58550" marR="58550" marT="0" marB="0"/>
                </a:tc>
                <a:tc>
                  <a:txBody>
                    <a:bodyPr/>
                    <a:lstStyle/>
                    <a:p>
                      <a:pPr algn="ctr">
                        <a:lnSpc>
                          <a:spcPct val="107000"/>
                        </a:lnSpc>
                        <a:spcAft>
                          <a:spcPts val="800"/>
                        </a:spcAft>
                      </a:pPr>
                      <a:r>
                        <a:rPr lang="en-US" sz="1500" dirty="0">
                          <a:effectLst/>
                        </a:rPr>
                        <a:t>Definition</a:t>
                      </a:r>
                      <a:endParaRPr lang="fr-FR" sz="900" dirty="0">
                        <a:effectLst/>
                        <a:latin typeface="Calibri" panose="020F0502020204030204" pitchFamily="34" charset="0"/>
                        <a:ea typeface="Calibri" panose="020F0502020204030204" pitchFamily="34" charset="0"/>
                        <a:cs typeface="Arial" panose="020B0604020202020204" pitchFamily="34" charset="0"/>
                      </a:endParaRPr>
                    </a:p>
                  </a:txBody>
                  <a:tcPr marL="58550" marR="58550" marT="0" marB="0"/>
                </a:tc>
                <a:tc>
                  <a:txBody>
                    <a:bodyPr/>
                    <a:lstStyle/>
                    <a:p>
                      <a:pPr algn="ctr">
                        <a:lnSpc>
                          <a:spcPct val="107000"/>
                        </a:lnSpc>
                        <a:spcAft>
                          <a:spcPts val="800"/>
                        </a:spcAft>
                      </a:pPr>
                      <a:r>
                        <a:rPr lang="en-US" sz="1500" dirty="0">
                          <a:effectLst/>
                        </a:rPr>
                        <a:t>Nature</a:t>
                      </a:r>
                      <a:endParaRPr lang="fr-FR" sz="900" dirty="0">
                        <a:effectLst/>
                        <a:latin typeface="Calibri" panose="020F0502020204030204" pitchFamily="34" charset="0"/>
                        <a:ea typeface="Calibri" panose="020F0502020204030204" pitchFamily="34" charset="0"/>
                        <a:cs typeface="Arial" panose="020B0604020202020204" pitchFamily="34" charset="0"/>
                      </a:endParaRPr>
                    </a:p>
                  </a:txBody>
                  <a:tcPr marL="58550" marR="58550" marT="0" marB="0"/>
                </a:tc>
                <a:tc>
                  <a:txBody>
                    <a:bodyPr/>
                    <a:lstStyle/>
                    <a:p>
                      <a:pPr algn="ctr">
                        <a:lnSpc>
                          <a:spcPct val="107000"/>
                        </a:lnSpc>
                        <a:spcAft>
                          <a:spcPts val="800"/>
                        </a:spcAft>
                      </a:pPr>
                      <a:r>
                        <a:rPr lang="en-US" sz="1500" dirty="0">
                          <a:effectLst/>
                        </a:rPr>
                        <a:t>Modality</a:t>
                      </a:r>
                      <a:endParaRPr lang="fr-FR" sz="900" dirty="0">
                        <a:effectLst/>
                        <a:latin typeface="Calibri" panose="020F0502020204030204" pitchFamily="34" charset="0"/>
                        <a:ea typeface="Calibri" panose="020F0502020204030204" pitchFamily="34" charset="0"/>
                        <a:cs typeface="Arial" panose="020B0604020202020204" pitchFamily="34" charset="0"/>
                      </a:endParaRPr>
                    </a:p>
                  </a:txBody>
                  <a:tcPr marL="58550" marR="58550" marT="0" marB="0"/>
                </a:tc>
                <a:tc>
                  <a:txBody>
                    <a:bodyPr/>
                    <a:lstStyle/>
                    <a:p>
                      <a:pPr algn="ctr">
                        <a:lnSpc>
                          <a:spcPct val="107000"/>
                        </a:lnSpc>
                        <a:spcAft>
                          <a:spcPts val="800"/>
                        </a:spcAft>
                      </a:pPr>
                      <a:r>
                        <a:rPr lang="en-US" sz="1500" dirty="0">
                          <a:effectLst/>
                        </a:rPr>
                        <a:t>Category</a:t>
                      </a:r>
                      <a:endParaRPr lang="fr-FR" sz="900" dirty="0">
                        <a:effectLst/>
                        <a:latin typeface="Calibri" panose="020F0502020204030204" pitchFamily="34" charset="0"/>
                        <a:ea typeface="Calibri" panose="020F0502020204030204" pitchFamily="34" charset="0"/>
                        <a:cs typeface="Arial" panose="020B0604020202020204" pitchFamily="34" charset="0"/>
                      </a:endParaRPr>
                    </a:p>
                  </a:txBody>
                  <a:tcPr marL="58550" marR="58550" marT="0" marB="0"/>
                </a:tc>
                <a:extLst>
                  <a:ext uri="{0D108BD9-81ED-4DB2-BD59-A6C34878D82A}">
                    <a16:rowId xmlns:a16="http://schemas.microsoft.com/office/drawing/2014/main" val="3267803149"/>
                  </a:ext>
                </a:extLst>
              </a:tr>
              <a:tr h="455936">
                <a:tc>
                  <a:txBody>
                    <a:bodyPr/>
                    <a:lstStyle/>
                    <a:p>
                      <a:pPr>
                        <a:lnSpc>
                          <a:spcPct val="107000"/>
                        </a:lnSpc>
                        <a:spcAft>
                          <a:spcPts val="800"/>
                        </a:spcAft>
                      </a:pPr>
                      <a:r>
                        <a:rPr lang="en-US" sz="1500" dirty="0">
                          <a:effectLst/>
                        </a:rPr>
                        <a:t>Name</a:t>
                      </a:r>
                      <a:endParaRPr lang="fr-FR" sz="900" dirty="0">
                        <a:effectLst/>
                        <a:latin typeface="Calibri" panose="020F0502020204030204" pitchFamily="34" charset="0"/>
                        <a:ea typeface="Calibri" panose="020F0502020204030204" pitchFamily="34" charset="0"/>
                        <a:cs typeface="Arial" panose="020B0604020202020204" pitchFamily="34" charset="0"/>
                      </a:endParaRPr>
                    </a:p>
                  </a:txBody>
                  <a:tcPr marL="58550" marR="58550" marT="0" marB="0"/>
                </a:tc>
                <a:tc>
                  <a:txBody>
                    <a:bodyPr/>
                    <a:lstStyle/>
                    <a:p>
                      <a:pPr>
                        <a:lnSpc>
                          <a:spcPct val="107000"/>
                        </a:lnSpc>
                        <a:spcAft>
                          <a:spcPts val="800"/>
                        </a:spcAft>
                      </a:pPr>
                      <a:r>
                        <a:rPr lang="en-US" sz="1500" dirty="0">
                          <a:effectLst/>
                        </a:rPr>
                        <a:t> Student’s full name</a:t>
                      </a:r>
                      <a:endParaRPr lang="fr-FR" sz="900" dirty="0">
                        <a:effectLst/>
                        <a:latin typeface="Calibri" panose="020F0502020204030204" pitchFamily="34" charset="0"/>
                        <a:ea typeface="Calibri" panose="020F0502020204030204" pitchFamily="34" charset="0"/>
                        <a:cs typeface="Arial" panose="020B0604020202020204" pitchFamily="34" charset="0"/>
                      </a:endParaRPr>
                    </a:p>
                  </a:txBody>
                  <a:tcPr marL="58550" marR="58550" marT="0" marB="0"/>
                </a:tc>
                <a:tc>
                  <a:txBody>
                    <a:bodyPr/>
                    <a:lstStyle/>
                    <a:p>
                      <a:pPr algn="ctr">
                        <a:lnSpc>
                          <a:spcPct val="107000"/>
                        </a:lnSpc>
                        <a:spcAft>
                          <a:spcPts val="800"/>
                        </a:spcAft>
                      </a:pPr>
                      <a:r>
                        <a:rPr lang="en-US" sz="1500" dirty="0">
                          <a:effectLst/>
                        </a:rPr>
                        <a:t>A</a:t>
                      </a:r>
                      <a:endParaRPr lang="fr-FR" sz="900" dirty="0">
                        <a:effectLst/>
                        <a:latin typeface="Calibri" panose="020F0502020204030204" pitchFamily="34" charset="0"/>
                        <a:ea typeface="Calibri" panose="020F0502020204030204" pitchFamily="34" charset="0"/>
                        <a:cs typeface="Arial" panose="020B0604020202020204" pitchFamily="34" charset="0"/>
                      </a:endParaRPr>
                    </a:p>
                  </a:txBody>
                  <a:tcPr marL="58550" marR="58550" marT="0" marB="0"/>
                </a:tc>
                <a:tc>
                  <a:txBody>
                    <a:bodyPr/>
                    <a:lstStyle/>
                    <a:p>
                      <a:pPr algn="ctr">
                        <a:lnSpc>
                          <a:spcPct val="107000"/>
                        </a:lnSpc>
                        <a:spcAft>
                          <a:spcPts val="800"/>
                        </a:spcAft>
                      </a:pPr>
                      <a:r>
                        <a:rPr lang="en-US" sz="1500" dirty="0">
                          <a:effectLst/>
                        </a:rPr>
                        <a:t> _</a:t>
                      </a:r>
                      <a:endParaRPr lang="fr-FR" sz="900" dirty="0">
                        <a:effectLst/>
                        <a:latin typeface="Calibri" panose="020F0502020204030204" pitchFamily="34" charset="0"/>
                        <a:ea typeface="Calibri" panose="020F0502020204030204" pitchFamily="34" charset="0"/>
                        <a:cs typeface="Arial" panose="020B0604020202020204" pitchFamily="34" charset="0"/>
                      </a:endParaRPr>
                    </a:p>
                  </a:txBody>
                  <a:tcPr marL="58550" marR="58550" marT="0" marB="0"/>
                </a:tc>
                <a:tc>
                  <a:txBody>
                    <a:bodyPr/>
                    <a:lstStyle/>
                    <a:p>
                      <a:pPr algn="ctr">
                        <a:lnSpc>
                          <a:spcPct val="107000"/>
                        </a:lnSpc>
                        <a:spcAft>
                          <a:spcPts val="800"/>
                        </a:spcAft>
                      </a:pPr>
                      <a:r>
                        <a:rPr lang="en-US" sz="1500" dirty="0">
                          <a:effectLst/>
                        </a:rPr>
                        <a:t>explanatory</a:t>
                      </a:r>
                      <a:endParaRPr lang="fr-FR" sz="900" dirty="0">
                        <a:effectLst/>
                        <a:latin typeface="Calibri" panose="020F0502020204030204" pitchFamily="34" charset="0"/>
                        <a:ea typeface="Calibri" panose="020F0502020204030204" pitchFamily="34" charset="0"/>
                        <a:cs typeface="Arial" panose="020B0604020202020204" pitchFamily="34" charset="0"/>
                      </a:endParaRPr>
                    </a:p>
                  </a:txBody>
                  <a:tcPr marL="58550" marR="58550" marT="0" marB="0"/>
                </a:tc>
                <a:extLst>
                  <a:ext uri="{0D108BD9-81ED-4DB2-BD59-A6C34878D82A}">
                    <a16:rowId xmlns:a16="http://schemas.microsoft.com/office/drawing/2014/main" val="2793715961"/>
                  </a:ext>
                </a:extLst>
              </a:tr>
              <a:tr h="305309">
                <a:tc>
                  <a:txBody>
                    <a:bodyPr/>
                    <a:lstStyle/>
                    <a:p>
                      <a:pPr>
                        <a:lnSpc>
                          <a:spcPct val="107000"/>
                        </a:lnSpc>
                        <a:spcAft>
                          <a:spcPts val="800"/>
                        </a:spcAft>
                      </a:pPr>
                      <a:r>
                        <a:rPr lang="en-US" sz="1500" dirty="0">
                          <a:effectLst/>
                        </a:rPr>
                        <a:t>Age</a:t>
                      </a:r>
                      <a:endParaRPr lang="fr-FR" sz="900" dirty="0">
                        <a:effectLst/>
                        <a:latin typeface="Calibri" panose="020F0502020204030204" pitchFamily="34" charset="0"/>
                        <a:ea typeface="Calibri" panose="020F0502020204030204" pitchFamily="34" charset="0"/>
                        <a:cs typeface="Arial" panose="020B0604020202020204" pitchFamily="34" charset="0"/>
                      </a:endParaRPr>
                    </a:p>
                  </a:txBody>
                  <a:tcPr marL="58550" marR="58550" marT="0" marB="0"/>
                </a:tc>
                <a:tc>
                  <a:txBody>
                    <a:bodyPr/>
                    <a:lstStyle/>
                    <a:p>
                      <a:pPr>
                        <a:lnSpc>
                          <a:spcPct val="107000"/>
                        </a:lnSpc>
                        <a:spcAft>
                          <a:spcPts val="800"/>
                        </a:spcAft>
                      </a:pPr>
                      <a:r>
                        <a:rPr lang="en-US" sz="1500" dirty="0">
                          <a:effectLst/>
                        </a:rPr>
                        <a:t> Student’s age</a:t>
                      </a:r>
                      <a:endParaRPr lang="fr-FR" sz="900" dirty="0">
                        <a:effectLst/>
                        <a:latin typeface="Calibri" panose="020F0502020204030204" pitchFamily="34" charset="0"/>
                        <a:ea typeface="Calibri" panose="020F0502020204030204" pitchFamily="34" charset="0"/>
                        <a:cs typeface="Arial" panose="020B0604020202020204" pitchFamily="34" charset="0"/>
                      </a:endParaRPr>
                    </a:p>
                  </a:txBody>
                  <a:tcPr marL="58550" marR="58550" marT="0" marB="0"/>
                </a:tc>
                <a:tc>
                  <a:txBody>
                    <a:bodyPr/>
                    <a:lstStyle/>
                    <a:p>
                      <a:pPr algn="ctr">
                        <a:lnSpc>
                          <a:spcPct val="107000"/>
                        </a:lnSpc>
                        <a:spcAft>
                          <a:spcPts val="800"/>
                        </a:spcAft>
                      </a:pPr>
                      <a:r>
                        <a:rPr lang="en-US" sz="1500" dirty="0">
                          <a:effectLst/>
                        </a:rPr>
                        <a:t>N</a:t>
                      </a:r>
                      <a:endParaRPr lang="fr-FR" sz="900" dirty="0">
                        <a:effectLst/>
                        <a:latin typeface="Calibri" panose="020F0502020204030204" pitchFamily="34" charset="0"/>
                        <a:ea typeface="Calibri" panose="020F0502020204030204" pitchFamily="34" charset="0"/>
                        <a:cs typeface="Arial" panose="020B0604020202020204" pitchFamily="34" charset="0"/>
                      </a:endParaRPr>
                    </a:p>
                  </a:txBody>
                  <a:tcPr marL="58550" marR="58550" marT="0" marB="0"/>
                </a:tc>
                <a:tc>
                  <a:txBody>
                    <a:bodyPr/>
                    <a:lstStyle/>
                    <a:p>
                      <a:pPr>
                        <a:lnSpc>
                          <a:spcPct val="107000"/>
                        </a:lnSpc>
                        <a:spcAft>
                          <a:spcPts val="800"/>
                        </a:spcAft>
                      </a:pPr>
                      <a:r>
                        <a:rPr lang="en-US" sz="1500" dirty="0">
                          <a:effectLst/>
                        </a:rPr>
                        <a:t>Between 20 and 25</a:t>
                      </a:r>
                      <a:endParaRPr lang="fr-FR" sz="900" dirty="0">
                        <a:effectLst/>
                        <a:latin typeface="Calibri" panose="020F0502020204030204" pitchFamily="34" charset="0"/>
                        <a:ea typeface="Calibri" panose="020F0502020204030204" pitchFamily="34" charset="0"/>
                        <a:cs typeface="Arial" panose="020B0604020202020204" pitchFamily="34" charset="0"/>
                      </a:endParaRPr>
                    </a:p>
                  </a:txBody>
                  <a:tcPr marL="58550" marR="58550" marT="0" marB="0"/>
                </a:tc>
                <a:tc>
                  <a:txBody>
                    <a:bodyPr/>
                    <a:lstStyle/>
                    <a:p>
                      <a:pPr algn="ctr">
                        <a:lnSpc>
                          <a:spcPct val="107000"/>
                        </a:lnSpc>
                        <a:spcAft>
                          <a:spcPts val="800"/>
                        </a:spcAft>
                      </a:pPr>
                      <a:r>
                        <a:rPr lang="en-US" sz="1500" dirty="0">
                          <a:effectLst/>
                        </a:rPr>
                        <a:t>explanatory</a:t>
                      </a:r>
                    </a:p>
                  </a:txBody>
                  <a:tcPr marL="58550" marR="58550" marT="0" marB="0"/>
                </a:tc>
                <a:extLst>
                  <a:ext uri="{0D108BD9-81ED-4DB2-BD59-A6C34878D82A}">
                    <a16:rowId xmlns:a16="http://schemas.microsoft.com/office/drawing/2014/main" val="1819675089"/>
                  </a:ext>
                </a:extLst>
              </a:tr>
              <a:tr h="284887">
                <a:tc>
                  <a:txBody>
                    <a:bodyPr/>
                    <a:lstStyle/>
                    <a:p>
                      <a:pPr>
                        <a:lnSpc>
                          <a:spcPct val="107000"/>
                        </a:lnSpc>
                        <a:spcAft>
                          <a:spcPts val="800"/>
                        </a:spcAft>
                      </a:pPr>
                      <a:r>
                        <a:rPr lang="en-US" sz="1500" dirty="0">
                          <a:effectLst/>
                        </a:rPr>
                        <a:t>Gender</a:t>
                      </a:r>
                      <a:endParaRPr lang="fr-FR" sz="900" dirty="0">
                        <a:effectLst/>
                        <a:latin typeface="Calibri" panose="020F0502020204030204" pitchFamily="34" charset="0"/>
                        <a:ea typeface="Calibri" panose="020F0502020204030204" pitchFamily="34" charset="0"/>
                        <a:cs typeface="Arial" panose="020B0604020202020204" pitchFamily="34" charset="0"/>
                      </a:endParaRPr>
                    </a:p>
                  </a:txBody>
                  <a:tcPr marL="58550" marR="58550" marT="0" marB="0"/>
                </a:tc>
                <a:tc>
                  <a:txBody>
                    <a:bodyPr/>
                    <a:lstStyle/>
                    <a:p>
                      <a:pPr>
                        <a:lnSpc>
                          <a:spcPct val="107000"/>
                        </a:lnSpc>
                        <a:spcAft>
                          <a:spcPts val="800"/>
                        </a:spcAft>
                      </a:pPr>
                      <a:r>
                        <a:rPr lang="en-US" sz="1500" dirty="0">
                          <a:effectLst/>
                        </a:rPr>
                        <a:t> Student’s gender</a:t>
                      </a:r>
                      <a:endParaRPr lang="fr-FR" sz="900" dirty="0">
                        <a:effectLst/>
                        <a:latin typeface="Calibri" panose="020F0502020204030204" pitchFamily="34" charset="0"/>
                        <a:ea typeface="Calibri" panose="020F0502020204030204" pitchFamily="34" charset="0"/>
                        <a:cs typeface="Arial" panose="020B0604020202020204" pitchFamily="34" charset="0"/>
                      </a:endParaRPr>
                    </a:p>
                  </a:txBody>
                  <a:tcPr marL="58550" marR="58550" marT="0" marB="0"/>
                </a:tc>
                <a:tc>
                  <a:txBody>
                    <a:bodyPr/>
                    <a:lstStyle/>
                    <a:p>
                      <a:pPr algn="ctr">
                        <a:lnSpc>
                          <a:spcPct val="107000"/>
                        </a:lnSpc>
                        <a:spcAft>
                          <a:spcPts val="800"/>
                        </a:spcAft>
                      </a:pPr>
                      <a:r>
                        <a:rPr lang="en-US" sz="1500" dirty="0">
                          <a:effectLst/>
                        </a:rPr>
                        <a:t>A</a:t>
                      </a:r>
                      <a:endParaRPr lang="fr-FR" sz="900" dirty="0">
                        <a:effectLst/>
                        <a:latin typeface="Calibri" panose="020F0502020204030204" pitchFamily="34" charset="0"/>
                        <a:ea typeface="Calibri" panose="020F0502020204030204" pitchFamily="34" charset="0"/>
                        <a:cs typeface="Arial" panose="020B0604020202020204" pitchFamily="34" charset="0"/>
                      </a:endParaRPr>
                    </a:p>
                  </a:txBody>
                  <a:tcPr marL="58550" marR="58550" marT="0" marB="0"/>
                </a:tc>
                <a:tc>
                  <a:txBody>
                    <a:bodyPr/>
                    <a:lstStyle/>
                    <a:p>
                      <a:pPr algn="ctr">
                        <a:lnSpc>
                          <a:spcPct val="107000"/>
                        </a:lnSpc>
                        <a:spcAft>
                          <a:spcPts val="800"/>
                        </a:spcAft>
                      </a:pPr>
                      <a:r>
                        <a:rPr lang="en-US" sz="1500" dirty="0">
                          <a:effectLst/>
                        </a:rPr>
                        <a:t>H/F</a:t>
                      </a:r>
                      <a:endParaRPr lang="fr-FR" sz="900" dirty="0">
                        <a:effectLst/>
                        <a:latin typeface="Calibri" panose="020F0502020204030204" pitchFamily="34" charset="0"/>
                        <a:ea typeface="Calibri" panose="020F0502020204030204" pitchFamily="34" charset="0"/>
                        <a:cs typeface="Arial" panose="020B0604020202020204" pitchFamily="34" charset="0"/>
                      </a:endParaRPr>
                    </a:p>
                  </a:txBody>
                  <a:tcPr marL="58550" marR="58550" marT="0" marB="0"/>
                </a:tc>
                <a:tc>
                  <a:txBody>
                    <a:bodyPr/>
                    <a:lstStyle/>
                    <a:p>
                      <a:pPr algn="ctr">
                        <a:lnSpc>
                          <a:spcPct val="107000"/>
                        </a:lnSpc>
                        <a:spcAft>
                          <a:spcPts val="800"/>
                        </a:spcAft>
                      </a:pPr>
                      <a:r>
                        <a:rPr lang="en-US" sz="1500" dirty="0">
                          <a:effectLst/>
                        </a:rPr>
                        <a:t>explanatory</a:t>
                      </a:r>
                    </a:p>
                  </a:txBody>
                  <a:tcPr marL="58550" marR="58550" marT="0" marB="0"/>
                </a:tc>
                <a:extLst>
                  <a:ext uri="{0D108BD9-81ED-4DB2-BD59-A6C34878D82A}">
                    <a16:rowId xmlns:a16="http://schemas.microsoft.com/office/drawing/2014/main" val="1187061320"/>
                  </a:ext>
                </a:extLst>
              </a:tr>
              <a:tr h="254934">
                <a:tc>
                  <a:txBody>
                    <a:bodyPr/>
                    <a:lstStyle/>
                    <a:p>
                      <a:pPr>
                        <a:lnSpc>
                          <a:spcPct val="107000"/>
                        </a:lnSpc>
                        <a:spcAft>
                          <a:spcPts val="800"/>
                        </a:spcAft>
                      </a:pPr>
                      <a:r>
                        <a:rPr lang="en-US" sz="1500" dirty="0">
                          <a:effectLst/>
                        </a:rPr>
                        <a:t>Year of study</a:t>
                      </a:r>
                      <a:endParaRPr lang="fr-FR" sz="900" dirty="0">
                        <a:effectLst/>
                        <a:latin typeface="Calibri" panose="020F0502020204030204" pitchFamily="34" charset="0"/>
                        <a:ea typeface="Calibri" panose="020F0502020204030204" pitchFamily="34" charset="0"/>
                        <a:cs typeface="Arial" panose="020B0604020202020204" pitchFamily="34" charset="0"/>
                      </a:endParaRPr>
                    </a:p>
                  </a:txBody>
                  <a:tcPr marL="58550" marR="58550" marT="0" marB="0"/>
                </a:tc>
                <a:tc>
                  <a:txBody>
                    <a:bodyPr/>
                    <a:lstStyle/>
                    <a:p>
                      <a:pPr>
                        <a:lnSpc>
                          <a:spcPct val="107000"/>
                        </a:lnSpc>
                        <a:spcAft>
                          <a:spcPts val="800"/>
                        </a:spcAft>
                      </a:pPr>
                      <a:r>
                        <a:rPr lang="en-US" sz="1500" dirty="0">
                          <a:effectLst/>
                        </a:rPr>
                        <a:t> Student’s year of study</a:t>
                      </a:r>
                      <a:endParaRPr lang="fr-FR" sz="900" dirty="0">
                        <a:effectLst/>
                        <a:latin typeface="Calibri" panose="020F0502020204030204" pitchFamily="34" charset="0"/>
                        <a:ea typeface="Calibri" panose="020F0502020204030204" pitchFamily="34" charset="0"/>
                        <a:cs typeface="Arial" panose="020B0604020202020204" pitchFamily="34" charset="0"/>
                      </a:endParaRPr>
                    </a:p>
                  </a:txBody>
                  <a:tcPr marL="58550" marR="58550" marT="0" marB="0"/>
                </a:tc>
                <a:tc>
                  <a:txBody>
                    <a:bodyPr/>
                    <a:lstStyle/>
                    <a:p>
                      <a:pPr algn="ctr">
                        <a:lnSpc>
                          <a:spcPct val="107000"/>
                        </a:lnSpc>
                        <a:spcAft>
                          <a:spcPts val="800"/>
                        </a:spcAft>
                      </a:pPr>
                      <a:r>
                        <a:rPr lang="en-US" sz="1500" dirty="0">
                          <a:effectLst/>
                          <a:latin typeface="Calibri" panose="020F0502020204030204" pitchFamily="34" charset="0"/>
                          <a:ea typeface="Calibri" panose="020F0502020204030204" pitchFamily="34" charset="0"/>
                          <a:cs typeface="Arial" panose="020B0604020202020204" pitchFamily="34" charset="0"/>
                        </a:rPr>
                        <a:t>A</a:t>
                      </a:r>
                      <a:endParaRPr lang="fr-FR" sz="900" dirty="0">
                        <a:effectLst/>
                        <a:latin typeface="Calibri" panose="020F0502020204030204" pitchFamily="34" charset="0"/>
                        <a:ea typeface="Calibri" panose="020F0502020204030204" pitchFamily="34" charset="0"/>
                        <a:cs typeface="Arial" panose="020B0604020202020204" pitchFamily="34" charset="0"/>
                      </a:endParaRPr>
                    </a:p>
                  </a:txBody>
                  <a:tcPr marL="58550" marR="58550" marT="0" marB="0"/>
                </a:tc>
                <a:tc>
                  <a:txBody>
                    <a:bodyPr/>
                    <a:lstStyle/>
                    <a:p>
                      <a:pPr algn="ctr">
                        <a:lnSpc>
                          <a:spcPct val="107000"/>
                        </a:lnSpc>
                        <a:spcAft>
                          <a:spcPts val="800"/>
                        </a:spcAft>
                      </a:pPr>
                      <a:r>
                        <a:rPr lang="en-US" sz="1500" dirty="0">
                          <a:effectLst/>
                        </a:rPr>
                        <a:t>1</a:t>
                      </a:r>
                      <a:r>
                        <a:rPr lang="en-US" sz="1500" baseline="30000" dirty="0">
                          <a:effectLst/>
                        </a:rPr>
                        <a:t>st</a:t>
                      </a:r>
                      <a:r>
                        <a:rPr lang="en-US" sz="1500" dirty="0">
                          <a:effectLst/>
                        </a:rPr>
                        <a:t> year/2</a:t>
                      </a:r>
                      <a:r>
                        <a:rPr lang="en-US" sz="1500" baseline="30000" dirty="0">
                          <a:effectLst/>
                        </a:rPr>
                        <a:t>nd</a:t>
                      </a:r>
                      <a:r>
                        <a:rPr lang="en-US" sz="1500" dirty="0">
                          <a:effectLst/>
                        </a:rPr>
                        <a:t> year </a:t>
                      </a:r>
                      <a:endParaRPr lang="fr-FR" sz="900" dirty="0">
                        <a:effectLst/>
                        <a:latin typeface="Calibri" panose="020F0502020204030204" pitchFamily="34" charset="0"/>
                        <a:ea typeface="Calibri" panose="020F0502020204030204" pitchFamily="34" charset="0"/>
                        <a:cs typeface="Arial" panose="020B0604020202020204" pitchFamily="34" charset="0"/>
                      </a:endParaRPr>
                    </a:p>
                  </a:txBody>
                  <a:tcPr marL="58550" marR="5855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US" sz="1500" dirty="0">
                          <a:effectLst/>
                        </a:rPr>
                        <a:t>explanatory</a:t>
                      </a:r>
                      <a:endParaRPr lang="fr-FR" sz="1500" dirty="0">
                        <a:effectLst/>
                        <a:latin typeface="Calibri" panose="020F0502020204030204" pitchFamily="34" charset="0"/>
                        <a:ea typeface="Calibri" panose="020F0502020204030204" pitchFamily="34" charset="0"/>
                        <a:cs typeface="Arial" panose="020B0604020202020204" pitchFamily="34" charset="0"/>
                      </a:endParaRPr>
                    </a:p>
                  </a:txBody>
                  <a:tcPr marL="58550" marR="58550" marT="0" marB="0"/>
                </a:tc>
                <a:extLst>
                  <a:ext uri="{0D108BD9-81ED-4DB2-BD59-A6C34878D82A}">
                    <a16:rowId xmlns:a16="http://schemas.microsoft.com/office/drawing/2014/main" val="2970297076"/>
                  </a:ext>
                </a:extLst>
              </a:tr>
              <a:tr h="455936">
                <a:tc>
                  <a:txBody>
                    <a:bodyPr/>
                    <a:lstStyle/>
                    <a:p>
                      <a:pPr>
                        <a:lnSpc>
                          <a:spcPct val="107000"/>
                        </a:lnSpc>
                        <a:spcAft>
                          <a:spcPts val="800"/>
                        </a:spcAft>
                      </a:pPr>
                      <a:r>
                        <a:rPr lang="en-US" sz="1500" dirty="0">
                          <a:effectLst/>
                        </a:rPr>
                        <a:t> Ease of use </a:t>
                      </a:r>
                      <a:endParaRPr lang="fr-FR" sz="900" dirty="0">
                        <a:effectLst/>
                        <a:latin typeface="Calibri" panose="020F0502020204030204" pitchFamily="34" charset="0"/>
                        <a:ea typeface="Calibri" panose="020F0502020204030204" pitchFamily="34" charset="0"/>
                        <a:cs typeface="Arial" panose="020B0604020202020204" pitchFamily="34" charset="0"/>
                      </a:endParaRPr>
                    </a:p>
                  </a:txBody>
                  <a:tcPr marL="58550" marR="58550" marT="0" marB="0"/>
                </a:tc>
                <a:tc>
                  <a:txBody>
                    <a:bodyPr/>
                    <a:lstStyle/>
                    <a:p>
                      <a:pPr>
                        <a:lnSpc>
                          <a:spcPct val="107000"/>
                        </a:lnSpc>
                        <a:spcAft>
                          <a:spcPts val="800"/>
                        </a:spcAft>
                      </a:pPr>
                      <a:r>
                        <a:rPr lang="en-US" sz="1500" dirty="0">
                          <a:effectLst/>
                        </a:rPr>
                        <a:t> </a:t>
                      </a:r>
                      <a:r>
                        <a:rPr lang="en-US" sz="1500" b="0" i="0" kern="1200" dirty="0">
                          <a:solidFill>
                            <a:schemeClr val="dk1"/>
                          </a:solidFill>
                          <a:effectLst/>
                          <a:latin typeface="+mn-lt"/>
                          <a:ea typeface="+mn-ea"/>
                          <a:cs typeface="+mn-cs"/>
                        </a:rPr>
                        <a:t>the degree to which frameworks are perceived as being easy to use or operate by students</a:t>
                      </a:r>
                      <a:endParaRPr lang="fr-FR" sz="1500" dirty="0">
                        <a:effectLst/>
                        <a:latin typeface="Calibri" panose="020F0502020204030204" pitchFamily="34" charset="0"/>
                        <a:ea typeface="Calibri" panose="020F0502020204030204" pitchFamily="34" charset="0"/>
                        <a:cs typeface="Arial" panose="020B0604020202020204" pitchFamily="34" charset="0"/>
                      </a:endParaRPr>
                    </a:p>
                  </a:txBody>
                  <a:tcPr marL="58550" marR="58550" marT="0" marB="0"/>
                </a:tc>
                <a:tc>
                  <a:txBody>
                    <a:bodyPr/>
                    <a:lstStyle/>
                    <a:p>
                      <a:pPr algn="ctr">
                        <a:lnSpc>
                          <a:spcPct val="107000"/>
                        </a:lnSpc>
                        <a:spcAft>
                          <a:spcPts val="800"/>
                        </a:spcAft>
                      </a:pPr>
                      <a:r>
                        <a:rPr lang="en-US" sz="1500" dirty="0">
                          <a:effectLst/>
                          <a:latin typeface="Calibri" panose="020F0502020204030204" pitchFamily="34" charset="0"/>
                          <a:ea typeface="Calibri" panose="020F0502020204030204" pitchFamily="34" charset="0"/>
                          <a:cs typeface="Arial" panose="020B0604020202020204" pitchFamily="34" charset="0"/>
                        </a:rPr>
                        <a:t>A</a:t>
                      </a:r>
                      <a:endParaRPr lang="fr-FR" sz="900" dirty="0">
                        <a:effectLst/>
                        <a:latin typeface="Calibri" panose="020F0502020204030204" pitchFamily="34" charset="0"/>
                        <a:ea typeface="Calibri" panose="020F0502020204030204" pitchFamily="34" charset="0"/>
                        <a:cs typeface="Arial" panose="020B0604020202020204" pitchFamily="34" charset="0"/>
                      </a:endParaRPr>
                    </a:p>
                  </a:txBody>
                  <a:tcPr marL="58550" marR="58550" marT="0" marB="0"/>
                </a:tc>
                <a:tc>
                  <a:txBody>
                    <a:bodyPr/>
                    <a:lstStyle/>
                    <a:p>
                      <a:pPr>
                        <a:lnSpc>
                          <a:spcPct val="107000"/>
                        </a:lnSpc>
                        <a:spcAft>
                          <a:spcPts val="800"/>
                        </a:spcAft>
                      </a:pPr>
                      <a:r>
                        <a:rPr lang="en-US" sz="1500" dirty="0">
                          <a:effectLst/>
                        </a:rPr>
                        <a:t> Totally agree/ agree/ neutral/ disagree/ totally disagree</a:t>
                      </a:r>
                      <a:endParaRPr lang="fr-FR" sz="900" dirty="0">
                        <a:effectLst/>
                        <a:latin typeface="Calibri" panose="020F0502020204030204" pitchFamily="34" charset="0"/>
                        <a:ea typeface="Calibri" panose="020F0502020204030204" pitchFamily="34" charset="0"/>
                        <a:cs typeface="Arial" panose="020B0604020202020204" pitchFamily="34" charset="0"/>
                      </a:endParaRPr>
                    </a:p>
                  </a:txBody>
                  <a:tcPr marL="58550" marR="58550" marT="0" marB="0"/>
                </a:tc>
                <a:tc>
                  <a:txBody>
                    <a:bodyPr/>
                    <a:lstStyle/>
                    <a:p>
                      <a:pPr algn="ctr">
                        <a:lnSpc>
                          <a:spcPct val="107000"/>
                        </a:lnSpc>
                        <a:spcAft>
                          <a:spcPts val="800"/>
                        </a:spcAft>
                      </a:pPr>
                      <a:r>
                        <a:rPr lang="en-US" sz="1500" dirty="0">
                          <a:effectLst/>
                        </a:rPr>
                        <a:t>explanatory</a:t>
                      </a:r>
                    </a:p>
                  </a:txBody>
                  <a:tcPr marL="58550" marR="58550" marT="0" marB="0"/>
                </a:tc>
                <a:extLst>
                  <a:ext uri="{0D108BD9-81ED-4DB2-BD59-A6C34878D82A}">
                    <a16:rowId xmlns:a16="http://schemas.microsoft.com/office/drawing/2014/main" val="3644587391"/>
                  </a:ext>
                </a:extLst>
              </a:tr>
              <a:tr h="455936">
                <a:tc>
                  <a:txBody>
                    <a:bodyPr/>
                    <a:lstStyle/>
                    <a:p>
                      <a:pPr>
                        <a:lnSpc>
                          <a:spcPct val="107000"/>
                        </a:lnSpc>
                        <a:spcAft>
                          <a:spcPts val="800"/>
                        </a:spcAft>
                      </a:pPr>
                      <a:r>
                        <a:rPr lang="en-US" sz="1500" dirty="0">
                          <a:effectLst/>
                          <a:latin typeface="Calibri" panose="020F0502020204030204" pitchFamily="34" charset="0"/>
                          <a:ea typeface="Calibri" panose="020F0502020204030204" pitchFamily="34" charset="0"/>
                          <a:cs typeface="Arial" panose="020B0604020202020204" pitchFamily="34" charset="0"/>
                        </a:rPr>
                        <a:t>Usefulness</a:t>
                      </a:r>
                      <a:endParaRPr lang="fr-FR" sz="1500" dirty="0">
                        <a:effectLst/>
                        <a:latin typeface="Calibri" panose="020F0502020204030204" pitchFamily="34" charset="0"/>
                        <a:ea typeface="Calibri" panose="020F0502020204030204" pitchFamily="34" charset="0"/>
                        <a:cs typeface="Arial" panose="020B0604020202020204" pitchFamily="34" charset="0"/>
                      </a:endParaRPr>
                    </a:p>
                  </a:txBody>
                  <a:tcPr marL="58550" marR="58550" marT="0" marB="0"/>
                </a:tc>
                <a:tc>
                  <a:txBody>
                    <a:bodyPr/>
                    <a:lstStyle/>
                    <a:p>
                      <a:pPr>
                        <a:lnSpc>
                          <a:spcPct val="107000"/>
                        </a:lnSpc>
                        <a:spcAft>
                          <a:spcPts val="800"/>
                        </a:spcAft>
                      </a:pPr>
                      <a:r>
                        <a:rPr lang="en-US" sz="1500" b="0" i="0" kern="1200" dirty="0">
                          <a:solidFill>
                            <a:schemeClr val="dk1"/>
                          </a:solidFill>
                          <a:effectLst/>
                          <a:latin typeface="+mn-lt"/>
                          <a:ea typeface="+mn-ea"/>
                          <a:cs typeface="+mn-cs"/>
                        </a:rPr>
                        <a:t> the perceived value or utility that frameworks offer to students</a:t>
                      </a:r>
                      <a:endParaRPr lang="fr-FR" sz="1500" dirty="0">
                        <a:effectLst/>
                        <a:latin typeface="Calibri" panose="020F0502020204030204" pitchFamily="34" charset="0"/>
                        <a:ea typeface="Calibri" panose="020F0502020204030204" pitchFamily="34" charset="0"/>
                        <a:cs typeface="Arial" panose="020B0604020202020204" pitchFamily="34" charset="0"/>
                      </a:endParaRPr>
                    </a:p>
                  </a:txBody>
                  <a:tcPr marL="58550" marR="58550" marT="0" marB="0"/>
                </a:tc>
                <a:tc>
                  <a:txBody>
                    <a:bodyPr/>
                    <a:lstStyle/>
                    <a:p>
                      <a:pPr algn="ctr">
                        <a:lnSpc>
                          <a:spcPct val="107000"/>
                        </a:lnSpc>
                        <a:spcAft>
                          <a:spcPts val="800"/>
                        </a:spcAft>
                      </a:pPr>
                      <a:r>
                        <a:rPr lang="en-US" sz="1500" dirty="0">
                          <a:effectLst/>
                          <a:latin typeface="Calibri" panose="020F0502020204030204" pitchFamily="34" charset="0"/>
                          <a:ea typeface="Calibri" panose="020F0502020204030204" pitchFamily="34" charset="0"/>
                          <a:cs typeface="Arial" panose="020B0604020202020204" pitchFamily="34" charset="0"/>
                        </a:rPr>
                        <a:t>A</a:t>
                      </a:r>
                      <a:endParaRPr lang="fr-FR" sz="1500" dirty="0">
                        <a:effectLst/>
                        <a:latin typeface="Calibri" panose="020F0502020204030204" pitchFamily="34" charset="0"/>
                        <a:ea typeface="Calibri" panose="020F0502020204030204" pitchFamily="34" charset="0"/>
                        <a:cs typeface="Arial" panose="020B0604020202020204" pitchFamily="34" charset="0"/>
                      </a:endParaRPr>
                    </a:p>
                  </a:txBody>
                  <a:tcPr marL="58550" marR="58550" marT="0" marB="0"/>
                </a:tc>
                <a:tc>
                  <a:txBody>
                    <a:bodyPr/>
                    <a:lstStyle/>
                    <a:p>
                      <a:pPr>
                        <a:lnSpc>
                          <a:spcPct val="107000"/>
                        </a:lnSpc>
                        <a:spcAft>
                          <a:spcPts val="800"/>
                        </a:spcAft>
                      </a:pPr>
                      <a:r>
                        <a:rPr lang="en-US" sz="1500" dirty="0">
                          <a:effectLst/>
                          <a:latin typeface="Calibri" panose="020F0502020204030204" pitchFamily="34" charset="0"/>
                          <a:ea typeface="Calibri" panose="020F0502020204030204" pitchFamily="34" charset="0"/>
                          <a:cs typeface="Arial" panose="020B0604020202020204" pitchFamily="34" charset="0"/>
                        </a:rPr>
                        <a:t> Totally agree/ agree/ neutral/ disagree/ totally disagree</a:t>
                      </a:r>
                    </a:p>
                  </a:txBody>
                  <a:tcPr marL="58550" marR="5855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US" sz="1500" dirty="0">
                          <a:effectLst/>
                        </a:rPr>
                        <a:t>explanatory</a:t>
                      </a:r>
                      <a:endParaRPr lang="fr-FR" sz="1500" dirty="0">
                        <a:effectLst/>
                        <a:latin typeface="Calibri" panose="020F0502020204030204" pitchFamily="34" charset="0"/>
                        <a:ea typeface="Calibri" panose="020F0502020204030204" pitchFamily="34" charset="0"/>
                        <a:cs typeface="Arial" panose="020B0604020202020204" pitchFamily="34" charset="0"/>
                      </a:endParaRPr>
                    </a:p>
                  </a:txBody>
                  <a:tcPr marL="58550" marR="58550" marT="0" marB="0"/>
                </a:tc>
                <a:extLst>
                  <a:ext uri="{0D108BD9-81ED-4DB2-BD59-A6C34878D82A}">
                    <a16:rowId xmlns:a16="http://schemas.microsoft.com/office/drawing/2014/main" val="3276398334"/>
                  </a:ext>
                </a:extLst>
              </a:tr>
              <a:tr h="455936">
                <a:tc>
                  <a:txBody>
                    <a:bodyPr/>
                    <a:lstStyle/>
                    <a:p>
                      <a:pPr>
                        <a:lnSpc>
                          <a:spcPct val="107000"/>
                        </a:lnSpc>
                        <a:spcAft>
                          <a:spcPts val="800"/>
                        </a:spcAft>
                      </a:pPr>
                      <a:r>
                        <a:rPr lang="en-US" sz="1500" dirty="0">
                          <a:effectLst/>
                          <a:latin typeface="Calibri" panose="020F0502020204030204" pitchFamily="34" charset="0"/>
                          <a:ea typeface="Calibri" panose="020F0502020204030204" pitchFamily="34" charset="0"/>
                          <a:cs typeface="Arial" panose="020B0604020202020204" pitchFamily="34" charset="0"/>
                        </a:rPr>
                        <a:t>Attitude</a:t>
                      </a:r>
                      <a:endParaRPr lang="fr-FR" sz="1500" dirty="0">
                        <a:effectLst/>
                        <a:latin typeface="Calibri" panose="020F0502020204030204" pitchFamily="34" charset="0"/>
                        <a:ea typeface="Calibri" panose="020F0502020204030204" pitchFamily="34" charset="0"/>
                        <a:cs typeface="Arial" panose="020B0604020202020204" pitchFamily="34" charset="0"/>
                      </a:endParaRPr>
                    </a:p>
                  </a:txBody>
                  <a:tcPr marL="58550" marR="58550" marT="0" marB="0"/>
                </a:tc>
                <a:tc>
                  <a:txBody>
                    <a:bodyPr/>
                    <a:lstStyle/>
                    <a:p>
                      <a:pPr>
                        <a:lnSpc>
                          <a:spcPct val="107000"/>
                        </a:lnSpc>
                        <a:spcAft>
                          <a:spcPts val="800"/>
                        </a:spcAft>
                      </a:pPr>
                      <a:r>
                        <a:rPr lang="en-US" sz="1500" dirty="0">
                          <a:effectLst/>
                          <a:latin typeface="Calibri" panose="020F0502020204030204" pitchFamily="34" charset="0"/>
                          <a:ea typeface="Calibri" panose="020F0502020204030204" pitchFamily="34" charset="0"/>
                          <a:cs typeface="Arial" panose="020B0604020202020204" pitchFamily="34" charset="0"/>
                        </a:rPr>
                        <a:t> psychological and evaluative disposition or stance that students holds towards frameworks</a:t>
                      </a:r>
                      <a:endParaRPr lang="fr-FR" sz="1500" dirty="0">
                        <a:effectLst/>
                        <a:latin typeface="Calibri" panose="020F0502020204030204" pitchFamily="34" charset="0"/>
                        <a:ea typeface="Calibri" panose="020F0502020204030204" pitchFamily="34" charset="0"/>
                        <a:cs typeface="Arial" panose="020B0604020202020204" pitchFamily="34" charset="0"/>
                      </a:endParaRPr>
                    </a:p>
                  </a:txBody>
                  <a:tcPr marL="58550" marR="58550" marT="0" marB="0"/>
                </a:tc>
                <a:tc>
                  <a:txBody>
                    <a:bodyPr/>
                    <a:lstStyle/>
                    <a:p>
                      <a:pPr algn="ctr">
                        <a:lnSpc>
                          <a:spcPct val="107000"/>
                        </a:lnSpc>
                        <a:spcAft>
                          <a:spcPts val="800"/>
                        </a:spcAft>
                      </a:pPr>
                      <a:r>
                        <a:rPr lang="en-US" sz="1500" dirty="0">
                          <a:effectLst/>
                          <a:latin typeface="Calibri" panose="020F0502020204030204" pitchFamily="34" charset="0"/>
                          <a:ea typeface="Calibri" panose="020F0502020204030204" pitchFamily="34" charset="0"/>
                          <a:cs typeface="Arial" panose="020B0604020202020204" pitchFamily="34" charset="0"/>
                        </a:rPr>
                        <a:t>A</a:t>
                      </a:r>
                      <a:endParaRPr lang="fr-FR" sz="1500" dirty="0">
                        <a:effectLst/>
                        <a:latin typeface="Calibri" panose="020F0502020204030204" pitchFamily="34" charset="0"/>
                        <a:ea typeface="Calibri" panose="020F0502020204030204" pitchFamily="34" charset="0"/>
                        <a:cs typeface="Arial" panose="020B0604020202020204" pitchFamily="34" charset="0"/>
                      </a:endParaRPr>
                    </a:p>
                  </a:txBody>
                  <a:tcPr marL="58550" marR="58550" marT="0" marB="0"/>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500" dirty="0">
                          <a:effectLst/>
                        </a:rPr>
                        <a:t> Totally agree/ agree/ neutral/ disagree/ totally disagree</a:t>
                      </a:r>
                      <a:endParaRPr lang="fr-FR" sz="1500" dirty="0">
                        <a:effectLst/>
                        <a:latin typeface="Calibri" panose="020F0502020204030204" pitchFamily="34" charset="0"/>
                        <a:ea typeface="Calibri" panose="020F0502020204030204" pitchFamily="34" charset="0"/>
                        <a:cs typeface="Arial" panose="020B0604020202020204" pitchFamily="34" charset="0"/>
                      </a:endParaRPr>
                    </a:p>
                  </a:txBody>
                  <a:tcPr marL="58550" marR="5855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US" sz="1500" dirty="0">
                          <a:effectLst/>
                        </a:rPr>
                        <a:t>explanatory</a:t>
                      </a:r>
                      <a:endParaRPr lang="fr-FR" sz="900" dirty="0">
                        <a:effectLst/>
                        <a:latin typeface="Calibri" panose="020F0502020204030204" pitchFamily="34" charset="0"/>
                        <a:ea typeface="Calibri" panose="020F0502020204030204" pitchFamily="34" charset="0"/>
                        <a:cs typeface="Arial" panose="020B0604020202020204" pitchFamily="34" charset="0"/>
                      </a:endParaRPr>
                    </a:p>
                  </a:txBody>
                  <a:tcPr marL="58550" marR="58550" marT="0" marB="0"/>
                </a:tc>
                <a:extLst>
                  <a:ext uri="{0D108BD9-81ED-4DB2-BD59-A6C34878D82A}">
                    <a16:rowId xmlns:a16="http://schemas.microsoft.com/office/drawing/2014/main" val="366633710"/>
                  </a:ext>
                </a:extLst>
              </a:tr>
              <a:tr h="455936">
                <a:tc>
                  <a:txBody>
                    <a:bodyPr/>
                    <a:lstStyle/>
                    <a:p>
                      <a:pPr>
                        <a:lnSpc>
                          <a:spcPct val="107000"/>
                        </a:lnSpc>
                        <a:spcAft>
                          <a:spcPts val="800"/>
                        </a:spcAft>
                      </a:pPr>
                      <a:r>
                        <a:rPr lang="en-US" sz="1500" dirty="0">
                          <a:effectLst/>
                          <a:latin typeface="Calibri" panose="020F0502020204030204" pitchFamily="34" charset="0"/>
                          <a:ea typeface="Calibri" panose="020F0502020204030204" pitchFamily="34" charset="0"/>
                          <a:cs typeface="Arial" panose="020B0604020202020204" pitchFamily="34" charset="0"/>
                        </a:rPr>
                        <a:t>Intention</a:t>
                      </a:r>
                      <a:endParaRPr lang="fr-FR" sz="1500" dirty="0">
                        <a:effectLst/>
                        <a:latin typeface="Calibri" panose="020F0502020204030204" pitchFamily="34" charset="0"/>
                        <a:ea typeface="Calibri" panose="020F0502020204030204" pitchFamily="34" charset="0"/>
                        <a:cs typeface="Arial" panose="020B0604020202020204" pitchFamily="34" charset="0"/>
                      </a:endParaRPr>
                    </a:p>
                  </a:txBody>
                  <a:tcPr marL="58550" marR="58550" marT="0" marB="0"/>
                </a:tc>
                <a:tc>
                  <a:txBody>
                    <a:bodyPr/>
                    <a:lstStyle/>
                    <a:p>
                      <a:pPr>
                        <a:lnSpc>
                          <a:spcPct val="107000"/>
                        </a:lnSpc>
                        <a:spcAft>
                          <a:spcPts val="800"/>
                        </a:spcAft>
                      </a:pPr>
                      <a:r>
                        <a:rPr lang="en-US" sz="1500" dirty="0">
                          <a:effectLst/>
                          <a:latin typeface="Calibri" panose="020F0502020204030204" pitchFamily="34" charset="0"/>
                          <a:ea typeface="Calibri" panose="020F0502020204030204" pitchFamily="34" charset="0"/>
                          <a:cs typeface="Arial" panose="020B0604020202020204" pitchFamily="34" charset="0"/>
                        </a:rPr>
                        <a:t> Students’ deliberate commitment or resolve to use frameworks</a:t>
                      </a:r>
                      <a:endParaRPr lang="fr-FR" sz="1500" dirty="0">
                        <a:effectLst/>
                        <a:latin typeface="Calibri" panose="020F0502020204030204" pitchFamily="34" charset="0"/>
                        <a:ea typeface="Calibri" panose="020F0502020204030204" pitchFamily="34" charset="0"/>
                        <a:cs typeface="Arial" panose="020B0604020202020204" pitchFamily="34" charset="0"/>
                      </a:endParaRPr>
                    </a:p>
                  </a:txBody>
                  <a:tcPr marL="58550" marR="58550" marT="0" marB="0"/>
                </a:tc>
                <a:tc>
                  <a:txBody>
                    <a:bodyPr/>
                    <a:lstStyle/>
                    <a:p>
                      <a:pPr algn="ctr">
                        <a:lnSpc>
                          <a:spcPct val="107000"/>
                        </a:lnSpc>
                        <a:spcAft>
                          <a:spcPts val="800"/>
                        </a:spcAft>
                      </a:pPr>
                      <a:r>
                        <a:rPr lang="en-US" sz="1500" dirty="0">
                          <a:effectLst/>
                          <a:latin typeface="Calibri" panose="020F0502020204030204" pitchFamily="34" charset="0"/>
                          <a:ea typeface="Calibri" panose="020F0502020204030204" pitchFamily="34" charset="0"/>
                          <a:cs typeface="Arial" panose="020B0604020202020204" pitchFamily="34" charset="0"/>
                        </a:rPr>
                        <a:t>A</a:t>
                      </a:r>
                      <a:endParaRPr lang="fr-FR" sz="1500" dirty="0">
                        <a:effectLst/>
                        <a:latin typeface="Calibri" panose="020F0502020204030204" pitchFamily="34" charset="0"/>
                        <a:ea typeface="Calibri" panose="020F0502020204030204" pitchFamily="34" charset="0"/>
                        <a:cs typeface="Arial" panose="020B0604020202020204" pitchFamily="34" charset="0"/>
                      </a:endParaRPr>
                    </a:p>
                  </a:txBody>
                  <a:tcPr marL="58550" marR="58550" marT="0" marB="0"/>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500" dirty="0">
                          <a:effectLst/>
                        </a:rPr>
                        <a:t> Totally agree/ agree/ neutral/ disagree/ totally disagree</a:t>
                      </a:r>
                      <a:endParaRPr lang="fr-FR" sz="1500" dirty="0">
                        <a:effectLst/>
                        <a:latin typeface="Calibri" panose="020F0502020204030204" pitchFamily="34" charset="0"/>
                        <a:ea typeface="Calibri" panose="020F0502020204030204" pitchFamily="34" charset="0"/>
                        <a:cs typeface="Arial" panose="020B0604020202020204" pitchFamily="34" charset="0"/>
                      </a:endParaRPr>
                    </a:p>
                  </a:txBody>
                  <a:tcPr marL="58550" marR="5855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US" sz="2000" b="1" dirty="0">
                          <a:solidFill>
                            <a:srgbClr val="FF0000"/>
                          </a:solidFill>
                          <a:effectLst/>
                        </a:rPr>
                        <a:t> </a:t>
                      </a:r>
                      <a:r>
                        <a:rPr lang="fr-FR" sz="2000" b="1" dirty="0">
                          <a:solidFill>
                            <a:srgbClr val="FF0000"/>
                          </a:solidFill>
                        </a:rPr>
                        <a:t>to </a:t>
                      </a:r>
                      <a:r>
                        <a:rPr lang="en-US" sz="2000" b="1" noProof="0" dirty="0">
                          <a:solidFill>
                            <a:srgbClr val="FF0000"/>
                          </a:solidFill>
                        </a:rPr>
                        <a:t>be</a:t>
                      </a:r>
                      <a:r>
                        <a:rPr lang="fr-FR" sz="2000" b="1" dirty="0">
                          <a:solidFill>
                            <a:srgbClr val="FF0000"/>
                          </a:solidFill>
                        </a:rPr>
                        <a:t> </a:t>
                      </a:r>
                      <a:r>
                        <a:rPr lang="en-US" sz="2000" b="1" noProof="0" dirty="0">
                          <a:solidFill>
                            <a:srgbClr val="FF0000"/>
                          </a:solidFill>
                        </a:rPr>
                        <a:t>explained</a:t>
                      </a:r>
                      <a:endParaRPr lang="en-US" sz="2000" b="1" noProof="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58550" marR="58550" marT="0" marB="0"/>
                </a:tc>
                <a:extLst>
                  <a:ext uri="{0D108BD9-81ED-4DB2-BD59-A6C34878D82A}">
                    <a16:rowId xmlns:a16="http://schemas.microsoft.com/office/drawing/2014/main" val="3786641278"/>
                  </a:ext>
                </a:extLst>
              </a:tr>
              <a:tr h="455936">
                <a:tc>
                  <a:txBody>
                    <a:bodyPr/>
                    <a:lstStyle/>
                    <a:p>
                      <a:pPr>
                        <a:lnSpc>
                          <a:spcPct val="107000"/>
                        </a:lnSpc>
                        <a:spcAft>
                          <a:spcPts val="800"/>
                        </a:spcAft>
                      </a:pPr>
                      <a:r>
                        <a:rPr lang="en-US" sz="1500" dirty="0">
                          <a:effectLst/>
                          <a:latin typeface="Calibri" panose="020F0502020204030204" pitchFamily="34" charset="0"/>
                          <a:ea typeface="Calibri" panose="020F0502020204030204" pitchFamily="34" charset="0"/>
                          <a:cs typeface="Arial" panose="020B0604020202020204" pitchFamily="34" charset="0"/>
                        </a:rPr>
                        <a:t>Popularity</a:t>
                      </a:r>
                      <a:endParaRPr lang="fr-FR" sz="1500" dirty="0">
                        <a:effectLst/>
                        <a:latin typeface="Calibri" panose="020F0502020204030204" pitchFamily="34" charset="0"/>
                        <a:ea typeface="Calibri" panose="020F0502020204030204" pitchFamily="34" charset="0"/>
                        <a:cs typeface="Arial" panose="020B0604020202020204" pitchFamily="34" charset="0"/>
                      </a:endParaRPr>
                    </a:p>
                  </a:txBody>
                  <a:tcPr marL="58550" marR="58550" marT="0" marB="0"/>
                </a:tc>
                <a:tc>
                  <a:txBody>
                    <a:bodyPr/>
                    <a:lstStyle/>
                    <a:p>
                      <a:pPr>
                        <a:lnSpc>
                          <a:spcPct val="107000"/>
                        </a:lnSpc>
                        <a:spcAft>
                          <a:spcPts val="800"/>
                        </a:spcAft>
                      </a:pPr>
                      <a:r>
                        <a:rPr lang="en-US" sz="1500" b="0" i="0" kern="1200" dirty="0">
                          <a:solidFill>
                            <a:schemeClr val="dk1"/>
                          </a:solidFill>
                          <a:effectLst/>
                          <a:latin typeface="+mn-lt"/>
                          <a:ea typeface="+mn-ea"/>
                          <a:cs typeface="+mn-cs"/>
                        </a:rPr>
                        <a:t>public or social approval and recognition that frameworks receives</a:t>
                      </a:r>
                      <a:endParaRPr lang="fr-FR" sz="1500" dirty="0">
                        <a:effectLst/>
                        <a:latin typeface="Calibri" panose="020F0502020204030204" pitchFamily="34" charset="0"/>
                        <a:ea typeface="Calibri" panose="020F0502020204030204" pitchFamily="34" charset="0"/>
                        <a:cs typeface="Arial" panose="020B0604020202020204" pitchFamily="34" charset="0"/>
                      </a:endParaRPr>
                    </a:p>
                  </a:txBody>
                  <a:tcPr marL="58550" marR="58550" marT="0" marB="0"/>
                </a:tc>
                <a:tc>
                  <a:txBody>
                    <a:bodyPr/>
                    <a:lstStyle/>
                    <a:p>
                      <a:pPr algn="ctr">
                        <a:lnSpc>
                          <a:spcPct val="107000"/>
                        </a:lnSpc>
                        <a:spcAft>
                          <a:spcPts val="800"/>
                        </a:spcAft>
                      </a:pPr>
                      <a:r>
                        <a:rPr lang="en-US" sz="1500" dirty="0">
                          <a:effectLst/>
                          <a:latin typeface="Calibri" panose="020F0502020204030204" pitchFamily="34" charset="0"/>
                          <a:ea typeface="Calibri" panose="020F0502020204030204" pitchFamily="34" charset="0"/>
                          <a:cs typeface="Arial" panose="020B0604020202020204" pitchFamily="34" charset="0"/>
                        </a:rPr>
                        <a:t>A</a:t>
                      </a:r>
                      <a:endParaRPr lang="fr-FR" sz="1500" dirty="0">
                        <a:effectLst/>
                        <a:latin typeface="Calibri" panose="020F0502020204030204" pitchFamily="34" charset="0"/>
                        <a:ea typeface="Calibri" panose="020F0502020204030204" pitchFamily="34" charset="0"/>
                        <a:cs typeface="Arial" panose="020B0604020202020204" pitchFamily="34" charset="0"/>
                      </a:endParaRPr>
                    </a:p>
                  </a:txBody>
                  <a:tcPr marL="58550" marR="58550" marT="0" marB="0"/>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500" dirty="0">
                          <a:effectLst/>
                        </a:rPr>
                        <a:t> Totally agree/ agree/ neutral/ disagree/ totally disagree</a:t>
                      </a:r>
                      <a:endParaRPr lang="fr-FR" sz="1500" dirty="0">
                        <a:effectLst/>
                        <a:latin typeface="Calibri" panose="020F0502020204030204" pitchFamily="34" charset="0"/>
                        <a:ea typeface="Calibri" panose="020F0502020204030204" pitchFamily="34" charset="0"/>
                        <a:cs typeface="Arial" panose="020B0604020202020204" pitchFamily="34" charset="0"/>
                      </a:endParaRPr>
                    </a:p>
                  </a:txBody>
                  <a:tcPr marL="58550" marR="58550" marT="0" marB="0"/>
                </a:tc>
                <a:tc>
                  <a:txBody>
                    <a:bodyPr/>
                    <a:lstStyle/>
                    <a:p>
                      <a:pPr algn="ctr">
                        <a:lnSpc>
                          <a:spcPct val="107000"/>
                        </a:lnSpc>
                        <a:spcAft>
                          <a:spcPts val="800"/>
                        </a:spcAft>
                      </a:pPr>
                      <a:r>
                        <a:rPr lang="en-US" sz="1500" noProof="0" dirty="0">
                          <a:effectLst/>
                          <a:latin typeface="Calibri" panose="020F0502020204030204" pitchFamily="34" charset="0"/>
                          <a:ea typeface="Calibri" panose="020F0502020204030204" pitchFamily="34" charset="0"/>
                          <a:cs typeface="Arial" panose="020B0604020202020204" pitchFamily="34" charset="0"/>
                        </a:rPr>
                        <a:t>explanatory</a:t>
                      </a:r>
                    </a:p>
                  </a:txBody>
                  <a:tcPr marL="58550" marR="58550" marT="0" marB="0"/>
                </a:tc>
                <a:extLst>
                  <a:ext uri="{0D108BD9-81ED-4DB2-BD59-A6C34878D82A}">
                    <a16:rowId xmlns:a16="http://schemas.microsoft.com/office/drawing/2014/main" val="1472963565"/>
                  </a:ext>
                </a:extLst>
              </a:tr>
              <a:tr h="455936">
                <a:tc>
                  <a:txBody>
                    <a:bodyPr/>
                    <a:lstStyle/>
                    <a:p>
                      <a:r>
                        <a:rPr lang="en-US" sz="1800" b="0" i="0" kern="1200" noProof="0" dirty="0">
                          <a:solidFill>
                            <a:schemeClr val="lt1"/>
                          </a:solidFill>
                          <a:effectLst/>
                          <a:latin typeface="+mn-lt"/>
                          <a:ea typeface="+mn-ea"/>
                          <a:cs typeface="+mn-cs"/>
                        </a:rPr>
                        <a:t>Educational program</a:t>
                      </a:r>
                    </a:p>
                  </a:txBody>
                  <a:tcPr marL="58550" marR="58550" marT="0" marB="0"/>
                </a:tc>
                <a:tc>
                  <a:txBody>
                    <a:bodyPr/>
                    <a:lstStyle/>
                    <a:p>
                      <a:pPr>
                        <a:lnSpc>
                          <a:spcPct val="107000"/>
                        </a:lnSpc>
                        <a:spcAft>
                          <a:spcPts val="800"/>
                        </a:spcAft>
                      </a:pPr>
                      <a:r>
                        <a:rPr lang="en-US" sz="1500" b="0" i="0" kern="1200" dirty="0">
                          <a:solidFill>
                            <a:schemeClr val="dk1"/>
                          </a:solidFill>
                          <a:effectLst/>
                          <a:latin typeface="+mn-lt"/>
                          <a:ea typeface="+mn-ea"/>
                          <a:cs typeface="+mn-cs"/>
                        </a:rPr>
                        <a:t>education that aims to impart knowledge, skills, and competencies to learners within a defined framework</a:t>
                      </a:r>
                      <a:endParaRPr lang="fr-FR" sz="1500" dirty="0">
                        <a:effectLst/>
                        <a:latin typeface="Calibri" panose="020F0502020204030204" pitchFamily="34" charset="0"/>
                        <a:ea typeface="Calibri" panose="020F0502020204030204" pitchFamily="34" charset="0"/>
                        <a:cs typeface="Arial" panose="020B0604020202020204" pitchFamily="34" charset="0"/>
                      </a:endParaRPr>
                    </a:p>
                  </a:txBody>
                  <a:tcPr marL="58550" marR="58550" marT="0" marB="0"/>
                </a:tc>
                <a:tc>
                  <a:txBody>
                    <a:bodyPr/>
                    <a:lstStyle/>
                    <a:p>
                      <a:pPr algn="ctr">
                        <a:lnSpc>
                          <a:spcPct val="107000"/>
                        </a:lnSpc>
                        <a:spcAft>
                          <a:spcPts val="800"/>
                        </a:spcAft>
                      </a:pPr>
                      <a:r>
                        <a:rPr lang="en-US" sz="1500" dirty="0">
                          <a:effectLst/>
                          <a:latin typeface="Calibri" panose="020F0502020204030204" pitchFamily="34" charset="0"/>
                          <a:ea typeface="Calibri" panose="020F0502020204030204" pitchFamily="34" charset="0"/>
                          <a:cs typeface="Arial" panose="020B0604020202020204" pitchFamily="34" charset="0"/>
                        </a:rPr>
                        <a:t>A</a:t>
                      </a:r>
                      <a:endParaRPr lang="fr-FR" sz="1500" dirty="0">
                        <a:effectLst/>
                        <a:latin typeface="Calibri" panose="020F0502020204030204" pitchFamily="34" charset="0"/>
                        <a:ea typeface="Calibri" panose="020F0502020204030204" pitchFamily="34" charset="0"/>
                        <a:cs typeface="Arial" panose="020B0604020202020204" pitchFamily="34" charset="0"/>
                      </a:endParaRPr>
                    </a:p>
                  </a:txBody>
                  <a:tcPr marL="58550" marR="58550" marT="0" marB="0"/>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500" dirty="0">
                          <a:effectLst/>
                        </a:rPr>
                        <a:t> Totally agree/ agree/ neutral/ disagree/ totally disagree</a:t>
                      </a:r>
                      <a:endParaRPr lang="fr-FR" sz="1500" dirty="0">
                        <a:effectLst/>
                        <a:latin typeface="Calibri" panose="020F0502020204030204" pitchFamily="34" charset="0"/>
                        <a:ea typeface="Calibri" panose="020F0502020204030204" pitchFamily="34" charset="0"/>
                        <a:cs typeface="Arial" panose="020B0604020202020204" pitchFamily="34" charset="0"/>
                      </a:endParaRPr>
                    </a:p>
                  </a:txBody>
                  <a:tcPr marL="58550" marR="58550" marT="0" marB="0"/>
                </a:tc>
                <a:tc>
                  <a:txBody>
                    <a:bodyPr/>
                    <a:lstStyle/>
                    <a:p>
                      <a:pPr algn="ctr">
                        <a:lnSpc>
                          <a:spcPct val="107000"/>
                        </a:lnSpc>
                        <a:spcAft>
                          <a:spcPts val="800"/>
                        </a:spcAft>
                      </a:pPr>
                      <a:r>
                        <a:rPr lang="en-US" sz="1500" noProof="0" dirty="0">
                          <a:effectLst/>
                          <a:latin typeface="Calibri" panose="020F0502020204030204" pitchFamily="34" charset="0"/>
                          <a:ea typeface="Calibri" panose="020F0502020204030204" pitchFamily="34" charset="0"/>
                          <a:cs typeface="Arial" panose="020B0604020202020204" pitchFamily="34" charset="0"/>
                        </a:rPr>
                        <a:t>explanatory</a:t>
                      </a:r>
                      <a:endParaRPr lang="fr-FR" sz="1500" dirty="0">
                        <a:effectLst/>
                        <a:latin typeface="Calibri" panose="020F0502020204030204" pitchFamily="34" charset="0"/>
                        <a:ea typeface="Calibri" panose="020F0502020204030204" pitchFamily="34" charset="0"/>
                        <a:cs typeface="Arial" panose="020B0604020202020204" pitchFamily="34" charset="0"/>
                      </a:endParaRPr>
                    </a:p>
                  </a:txBody>
                  <a:tcPr marL="58550" marR="58550" marT="0" marB="0"/>
                </a:tc>
                <a:extLst>
                  <a:ext uri="{0D108BD9-81ED-4DB2-BD59-A6C34878D82A}">
                    <a16:rowId xmlns:a16="http://schemas.microsoft.com/office/drawing/2014/main" val="1779048407"/>
                  </a:ext>
                </a:extLst>
              </a:tr>
            </a:tbl>
          </a:graphicData>
        </a:graphic>
      </p:graphicFrame>
      <p:pic>
        <p:nvPicPr>
          <p:cNvPr id="21" name="Picture 2" descr="Applied Sciences | Free Full-Text | Factors of the Technology Acceptance  Model for Construction IT">
            <a:extLst>
              <a:ext uri="{FF2B5EF4-FFF2-40B4-BE49-F238E27FC236}">
                <a16:creationId xmlns:a16="http://schemas.microsoft.com/office/drawing/2014/main" id="{ED694BE1-0EAE-72DA-3EE9-718D9580340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464295" y="2004769"/>
            <a:ext cx="10773669" cy="337799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C41231F5-46D9-DE41-6BAE-0888281E9EF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44552" y="7157730"/>
            <a:ext cx="11502896" cy="5194857"/>
          </a:xfrm>
          <a:prstGeom prst="rect">
            <a:avLst/>
          </a:prstGeom>
        </p:spPr>
      </p:pic>
    </p:spTree>
    <p:custDataLst>
      <p:tags r:id="rId1"/>
    </p:custDataLst>
    <p:extLst>
      <p:ext uri="{BB962C8B-B14F-4D97-AF65-F5344CB8AC3E}">
        <p14:creationId xmlns:p14="http://schemas.microsoft.com/office/powerpoint/2010/main" val="11920088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393"/>
            <a:ext cx="12192000" cy="6857214"/>
          </a:xfrm>
          <a:prstGeom prst="rect">
            <a:avLst/>
          </a:prstGeom>
        </p:spPr>
      </p:pic>
      <p:pic>
        <p:nvPicPr>
          <p:cNvPr id="9" name="Graphic 8">
            <a:extLst>
              <a:ext uri="{FF2B5EF4-FFF2-40B4-BE49-F238E27FC236}">
                <a16:creationId xmlns:a16="http://schemas.microsoft.com/office/drawing/2014/main" id="{B416A475-2873-6753-C3B6-1C782DE313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48859" y="2546328"/>
            <a:ext cx="10075399" cy="5855110"/>
          </a:xfrm>
          <a:prstGeom prst="rect">
            <a:avLst/>
          </a:prstGeom>
        </p:spPr>
      </p:pic>
      <p:pic>
        <p:nvPicPr>
          <p:cNvPr id="11" name="Graphic 10">
            <a:extLst>
              <a:ext uri="{FF2B5EF4-FFF2-40B4-BE49-F238E27FC236}">
                <a16:creationId xmlns:a16="http://schemas.microsoft.com/office/drawing/2014/main" id="{5B07E2DB-F9FB-A8CD-4568-401ACCD4B0F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32258" y="6144934"/>
            <a:ext cx="1304553" cy="1425345"/>
          </a:xfrm>
          <a:prstGeom prst="rect">
            <a:avLst/>
          </a:prstGeom>
        </p:spPr>
      </p:pic>
      <p:pic>
        <p:nvPicPr>
          <p:cNvPr id="13" name="Graphic 12">
            <a:extLst>
              <a:ext uri="{FF2B5EF4-FFF2-40B4-BE49-F238E27FC236}">
                <a16:creationId xmlns:a16="http://schemas.microsoft.com/office/drawing/2014/main" id="{AEA4FE9D-BB42-DF14-550D-C1F378BBB41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72202" y="-878869"/>
            <a:ext cx="2103870" cy="3238611"/>
          </a:xfrm>
          <a:prstGeom prst="rect">
            <a:avLst/>
          </a:prstGeom>
        </p:spPr>
      </p:pic>
      <p:pic>
        <p:nvPicPr>
          <p:cNvPr id="15" name="Graphic 14">
            <a:extLst>
              <a:ext uri="{FF2B5EF4-FFF2-40B4-BE49-F238E27FC236}">
                <a16:creationId xmlns:a16="http://schemas.microsoft.com/office/drawing/2014/main" id="{FF4DDE5D-C71F-5DD4-B3CE-7677A5F174B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73614" y="2965192"/>
            <a:ext cx="733116" cy="927616"/>
          </a:xfrm>
          <a:prstGeom prst="rect">
            <a:avLst/>
          </a:prstGeom>
        </p:spPr>
      </p:pic>
      <p:pic>
        <p:nvPicPr>
          <p:cNvPr id="17" name="Graphic 16">
            <a:extLst>
              <a:ext uri="{FF2B5EF4-FFF2-40B4-BE49-F238E27FC236}">
                <a16:creationId xmlns:a16="http://schemas.microsoft.com/office/drawing/2014/main" id="{8558D562-ACE9-F491-AE9B-F0E98CCEC23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73400" y="1238083"/>
            <a:ext cx="5292798" cy="3669162"/>
          </a:xfrm>
          <a:prstGeom prst="rect">
            <a:avLst/>
          </a:prstGeom>
        </p:spPr>
      </p:pic>
    </p:spTree>
    <p:extLst>
      <p:ext uri="{BB962C8B-B14F-4D97-AF65-F5344CB8AC3E}">
        <p14:creationId xmlns:p14="http://schemas.microsoft.com/office/powerpoint/2010/main" val="21159072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86"/>
            <a:ext cx="12192000" cy="6857214"/>
          </a:xfrm>
          <a:prstGeom prst="rect">
            <a:avLst/>
          </a:prstGeom>
        </p:spPr>
      </p:pic>
      <p:pic>
        <p:nvPicPr>
          <p:cNvPr id="8" name="Picture 7">
            <a:extLst>
              <a:ext uri="{FF2B5EF4-FFF2-40B4-BE49-F238E27FC236}">
                <a16:creationId xmlns:a16="http://schemas.microsoft.com/office/drawing/2014/main" id="{669BED81-1690-2062-A6AF-DC00F1DFBB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2044" y="-1691180"/>
            <a:ext cx="830997" cy="830997"/>
          </a:xfrm>
          <a:prstGeom prst="rect">
            <a:avLst/>
          </a:prstGeom>
        </p:spPr>
      </p:pic>
      <p:sp>
        <p:nvSpPr>
          <p:cNvPr id="16" name="TextBox 15">
            <a:extLst>
              <a:ext uri="{FF2B5EF4-FFF2-40B4-BE49-F238E27FC236}">
                <a16:creationId xmlns:a16="http://schemas.microsoft.com/office/drawing/2014/main" id="{2D5B6BFC-E70D-FE04-BAE8-9DC2B24EEAF6}"/>
              </a:ext>
            </a:extLst>
          </p:cNvPr>
          <p:cNvSpPr txBox="1"/>
          <p:nvPr/>
        </p:nvSpPr>
        <p:spPr>
          <a:xfrm>
            <a:off x="4493041" y="-1693671"/>
            <a:ext cx="4666705" cy="830997"/>
          </a:xfrm>
          <a:prstGeom prst="rect">
            <a:avLst/>
          </a:prstGeom>
          <a:noFill/>
        </p:spPr>
        <p:txBody>
          <a:bodyPr wrap="square" rtlCol="0">
            <a:spAutoFit/>
          </a:bodyPr>
          <a:lstStyle/>
          <a:p>
            <a:pPr algn="ctr"/>
            <a:r>
              <a:rPr lang="en-US" sz="4800" dirty="0">
                <a:solidFill>
                  <a:srgbClr val="50C9D5"/>
                </a:solidFill>
                <a:latin typeface="Rubik" panose="00000500000000000000" pitchFamily="2" charset="-79"/>
                <a:cs typeface="Rubik" panose="00000500000000000000" pitchFamily="2" charset="-79"/>
              </a:rPr>
              <a:t>Data Dictionary</a:t>
            </a:r>
            <a:endParaRPr lang="fr-FR" sz="4800" dirty="0">
              <a:solidFill>
                <a:srgbClr val="50C9D5"/>
              </a:solidFill>
              <a:latin typeface="Rubik" panose="00000500000000000000" pitchFamily="2" charset="-79"/>
              <a:cs typeface="Rubik" panose="00000500000000000000" pitchFamily="2" charset="-79"/>
            </a:endParaRPr>
          </a:p>
        </p:txBody>
      </p:sp>
      <p:sp>
        <p:nvSpPr>
          <p:cNvPr id="4" name="TextBox 3">
            <a:extLst>
              <a:ext uri="{FF2B5EF4-FFF2-40B4-BE49-F238E27FC236}">
                <a16:creationId xmlns:a16="http://schemas.microsoft.com/office/drawing/2014/main" id="{119BF2CD-6026-75B4-9134-D663A200D5EB}"/>
              </a:ext>
            </a:extLst>
          </p:cNvPr>
          <p:cNvSpPr txBox="1"/>
          <p:nvPr/>
        </p:nvSpPr>
        <p:spPr>
          <a:xfrm>
            <a:off x="1216886" y="464175"/>
            <a:ext cx="9758227" cy="830997"/>
          </a:xfrm>
          <a:prstGeom prst="rect">
            <a:avLst/>
          </a:prstGeom>
          <a:noFill/>
        </p:spPr>
        <p:txBody>
          <a:bodyPr wrap="square" rtlCol="0">
            <a:spAutoFit/>
          </a:bodyPr>
          <a:lstStyle/>
          <a:p>
            <a:pPr algn="ctr"/>
            <a:r>
              <a:rPr lang="en-US" sz="4800" dirty="0">
                <a:solidFill>
                  <a:srgbClr val="50C9D5"/>
                </a:solidFill>
                <a:latin typeface="Rubik" panose="00000500000000000000" pitchFamily="2" charset="-79"/>
                <a:cs typeface="Rubik" panose="00000500000000000000" pitchFamily="2" charset="-79"/>
              </a:rPr>
              <a:t> Conceptual Model Of Research</a:t>
            </a:r>
            <a:endParaRPr lang="fr-FR" sz="4800" dirty="0">
              <a:solidFill>
                <a:srgbClr val="50C9D5"/>
              </a:solidFill>
              <a:latin typeface="Rubik" panose="00000500000000000000" pitchFamily="2" charset="-79"/>
              <a:cs typeface="Rubik" panose="00000500000000000000" pitchFamily="2" charset="-79"/>
            </a:endParaRPr>
          </a:p>
        </p:txBody>
      </p:sp>
      <p:pic>
        <p:nvPicPr>
          <p:cNvPr id="11" name="Picture 10">
            <a:extLst>
              <a:ext uri="{FF2B5EF4-FFF2-40B4-BE49-F238E27FC236}">
                <a16:creationId xmlns:a16="http://schemas.microsoft.com/office/drawing/2014/main" id="{96567064-68D0-0F22-1952-CA4E8264F5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4552" y="1295172"/>
            <a:ext cx="11502896" cy="5194857"/>
          </a:xfrm>
          <a:prstGeom prst="rect">
            <a:avLst/>
          </a:prstGeom>
        </p:spPr>
      </p:pic>
    </p:spTree>
    <p:custDataLst>
      <p:tags r:id="rId1"/>
    </p:custDataLst>
    <p:extLst>
      <p:ext uri="{BB962C8B-B14F-4D97-AF65-F5344CB8AC3E}">
        <p14:creationId xmlns:p14="http://schemas.microsoft.com/office/powerpoint/2010/main" val="42781865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86"/>
            <a:ext cx="12192000" cy="6857214"/>
          </a:xfrm>
          <a:prstGeom prst="rect">
            <a:avLst/>
          </a:prstGeom>
        </p:spPr>
      </p:pic>
      <p:sp>
        <p:nvSpPr>
          <p:cNvPr id="4" name="TextBox 3">
            <a:extLst>
              <a:ext uri="{FF2B5EF4-FFF2-40B4-BE49-F238E27FC236}">
                <a16:creationId xmlns:a16="http://schemas.microsoft.com/office/drawing/2014/main" id="{119BF2CD-6026-75B4-9134-D663A200D5EB}"/>
              </a:ext>
            </a:extLst>
          </p:cNvPr>
          <p:cNvSpPr txBox="1"/>
          <p:nvPr/>
        </p:nvSpPr>
        <p:spPr>
          <a:xfrm>
            <a:off x="2433773" y="759143"/>
            <a:ext cx="7324453" cy="830997"/>
          </a:xfrm>
          <a:prstGeom prst="rect">
            <a:avLst/>
          </a:prstGeom>
          <a:noFill/>
        </p:spPr>
        <p:txBody>
          <a:bodyPr wrap="square" rtlCol="0">
            <a:spAutoFit/>
          </a:bodyPr>
          <a:lstStyle/>
          <a:p>
            <a:pPr algn="ctr"/>
            <a:r>
              <a:rPr lang="en-US" sz="4800" dirty="0">
                <a:solidFill>
                  <a:srgbClr val="50C9D5"/>
                </a:solidFill>
                <a:latin typeface="Rubik" panose="00000500000000000000" pitchFamily="2" charset="-79"/>
                <a:cs typeface="Rubik" panose="00000500000000000000" pitchFamily="2" charset="-79"/>
              </a:rPr>
              <a:t>Questions Of Research</a:t>
            </a:r>
            <a:endParaRPr lang="fr-FR" sz="4800" dirty="0">
              <a:solidFill>
                <a:srgbClr val="50C9D5"/>
              </a:solidFill>
              <a:latin typeface="Rubik" panose="00000500000000000000" pitchFamily="2" charset="-79"/>
              <a:cs typeface="Rubik" panose="00000500000000000000" pitchFamily="2" charset="-79"/>
            </a:endParaRPr>
          </a:p>
        </p:txBody>
      </p:sp>
      <p:sp>
        <p:nvSpPr>
          <p:cNvPr id="2" name="TextBox 1">
            <a:extLst>
              <a:ext uri="{FF2B5EF4-FFF2-40B4-BE49-F238E27FC236}">
                <a16:creationId xmlns:a16="http://schemas.microsoft.com/office/drawing/2014/main" id="{7A38B11C-1933-D3AF-4D85-85AA198F5A58}"/>
              </a:ext>
            </a:extLst>
          </p:cNvPr>
          <p:cNvSpPr txBox="1"/>
          <p:nvPr/>
        </p:nvSpPr>
        <p:spPr>
          <a:xfrm>
            <a:off x="1216886" y="-1624888"/>
            <a:ext cx="9758227" cy="830997"/>
          </a:xfrm>
          <a:prstGeom prst="rect">
            <a:avLst/>
          </a:prstGeom>
          <a:noFill/>
        </p:spPr>
        <p:txBody>
          <a:bodyPr wrap="square" rtlCol="0">
            <a:spAutoFit/>
          </a:bodyPr>
          <a:lstStyle/>
          <a:p>
            <a:pPr algn="ctr"/>
            <a:r>
              <a:rPr lang="en-US" sz="4800" dirty="0">
                <a:solidFill>
                  <a:srgbClr val="50C9D5"/>
                </a:solidFill>
                <a:latin typeface="Rubik" panose="00000500000000000000" pitchFamily="2" charset="-79"/>
                <a:cs typeface="Rubik" panose="00000500000000000000" pitchFamily="2" charset="-79"/>
              </a:rPr>
              <a:t> Conceptual Model Of Research</a:t>
            </a:r>
            <a:endParaRPr lang="fr-FR" sz="4800" dirty="0">
              <a:solidFill>
                <a:srgbClr val="50C9D5"/>
              </a:solidFill>
              <a:latin typeface="Rubik" panose="00000500000000000000" pitchFamily="2" charset="-79"/>
              <a:cs typeface="Rubik" panose="00000500000000000000" pitchFamily="2" charset="-79"/>
            </a:endParaRPr>
          </a:p>
        </p:txBody>
      </p:sp>
    </p:spTree>
    <p:custDataLst>
      <p:tags r:id="rId1"/>
    </p:custDataLst>
    <p:extLst>
      <p:ext uri="{BB962C8B-B14F-4D97-AF65-F5344CB8AC3E}">
        <p14:creationId xmlns:p14="http://schemas.microsoft.com/office/powerpoint/2010/main" val="23494327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86"/>
            <a:ext cx="12192000" cy="6857214"/>
          </a:xfrm>
          <a:prstGeom prst="rect">
            <a:avLst/>
          </a:prstGeom>
        </p:spPr>
      </p:pic>
      <p:sp>
        <p:nvSpPr>
          <p:cNvPr id="2" name="Oval 1">
            <a:extLst>
              <a:ext uri="{FF2B5EF4-FFF2-40B4-BE49-F238E27FC236}">
                <a16:creationId xmlns:a16="http://schemas.microsoft.com/office/drawing/2014/main" id="{03F05494-E88E-EAFA-9536-ECBBA2F572A1}"/>
              </a:ext>
            </a:extLst>
          </p:cNvPr>
          <p:cNvSpPr/>
          <p:nvPr/>
        </p:nvSpPr>
        <p:spPr>
          <a:xfrm>
            <a:off x="785253" y="2453600"/>
            <a:ext cx="2301765" cy="230176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extBox 3">
            <a:extLst>
              <a:ext uri="{FF2B5EF4-FFF2-40B4-BE49-F238E27FC236}">
                <a16:creationId xmlns:a16="http://schemas.microsoft.com/office/drawing/2014/main" id="{119BF2CD-6026-75B4-9134-D663A200D5EB}"/>
              </a:ext>
            </a:extLst>
          </p:cNvPr>
          <p:cNvSpPr txBox="1"/>
          <p:nvPr/>
        </p:nvSpPr>
        <p:spPr>
          <a:xfrm>
            <a:off x="2433773" y="759143"/>
            <a:ext cx="7324453" cy="830997"/>
          </a:xfrm>
          <a:prstGeom prst="rect">
            <a:avLst/>
          </a:prstGeom>
          <a:noFill/>
        </p:spPr>
        <p:txBody>
          <a:bodyPr wrap="square" rtlCol="0">
            <a:spAutoFit/>
          </a:bodyPr>
          <a:lstStyle/>
          <a:p>
            <a:pPr algn="ctr"/>
            <a:r>
              <a:rPr lang="en-US" sz="4800" dirty="0">
                <a:solidFill>
                  <a:srgbClr val="50C9D5"/>
                </a:solidFill>
                <a:latin typeface="Rubik" panose="00000500000000000000" pitchFamily="2" charset="-79"/>
                <a:cs typeface="Rubik" panose="00000500000000000000" pitchFamily="2" charset="-79"/>
              </a:rPr>
              <a:t>Questions Of Research</a:t>
            </a:r>
            <a:endParaRPr lang="fr-FR" sz="4800" dirty="0">
              <a:solidFill>
                <a:srgbClr val="50C9D5"/>
              </a:solidFill>
              <a:latin typeface="Rubik" panose="00000500000000000000" pitchFamily="2" charset="-79"/>
              <a:cs typeface="Rubik" panose="00000500000000000000" pitchFamily="2" charset="-79"/>
            </a:endParaRPr>
          </a:p>
        </p:txBody>
      </p:sp>
      <p:sp>
        <p:nvSpPr>
          <p:cNvPr id="6" name="Rectangle: Folded Corner 5">
            <a:extLst>
              <a:ext uri="{FF2B5EF4-FFF2-40B4-BE49-F238E27FC236}">
                <a16:creationId xmlns:a16="http://schemas.microsoft.com/office/drawing/2014/main" id="{13F43DE0-145F-B784-DFA0-E23E798EF942}"/>
              </a:ext>
            </a:extLst>
          </p:cNvPr>
          <p:cNvSpPr/>
          <p:nvPr/>
        </p:nvSpPr>
        <p:spPr>
          <a:xfrm>
            <a:off x="1216540" y="1996400"/>
            <a:ext cx="914400" cy="914400"/>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a:p>
            <a:pPr algn="ctr"/>
            <a:endParaRPr lang="fr-FR" sz="2800" dirty="0"/>
          </a:p>
        </p:txBody>
      </p:sp>
      <p:sp>
        <p:nvSpPr>
          <p:cNvPr id="10" name="Rectangle: Folded Corner 9">
            <a:extLst>
              <a:ext uri="{FF2B5EF4-FFF2-40B4-BE49-F238E27FC236}">
                <a16:creationId xmlns:a16="http://schemas.microsoft.com/office/drawing/2014/main" id="{27DF7393-AFA6-972B-7F79-D4098648A7AB}"/>
              </a:ext>
            </a:extLst>
          </p:cNvPr>
          <p:cNvSpPr/>
          <p:nvPr/>
        </p:nvSpPr>
        <p:spPr>
          <a:xfrm>
            <a:off x="3195516" y="3390644"/>
            <a:ext cx="914400" cy="914400"/>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a:p>
            <a:pPr algn="ctr"/>
            <a:endParaRPr lang="fr-FR" sz="2800" dirty="0"/>
          </a:p>
        </p:txBody>
      </p:sp>
      <p:sp>
        <p:nvSpPr>
          <p:cNvPr id="15" name="TextBox 14">
            <a:extLst>
              <a:ext uri="{FF2B5EF4-FFF2-40B4-BE49-F238E27FC236}">
                <a16:creationId xmlns:a16="http://schemas.microsoft.com/office/drawing/2014/main" id="{6002F966-7141-A60D-C5E0-A27F3F10D1C6}"/>
              </a:ext>
            </a:extLst>
          </p:cNvPr>
          <p:cNvSpPr txBox="1"/>
          <p:nvPr/>
        </p:nvSpPr>
        <p:spPr>
          <a:xfrm>
            <a:off x="2452822" y="2117664"/>
            <a:ext cx="6367328" cy="523220"/>
          </a:xfrm>
          <a:prstGeom prst="rect">
            <a:avLst/>
          </a:prstGeom>
          <a:noFill/>
        </p:spPr>
        <p:txBody>
          <a:bodyPr wrap="square" rtlCol="0">
            <a:spAutoFit/>
          </a:bodyPr>
          <a:lstStyle/>
          <a:p>
            <a:r>
              <a:rPr lang="en-US" sz="2800" dirty="0">
                <a:solidFill>
                  <a:schemeClr val="bg1"/>
                </a:solidFill>
              </a:rPr>
              <a:t> What influences the use of frameworks ?</a:t>
            </a:r>
          </a:p>
        </p:txBody>
      </p:sp>
      <p:sp>
        <p:nvSpPr>
          <p:cNvPr id="18" name="TextBox 17">
            <a:extLst>
              <a:ext uri="{FF2B5EF4-FFF2-40B4-BE49-F238E27FC236}">
                <a16:creationId xmlns:a16="http://schemas.microsoft.com/office/drawing/2014/main" id="{0F636D80-E803-D019-700C-B6750EB06E9E}"/>
              </a:ext>
            </a:extLst>
          </p:cNvPr>
          <p:cNvSpPr txBox="1"/>
          <p:nvPr/>
        </p:nvSpPr>
        <p:spPr>
          <a:xfrm>
            <a:off x="1461295" y="2161212"/>
            <a:ext cx="359394" cy="584775"/>
          </a:xfrm>
          <a:prstGeom prst="rect">
            <a:avLst/>
          </a:prstGeom>
          <a:noFill/>
        </p:spPr>
        <p:txBody>
          <a:bodyPr wrap="none" rtlCol="0">
            <a:spAutoFit/>
          </a:bodyPr>
          <a:lstStyle/>
          <a:p>
            <a:r>
              <a:rPr lang="en-US" sz="3200" dirty="0">
                <a:solidFill>
                  <a:schemeClr val="bg1"/>
                </a:solidFill>
                <a:latin typeface="Rubik" panose="00000500000000000000" pitchFamily="2" charset="-79"/>
                <a:cs typeface="Rubik" panose="00000500000000000000" pitchFamily="2" charset="-79"/>
              </a:rPr>
              <a:t>1</a:t>
            </a:r>
            <a:endParaRPr lang="fr-FR" sz="3200" dirty="0">
              <a:solidFill>
                <a:schemeClr val="bg1"/>
              </a:solidFill>
              <a:latin typeface="Rubik" panose="00000500000000000000" pitchFamily="2" charset="-79"/>
              <a:cs typeface="Rubik" panose="00000500000000000000" pitchFamily="2" charset="-79"/>
            </a:endParaRPr>
          </a:p>
        </p:txBody>
      </p:sp>
      <p:sp>
        <p:nvSpPr>
          <p:cNvPr id="19" name="TextBox 18">
            <a:extLst>
              <a:ext uri="{FF2B5EF4-FFF2-40B4-BE49-F238E27FC236}">
                <a16:creationId xmlns:a16="http://schemas.microsoft.com/office/drawing/2014/main" id="{F1FF41D0-0EF8-7852-2715-213D02A0DFAC}"/>
              </a:ext>
            </a:extLst>
          </p:cNvPr>
          <p:cNvSpPr txBox="1"/>
          <p:nvPr/>
        </p:nvSpPr>
        <p:spPr>
          <a:xfrm>
            <a:off x="3437845" y="3524275"/>
            <a:ext cx="425116" cy="584775"/>
          </a:xfrm>
          <a:prstGeom prst="rect">
            <a:avLst/>
          </a:prstGeom>
          <a:noFill/>
        </p:spPr>
        <p:txBody>
          <a:bodyPr wrap="square" rtlCol="0">
            <a:spAutoFit/>
          </a:bodyPr>
          <a:lstStyle/>
          <a:p>
            <a:r>
              <a:rPr lang="en-US" sz="3200" dirty="0">
                <a:solidFill>
                  <a:schemeClr val="bg1"/>
                </a:solidFill>
                <a:latin typeface="Rubik" panose="00000500000000000000" pitchFamily="2" charset="-79"/>
                <a:cs typeface="Rubik" panose="00000500000000000000" pitchFamily="2" charset="-79"/>
              </a:rPr>
              <a:t>2</a:t>
            </a:r>
            <a:endParaRPr lang="fr-FR" sz="3200" dirty="0">
              <a:solidFill>
                <a:schemeClr val="bg1"/>
              </a:solidFill>
              <a:latin typeface="Rubik" panose="00000500000000000000" pitchFamily="2" charset="-79"/>
              <a:cs typeface="Rubik" panose="00000500000000000000" pitchFamily="2" charset="-79"/>
            </a:endParaRPr>
          </a:p>
        </p:txBody>
      </p:sp>
      <p:sp>
        <p:nvSpPr>
          <p:cNvPr id="20" name="TextBox 19">
            <a:extLst>
              <a:ext uri="{FF2B5EF4-FFF2-40B4-BE49-F238E27FC236}">
                <a16:creationId xmlns:a16="http://schemas.microsoft.com/office/drawing/2014/main" id="{7E56A832-5804-3ECC-54B5-28F274A98CE2}"/>
              </a:ext>
            </a:extLst>
          </p:cNvPr>
          <p:cNvSpPr txBox="1"/>
          <p:nvPr/>
        </p:nvSpPr>
        <p:spPr>
          <a:xfrm>
            <a:off x="4493041" y="3482174"/>
            <a:ext cx="6367328" cy="523220"/>
          </a:xfrm>
          <a:prstGeom prst="rect">
            <a:avLst/>
          </a:prstGeom>
          <a:noFill/>
        </p:spPr>
        <p:txBody>
          <a:bodyPr wrap="square" rtlCol="0">
            <a:spAutoFit/>
          </a:bodyPr>
          <a:lstStyle/>
          <a:p>
            <a:r>
              <a:rPr lang="en-US" sz="2800" dirty="0">
                <a:solidFill>
                  <a:schemeClr val="bg1"/>
                </a:solidFill>
              </a:rPr>
              <a:t>What encourages the use of frameworks ?</a:t>
            </a:r>
          </a:p>
        </p:txBody>
      </p:sp>
      <p:sp>
        <p:nvSpPr>
          <p:cNvPr id="23" name="Rectangle 22">
            <a:extLst>
              <a:ext uri="{FF2B5EF4-FFF2-40B4-BE49-F238E27FC236}">
                <a16:creationId xmlns:a16="http://schemas.microsoft.com/office/drawing/2014/main" id="{9268305B-250F-706F-37A7-91B8443EC03A}"/>
              </a:ext>
            </a:extLst>
          </p:cNvPr>
          <p:cNvSpPr/>
          <p:nvPr/>
        </p:nvSpPr>
        <p:spPr>
          <a:xfrm>
            <a:off x="2452822" y="1996400"/>
            <a:ext cx="6367328" cy="749587"/>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Folded Corner 8">
            <a:extLst>
              <a:ext uri="{FF2B5EF4-FFF2-40B4-BE49-F238E27FC236}">
                <a16:creationId xmlns:a16="http://schemas.microsoft.com/office/drawing/2014/main" id="{E7801534-CAE5-4AD7-17E4-9542648948AF}"/>
              </a:ext>
            </a:extLst>
          </p:cNvPr>
          <p:cNvSpPr/>
          <p:nvPr/>
        </p:nvSpPr>
        <p:spPr>
          <a:xfrm>
            <a:off x="5181600" y="4826051"/>
            <a:ext cx="914400" cy="914400"/>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a:p>
            <a:pPr algn="ctr"/>
            <a:endParaRPr lang="fr-FR" sz="2800" dirty="0"/>
          </a:p>
        </p:txBody>
      </p:sp>
      <p:sp>
        <p:nvSpPr>
          <p:cNvPr id="11" name="TextBox 10">
            <a:extLst>
              <a:ext uri="{FF2B5EF4-FFF2-40B4-BE49-F238E27FC236}">
                <a16:creationId xmlns:a16="http://schemas.microsoft.com/office/drawing/2014/main" id="{C6BA0DBE-EB6C-E446-E4D3-8AEFAEF3E086}"/>
              </a:ext>
            </a:extLst>
          </p:cNvPr>
          <p:cNvSpPr txBox="1"/>
          <p:nvPr/>
        </p:nvSpPr>
        <p:spPr>
          <a:xfrm>
            <a:off x="5423929" y="4959682"/>
            <a:ext cx="425116" cy="584775"/>
          </a:xfrm>
          <a:prstGeom prst="rect">
            <a:avLst/>
          </a:prstGeom>
          <a:noFill/>
        </p:spPr>
        <p:txBody>
          <a:bodyPr wrap="square" rtlCol="0">
            <a:spAutoFit/>
          </a:bodyPr>
          <a:lstStyle/>
          <a:p>
            <a:r>
              <a:rPr lang="en-US" sz="3200" dirty="0">
                <a:solidFill>
                  <a:schemeClr val="bg1"/>
                </a:solidFill>
                <a:latin typeface="Rubik" panose="00000500000000000000" pitchFamily="2" charset="-79"/>
                <a:cs typeface="Rubik" panose="00000500000000000000" pitchFamily="2" charset="-79"/>
              </a:rPr>
              <a:t>3</a:t>
            </a:r>
            <a:endParaRPr lang="fr-FR" sz="3200" dirty="0">
              <a:solidFill>
                <a:schemeClr val="bg1"/>
              </a:solidFill>
              <a:latin typeface="Rubik" panose="00000500000000000000" pitchFamily="2" charset="-79"/>
              <a:cs typeface="Rubik" panose="00000500000000000000" pitchFamily="2" charset="-79"/>
            </a:endParaRPr>
          </a:p>
        </p:txBody>
      </p:sp>
      <p:sp>
        <p:nvSpPr>
          <p:cNvPr id="14" name="TextBox 13">
            <a:extLst>
              <a:ext uri="{FF2B5EF4-FFF2-40B4-BE49-F238E27FC236}">
                <a16:creationId xmlns:a16="http://schemas.microsoft.com/office/drawing/2014/main" id="{42793535-19DC-2C24-ED8D-0BBCD312E729}"/>
              </a:ext>
            </a:extLst>
          </p:cNvPr>
          <p:cNvSpPr txBox="1"/>
          <p:nvPr/>
        </p:nvSpPr>
        <p:spPr>
          <a:xfrm>
            <a:off x="6549175" y="4959682"/>
            <a:ext cx="5221142" cy="1384995"/>
          </a:xfrm>
          <a:prstGeom prst="rect">
            <a:avLst/>
          </a:prstGeom>
          <a:noFill/>
        </p:spPr>
        <p:txBody>
          <a:bodyPr wrap="square" rtlCol="0">
            <a:spAutoFit/>
          </a:bodyPr>
          <a:lstStyle/>
          <a:p>
            <a:r>
              <a:rPr lang="en-US" sz="2800" dirty="0">
                <a:solidFill>
                  <a:schemeClr val="bg1"/>
                </a:solidFill>
              </a:rPr>
              <a:t>What attitude does the computer science students of ENSA </a:t>
            </a:r>
            <a:r>
              <a:rPr lang="en-US" sz="2800" dirty="0" err="1">
                <a:solidFill>
                  <a:schemeClr val="bg1"/>
                </a:solidFill>
              </a:rPr>
              <a:t>Kenitra</a:t>
            </a:r>
            <a:r>
              <a:rPr lang="en-US" sz="2800" dirty="0">
                <a:solidFill>
                  <a:schemeClr val="bg1"/>
                </a:solidFill>
              </a:rPr>
              <a:t> have towards the Frameworks ?</a:t>
            </a:r>
          </a:p>
        </p:txBody>
      </p:sp>
      <p:sp>
        <p:nvSpPr>
          <p:cNvPr id="17" name="Rectangle 16">
            <a:extLst>
              <a:ext uri="{FF2B5EF4-FFF2-40B4-BE49-F238E27FC236}">
                <a16:creationId xmlns:a16="http://schemas.microsoft.com/office/drawing/2014/main" id="{600EDE38-EAEF-60CD-3935-543F521AA45F}"/>
              </a:ext>
            </a:extLst>
          </p:cNvPr>
          <p:cNvSpPr/>
          <p:nvPr/>
        </p:nvSpPr>
        <p:spPr>
          <a:xfrm>
            <a:off x="6549175" y="4826051"/>
            <a:ext cx="5052275" cy="1518626"/>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2" name="Rectangle 21">
            <a:extLst>
              <a:ext uri="{FF2B5EF4-FFF2-40B4-BE49-F238E27FC236}">
                <a16:creationId xmlns:a16="http://schemas.microsoft.com/office/drawing/2014/main" id="{DEA313FB-E0DE-FC09-4406-4A91485720F9}"/>
              </a:ext>
            </a:extLst>
          </p:cNvPr>
          <p:cNvSpPr/>
          <p:nvPr/>
        </p:nvSpPr>
        <p:spPr>
          <a:xfrm>
            <a:off x="4493041" y="3390644"/>
            <a:ext cx="6367328" cy="826473"/>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custDataLst>
      <p:tags r:id="rId1"/>
    </p:custDataLst>
    <p:extLst>
      <p:ext uri="{BB962C8B-B14F-4D97-AF65-F5344CB8AC3E}">
        <p14:creationId xmlns:p14="http://schemas.microsoft.com/office/powerpoint/2010/main" val="928256662"/>
      </p:ext>
    </p:extLst>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Right)">
                                      <p:cBhvr>
                                        <p:cTn id="7" dur="500"/>
                                        <p:tgtEl>
                                          <p:spTgt spid="6"/>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strips(downRight)">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strips(downRight)">
                                      <p:cBhvr>
                                        <p:cTn id="15" dur="500"/>
                                        <p:tgtEl>
                                          <p:spTgt spid="19"/>
                                        </p:tgtEl>
                                      </p:cBhvr>
                                    </p:animEffect>
                                  </p:childTnLst>
                                </p:cTn>
                              </p:par>
                              <p:par>
                                <p:cTn id="16" presetID="18" presetClass="entr" presetSubtype="6"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strips(downRight)">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6"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strips(downRight)">
                                      <p:cBhvr>
                                        <p:cTn id="23" dur="500"/>
                                        <p:tgtEl>
                                          <p:spTgt spid="11"/>
                                        </p:tgtEl>
                                      </p:cBhvr>
                                    </p:animEffect>
                                  </p:childTnLst>
                                </p:cTn>
                              </p:par>
                              <p:par>
                                <p:cTn id="24" presetID="18" presetClass="entr" presetSubtype="6"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strips(downRight)">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8" grpId="0"/>
      <p:bldP spid="19" grpId="0"/>
      <p:bldP spid="9" grpId="0" animBg="1"/>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86"/>
            <a:ext cx="12192000" cy="6857214"/>
          </a:xfrm>
          <a:prstGeom prst="rect">
            <a:avLst/>
          </a:prstGeom>
        </p:spPr>
      </p:pic>
      <p:sp>
        <p:nvSpPr>
          <p:cNvPr id="2" name="Oval 1">
            <a:extLst>
              <a:ext uri="{FF2B5EF4-FFF2-40B4-BE49-F238E27FC236}">
                <a16:creationId xmlns:a16="http://schemas.microsoft.com/office/drawing/2014/main" id="{03F05494-E88E-EAFA-9536-ECBBA2F572A1}"/>
              </a:ext>
            </a:extLst>
          </p:cNvPr>
          <p:cNvSpPr/>
          <p:nvPr/>
        </p:nvSpPr>
        <p:spPr>
          <a:xfrm>
            <a:off x="785253" y="2453600"/>
            <a:ext cx="2301765" cy="230176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extBox 3">
            <a:extLst>
              <a:ext uri="{FF2B5EF4-FFF2-40B4-BE49-F238E27FC236}">
                <a16:creationId xmlns:a16="http://schemas.microsoft.com/office/drawing/2014/main" id="{119BF2CD-6026-75B4-9134-D663A200D5EB}"/>
              </a:ext>
            </a:extLst>
          </p:cNvPr>
          <p:cNvSpPr txBox="1"/>
          <p:nvPr/>
        </p:nvSpPr>
        <p:spPr>
          <a:xfrm>
            <a:off x="2433773" y="759143"/>
            <a:ext cx="7324453" cy="830997"/>
          </a:xfrm>
          <a:prstGeom prst="rect">
            <a:avLst/>
          </a:prstGeom>
          <a:noFill/>
        </p:spPr>
        <p:txBody>
          <a:bodyPr wrap="square" rtlCol="0">
            <a:spAutoFit/>
          </a:bodyPr>
          <a:lstStyle/>
          <a:p>
            <a:pPr algn="ctr"/>
            <a:r>
              <a:rPr lang="en-US" sz="4800" dirty="0">
                <a:solidFill>
                  <a:srgbClr val="50C9D5"/>
                </a:solidFill>
                <a:latin typeface="Rubik" panose="00000500000000000000" pitchFamily="2" charset="-79"/>
                <a:cs typeface="Rubik" panose="00000500000000000000" pitchFamily="2" charset="-79"/>
              </a:rPr>
              <a:t>Questions Of Research</a:t>
            </a:r>
            <a:endParaRPr lang="fr-FR" sz="4800" dirty="0">
              <a:solidFill>
                <a:srgbClr val="50C9D5"/>
              </a:solidFill>
              <a:latin typeface="Rubik" panose="00000500000000000000" pitchFamily="2" charset="-79"/>
              <a:cs typeface="Rubik" panose="00000500000000000000" pitchFamily="2" charset="-79"/>
            </a:endParaRPr>
          </a:p>
        </p:txBody>
      </p:sp>
      <p:sp>
        <p:nvSpPr>
          <p:cNvPr id="6" name="Rectangle: Folded Corner 5">
            <a:extLst>
              <a:ext uri="{FF2B5EF4-FFF2-40B4-BE49-F238E27FC236}">
                <a16:creationId xmlns:a16="http://schemas.microsoft.com/office/drawing/2014/main" id="{13F43DE0-145F-B784-DFA0-E23E798EF942}"/>
              </a:ext>
            </a:extLst>
          </p:cNvPr>
          <p:cNvSpPr/>
          <p:nvPr/>
        </p:nvSpPr>
        <p:spPr>
          <a:xfrm>
            <a:off x="1216540" y="1996400"/>
            <a:ext cx="914400" cy="914400"/>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a:p>
            <a:pPr algn="ctr"/>
            <a:endParaRPr lang="fr-FR" sz="2800" dirty="0"/>
          </a:p>
        </p:txBody>
      </p:sp>
      <p:sp>
        <p:nvSpPr>
          <p:cNvPr id="10" name="Rectangle: Folded Corner 9">
            <a:extLst>
              <a:ext uri="{FF2B5EF4-FFF2-40B4-BE49-F238E27FC236}">
                <a16:creationId xmlns:a16="http://schemas.microsoft.com/office/drawing/2014/main" id="{27DF7393-AFA6-972B-7F79-D4098648A7AB}"/>
              </a:ext>
            </a:extLst>
          </p:cNvPr>
          <p:cNvSpPr/>
          <p:nvPr/>
        </p:nvSpPr>
        <p:spPr>
          <a:xfrm>
            <a:off x="3195516" y="3390644"/>
            <a:ext cx="914400" cy="914400"/>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a:p>
            <a:pPr algn="ctr"/>
            <a:endParaRPr lang="fr-FR" sz="2800" dirty="0"/>
          </a:p>
        </p:txBody>
      </p:sp>
      <p:sp>
        <p:nvSpPr>
          <p:cNvPr id="15" name="TextBox 14">
            <a:extLst>
              <a:ext uri="{FF2B5EF4-FFF2-40B4-BE49-F238E27FC236}">
                <a16:creationId xmlns:a16="http://schemas.microsoft.com/office/drawing/2014/main" id="{6002F966-7141-A60D-C5E0-A27F3F10D1C6}"/>
              </a:ext>
            </a:extLst>
          </p:cNvPr>
          <p:cNvSpPr txBox="1"/>
          <p:nvPr/>
        </p:nvSpPr>
        <p:spPr>
          <a:xfrm>
            <a:off x="2452822" y="2117664"/>
            <a:ext cx="6367328" cy="523220"/>
          </a:xfrm>
          <a:prstGeom prst="rect">
            <a:avLst/>
          </a:prstGeom>
          <a:noFill/>
        </p:spPr>
        <p:txBody>
          <a:bodyPr wrap="square" rtlCol="0">
            <a:spAutoFit/>
          </a:bodyPr>
          <a:lstStyle/>
          <a:p>
            <a:r>
              <a:rPr lang="en-US" sz="2800" dirty="0">
                <a:solidFill>
                  <a:schemeClr val="bg1"/>
                </a:solidFill>
              </a:rPr>
              <a:t> What influences the use of frameworks ?</a:t>
            </a:r>
          </a:p>
        </p:txBody>
      </p:sp>
      <p:sp>
        <p:nvSpPr>
          <p:cNvPr id="18" name="TextBox 17">
            <a:extLst>
              <a:ext uri="{FF2B5EF4-FFF2-40B4-BE49-F238E27FC236}">
                <a16:creationId xmlns:a16="http://schemas.microsoft.com/office/drawing/2014/main" id="{0F636D80-E803-D019-700C-B6750EB06E9E}"/>
              </a:ext>
            </a:extLst>
          </p:cNvPr>
          <p:cNvSpPr txBox="1"/>
          <p:nvPr/>
        </p:nvSpPr>
        <p:spPr>
          <a:xfrm>
            <a:off x="1461295" y="2161212"/>
            <a:ext cx="359394" cy="584775"/>
          </a:xfrm>
          <a:prstGeom prst="rect">
            <a:avLst/>
          </a:prstGeom>
          <a:noFill/>
        </p:spPr>
        <p:txBody>
          <a:bodyPr wrap="none" rtlCol="0">
            <a:spAutoFit/>
          </a:bodyPr>
          <a:lstStyle/>
          <a:p>
            <a:r>
              <a:rPr lang="en-US" sz="3200" dirty="0">
                <a:solidFill>
                  <a:schemeClr val="bg1"/>
                </a:solidFill>
                <a:latin typeface="Rubik" panose="00000500000000000000" pitchFamily="2" charset="-79"/>
                <a:cs typeface="Rubik" panose="00000500000000000000" pitchFamily="2" charset="-79"/>
              </a:rPr>
              <a:t>1</a:t>
            </a:r>
            <a:endParaRPr lang="fr-FR" sz="3200" dirty="0">
              <a:solidFill>
                <a:schemeClr val="bg1"/>
              </a:solidFill>
              <a:latin typeface="Rubik" panose="00000500000000000000" pitchFamily="2" charset="-79"/>
              <a:cs typeface="Rubik" panose="00000500000000000000" pitchFamily="2" charset="-79"/>
            </a:endParaRPr>
          </a:p>
        </p:txBody>
      </p:sp>
      <p:sp>
        <p:nvSpPr>
          <p:cNvPr id="19" name="TextBox 18">
            <a:extLst>
              <a:ext uri="{FF2B5EF4-FFF2-40B4-BE49-F238E27FC236}">
                <a16:creationId xmlns:a16="http://schemas.microsoft.com/office/drawing/2014/main" id="{F1FF41D0-0EF8-7852-2715-213D02A0DFAC}"/>
              </a:ext>
            </a:extLst>
          </p:cNvPr>
          <p:cNvSpPr txBox="1"/>
          <p:nvPr/>
        </p:nvSpPr>
        <p:spPr>
          <a:xfrm>
            <a:off x="3437845" y="3524275"/>
            <a:ext cx="425116" cy="584775"/>
          </a:xfrm>
          <a:prstGeom prst="rect">
            <a:avLst/>
          </a:prstGeom>
          <a:noFill/>
        </p:spPr>
        <p:txBody>
          <a:bodyPr wrap="square" rtlCol="0">
            <a:spAutoFit/>
          </a:bodyPr>
          <a:lstStyle/>
          <a:p>
            <a:r>
              <a:rPr lang="en-US" sz="3200" dirty="0">
                <a:solidFill>
                  <a:schemeClr val="bg1"/>
                </a:solidFill>
                <a:latin typeface="Rubik" panose="00000500000000000000" pitchFamily="2" charset="-79"/>
                <a:cs typeface="Rubik" panose="00000500000000000000" pitchFamily="2" charset="-79"/>
              </a:rPr>
              <a:t>2</a:t>
            </a:r>
            <a:endParaRPr lang="fr-FR" sz="3200" dirty="0">
              <a:solidFill>
                <a:schemeClr val="bg1"/>
              </a:solidFill>
              <a:latin typeface="Rubik" panose="00000500000000000000" pitchFamily="2" charset="-79"/>
              <a:cs typeface="Rubik" panose="00000500000000000000" pitchFamily="2" charset="-79"/>
            </a:endParaRPr>
          </a:p>
        </p:txBody>
      </p:sp>
      <p:sp>
        <p:nvSpPr>
          <p:cNvPr id="20" name="TextBox 19">
            <a:extLst>
              <a:ext uri="{FF2B5EF4-FFF2-40B4-BE49-F238E27FC236}">
                <a16:creationId xmlns:a16="http://schemas.microsoft.com/office/drawing/2014/main" id="{7E56A832-5804-3ECC-54B5-28F274A98CE2}"/>
              </a:ext>
            </a:extLst>
          </p:cNvPr>
          <p:cNvSpPr txBox="1"/>
          <p:nvPr/>
        </p:nvSpPr>
        <p:spPr>
          <a:xfrm>
            <a:off x="4493041" y="3482174"/>
            <a:ext cx="6367328" cy="523220"/>
          </a:xfrm>
          <a:prstGeom prst="rect">
            <a:avLst/>
          </a:prstGeom>
          <a:noFill/>
        </p:spPr>
        <p:txBody>
          <a:bodyPr wrap="square" rtlCol="0">
            <a:spAutoFit/>
          </a:bodyPr>
          <a:lstStyle/>
          <a:p>
            <a:r>
              <a:rPr lang="en-US" sz="2800" dirty="0">
                <a:solidFill>
                  <a:schemeClr val="bg1"/>
                </a:solidFill>
              </a:rPr>
              <a:t>What encourages the use of frameworks ?</a:t>
            </a:r>
          </a:p>
        </p:txBody>
      </p:sp>
      <p:sp>
        <p:nvSpPr>
          <p:cNvPr id="23" name="Rectangle 22">
            <a:extLst>
              <a:ext uri="{FF2B5EF4-FFF2-40B4-BE49-F238E27FC236}">
                <a16:creationId xmlns:a16="http://schemas.microsoft.com/office/drawing/2014/main" id="{9268305B-250F-706F-37A7-91B8443EC03A}"/>
              </a:ext>
            </a:extLst>
          </p:cNvPr>
          <p:cNvSpPr/>
          <p:nvPr/>
        </p:nvSpPr>
        <p:spPr>
          <a:xfrm>
            <a:off x="2452822" y="1996400"/>
            <a:ext cx="6367328" cy="749587"/>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Folded Corner 8">
            <a:extLst>
              <a:ext uri="{FF2B5EF4-FFF2-40B4-BE49-F238E27FC236}">
                <a16:creationId xmlns:a16="http://schemas.microsoft.com/office/drawing/2014/main" id="{E7801534-CAE5-4AD7-17E4-9542648948AF}"/>
              </a:ext>
            </a:extLst>
          </p:cNvPr>
          <p:cNvSpPr/>
          <p:nvPr/>
        </p:nvSpPr>
        <p:spPr>
          <a:xfrm>
            <a:off x="5181600" y="4826051"/>
            <a:ext cx="914400" cy="914400"/>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a:p>
            <a:pPr algn="ctr"/>
            <a:endParaRPr lang="fr-FR" sz="2800" dirty="0"/>
          </a:p>
        </p:txBody>
      </p:sp>
      <p:sp>
        <p:nvSpPr>
          <p:cNvPr id="11" name="TextBox 10">
            <a:extLst>
              <a:ext uri="{FF2B5EF4-FFF2-40B4-BE49-F238E27FC236}">
                <a16:creationId xmlns:a16="http://schemas.microsoft.com/office/drawing/2014/main" id="{C6BA0DBE-EB6C-E446-E4D3-8AEFAEF3E086}"/>
              </a:ext>
            </a:extLst>
          </p:cNvPr>
          <p:cNvSpPr txBox="1"/>
          <p:nvPr/>
        </p:nvSpPr>
        <p:spPr>
          <a:xfrm>
            <a:off x="5423929" y="4959682"/>
            <a:ext cx="425116" cy="584775"/>
          </a:xfrm>
          <a:prstGeom prst="rect">
            <a:avLst/>
          </a:prstGeom>
          <a:noFill/>
        </p:spPr>
        <p:txBody>
          <a:bodyPr wrap="square" rtlCol="0">
            <a:spAutoFit/>
          </a:bodyPr>
          <a:lstStyle/>
          <a:p>
            <a:r>
              <a:rPr lang="en-US" sz="3200" dirty="0">
                <a:solidFill>
                  <a:schemeClr val="bg1"/>
                </a:solidFill>
                <a:latin typeface="Rubik" panose="00000500000000000000" pitchFamily="2" charset="-79"/>
                <a:cs typeface="Rubik" panose="00000500000000000000" pitchFamily="2" charset="-79"/>
              </a:rPr>
              <a:t>3</a:t>
            </a:r>
            <a:endParaRPr lang="fr-FR" sz="3200" dirty="0">
              <a:solidFill>
                <a:schemeClr val="bg1"/>
              </a:solidFill>
              <a:latin typeface="Rubik" panose="00000500000000000000" pitchFamily="2" charset="-79"/>
              <a:cs typeface="Rubik" panose="00000500000000000000" pitchFamily="2" charset="-79"/>
            </a:endParaRPr>
          </a:p>
        </p:txBody>
      </p:sp>
      <p:sp>
        <p:nvSpPr>
          <p:cNvPr id="14" name="TextBox 13">
            <a:extLst>
              <a:ext uri="{FF2B5EF4-FFF2-40B4-BE49-F238E27FC236}">
                <a16:creationId xmlns:a16="http://schemas.microsoft.com/office/drawing/2014/main" id="{42793535-19DC-2C24-ED8D-0BBCD312E729}"/>
              </a:ext>
            </a:extLst>
          </p:cNvPr>
          <p:cNvSpPr txBox="1"/>
          <p:nvPr/>
        </p:nvSpPr>
        <p:spPr>
          <a:xfrm>
            <a:off x="6549175" y="4959682"/>
            <a:ext cx="5221142" cy="1384995"/>
          </a:xfrm>
          <a:prstGeom prst="rect">
            <a:avLst/>
          </a:prstGeom>
          <a:noFill/>
        </p:spPr>
        <p:txBody>
          <a:bodyPr wrap="square" rtlCol="0">
            <a:spAutoFit/>
          </a:bodyPr>
          <a:lstStyle/>
          <a:p>
            <a:r>
              <a:rPr lang="en-US" sz="2800" dirty="0">
                <a:solidFill>
                  <a:schemeClr val="bg1"/>
                </a:solidFill>
              </a:rPr>
              <a:t>What attitude does the computer science students of ENSA </a:t>
            </a:r>
            <a:r>
              <a:rPr lang="en-US" sz="2800" dirty="0" err="1">
                <a:solidFill>
                  <a:schemeClr val="bg1"/>
                </a:solidFill>
              </a:rPr>
              <a:t>Kenitra</a:t>
            </a:r>
            <a:r>
              <a:rPr lang="en-US" sz="2800" dirty="0">
                <a:solidFill>
                  <a:schemeClr val="bg1"/>
                </a:solidFill>
              </a:rPr>
              <a:t> have towards the Frameworks ?</a:t>
            </a:r>
          </a:p>
        </p:txBody>
      </p:sp>
      <p:sp>
        <p:nvSpPr>
          <p:cNvPr id="17" name="Rectangle 16">
            <a:extLst>
              <a:ext uri="{FF2B5EF4-FFF2-40B4-BE49-F238E27FC236}">
                <a16:creationId xmlns:a16="http://schemas.microsoft.com/office/drawing/2014/main" id="{600EDE38-EAEF-60CD-3935-543F521AA45F}"/>
              </a:ext>
            </a:extLst>
          </p:cNvPr>
          <p:cNvSpPr/>
          <p:nvPr/>
        </p:nvSpPr>
        <p:spPr>
          <a:xfrm>
            <a:off x="6549175" y="4826051"/>
            <a:ext cx="5052275" cy="1518626"/>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2" name="Rectangle 21">
            <a:extLst>
              <a:ext uri="{FF2B5EF4-FFF2-40B4-BE49-F238E27FC236}">
                <a16:creationId xmlns:a16="http://schemas.microsoft.com/office/drawing/2014/main" id="{DEA313FB-E0DE-FC09-4406-4A91485720F9}"/>
              </a:ext>
            </a:extLst>
          </p:cNvPr>
          <p:cNvSpPr/>
          <p:nvPr/>
        </p:nvSpPr>
        <p:spPr>
          <a:xfrm>
            <a:off x="4493041" y="3390644"/>
            <a:ext cx="6367328" cy="826473"/>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custDataLst>
      <p:tags r:id="rId1"/>
    </p:custDataLst>
    <p:extLst>
      <p:ext uri="{BB962C8B-B14F-4D97-AF65-F5344CB8AC3E}">
        <p14:creationId xmlns:p14="http://schemas.microsoft.com/office/powerpoint/2010/main" val="1010388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86"/>
            <a:ext cx="12192000" cy="6857214"/>
          </a:xfrm>
          <a:prstGeom prst="rect">
            <a:avLst/>
          </a:prstGeom>
        </p:spPr>
      </p:pic>
      <p:sp>
        <p:nvSpPr>
          <p:cNvPr id="2" name="Oval 1">
            <a:extLst>
              <a:ext uri="{FF2B5EF4-FFF2-40B4-BE49-F238E27FC236}">
                <a16:creationId xmlns:a16="http://schemas.microsoft.com/office/drawing/2014/main" id="{03F05494-E88E-EAFA-9536-ECBBA2F572A1}"/>
              </a:ext>
            </a:extLst>
          </p:cNvPr>
          <p:cNvSpPr/>
          <p:nvPr/>
        </p:nvSpPr>
        <p:spPr>
          <a:xfrm>
            <a:off x="785253" y="2453600"/>
            <a:ext cx="2301765" cy="230176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extBox 3">
            <a:extLst>
              <a:ext uri="{FF2B5EF4-FFF2-40B4-BE49-F238E27FC236}">
                <a16:creationId xmlns:a16="http://schemas.microsoft.com/office/drawing/2014/main" id="{119BF2CD-6026-75B4-9134-D663A200D5EB}"/>
              </a:ext>
            </a:extLst>
          </p:cNvPr>
          <p:cNvSpPr txBox="1"/>
          <p:nvPr/>
        </p:nvSpPr>
        <p:spPr>
          <a:xfrm>
            <a:off x="2433773" y="759143"/>
            <a:ext cx="7324453" cy="830997"/>
          </a:xfrm>
          <a:prstGeom prst="rect">
            <a:avLst/>
          </a:prstGeom>
          <a:noFill/>
        </p:spPr>
        <p:txBody>
          <a:bodyPr wrap="square" rtlCol="0">
            <a:spAutoFit/>
          </a:bodyPr>
          <a:lstStyle/>
          <a:p>
            <a:pPr algn="ctr"/>
            <a:r>
              <a:rPr lang="en-US" sz="4800" dirty="0">
                <a:solidFill>
                  <a:srgbClr val="50C9D5"/>
                </a:solidFill>
                <a:latin typeface="Rubik" panose="00000500000000000000" pitchFamily="2" charset="-79"/>
                <a:cs typeface="Rubik" panose="00000500000000000000" pitchFamily="2" charset="-79"/>
              </a:rPr>
              <a:t>Questions Of Research</a:t>
            </a:r>
            <a:endParaRPr lang="fr-FR" sz="4800" dirty="0">
              <a:solidFill>
                <a:srgbClr val="50C9D5"/>
              </a:solidFill>
              <a:latin typeface="Rubik" panose="00000500000000000000" pitchFamily="2" charset="-79"/>
              <a:cs typeface="Rubik" panose="00000500000000000000" pitchFamily="2" charset="-79"/>
            </a:endParaRPr>
          </a:p>
        </p:txBody>
      </p:sp>
      <p:sp>
        <p:nvSpPr>
          <p:cNvPr id="6" name="Rectangle: Folded Corner 5">
            <a:extLst>
              <a:ext uri="{FF2B5EF4-FFF2-40B4-BE49-F238E27FC236}">
                <a16:creationId xmlns:a16="http://schemas.microsoft.com/office/drawing/2014/main" id="{13F43DE0-145F-B784-DFA0-E23E798EF942}"/>
              </a:ext>
            </a:extLst>
          </p:cNvPr>
          <p:cNvSpPr/>
          <p:nvPr/>
        </p:nvSpPr>
        <p:spPr>
          <a:xfrm>
            <a:off x="1216540" y="1996400"/>
            <a:ext cx="914400" cy="914400"/>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a:p>
            <a:pPr algn="ctr"/>
            <a:endParaRPr lang="fr-FR" sz="2800" dirty="0"/>
          </a:p>
        </p:txBody>
      </p:sp>
      <p:sp>
        <p:nvSpPr>
          <p:cNvPr id="10" name="Rectangle: Folded Corner 9">
            <a:extLst>
              <a:ext uri="{FF2B5EF4-FFF2-40B4-BE49-F238E27FC236}">
                <a16:creationId xmlns:a16="http://schemas.microsoft.com/office/drawing/2014/main" id="{27DF7393-AFA6-972B-7F79-D4098648A7AB}"/>
              </a:ext>
            </a:extLst>
          </p:cNvPr>
          <p:cNvSpPr/>
          <p:nvPr/>
        </p:nvSpPr>
        <p:spPr>
          <a:xfrm>
            <a:off x="3195516" y="3390644"/>
            <a:ext cx="914400" cy="914400"/>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a:p>
            <a:pPr algn="ctr"/>
            <a:endParaRPr lang="fr-FR" sz="2800" dirty="0"/>
          </a:p>
        </p:txBody>
      </p:sp>
      <p:sp>
        <p:nvSpPr>
          <p:cNvPr id="15" name="TextBox 14">
            <a:extLst>
              <a:ext uri="{FF2B5EF4-FFF2-40B4-BE49-F238E27FC236}">
                <a16:creationId xmlns:a16="http://schemas.microsoft.com/office/drawing/2014/main" id="{6002F966-7141-A60D-C5E0-A27F3F10D1C6}"/>
              </a:ext>
            </a:extLst>
          </p:cNvPr>
          <p:cNvSpPr txBox="1"/>
          <p:nvPr/>
        </p:nvSpPr>
        <p:spPr>
          <a:xfrm>
            <a:off x="2452822" y="2117664"/>
            <a:ext cx="6367328" cy="523220"/>
          </a:xfrm>
          <a:prstGeom prst="rect">
            <a:avLst/>
          </a:prstGeom>
          <a:noFill/>
        </p:spPr>
        <p:txBody>
          <a:bodyPr wrap="square" rtlCol="0">
            <a:spAutoFit/>
          </a:bodyPr>
          <a:lstStyle/>
          <a:p>
            <a:r>
              <a:rPr lang="en-US" sz="2800" dirty="0">
                <a:solidFill>
                  <a:schemeClr val="bg1"/>
                </a:solidFill>
              </a:rPr>
              <a:t> What influences the use of frameworks ?</a:t>
            </a:r>
          </a:p>
        </p:txBody>
      </p:sp>
      <p:sp>
        <p:nvSpPr>
          <p:cNvPr id="18" name="TextBox 17">
            <a:extLst>
              <a:ext uri="{FF2B5EF4-FFF2-40B4-BE49-F238E27FC236}">
                <a16:creationId xmlns:a16="http://schemas.microsoft.com/office/drawing/2014/main" id="{0F636D80-E803-D019-700C-B6750EB06E9E}"/>
              </a:ext>
            </a:extLst>
          </p:cNvPr>
          <p:cNvSpPr txBox="1"/>
          <p:nvPr/>
        </p:nvSpPr>
        <p:spPr>
          <a:xfrm>
            <a:off x="1461295" y="2161212"/>
            <a:ext cx="359394" cy="584775"/>
          </a:xfrm>
          <a:prstGeom prst="rect">
            <a:avLst/>
          </a:prstGeom>
          <a:noFill/>
        </p:spPr>
        <p:txBody>
          <a:bodyPr wrap="none" rtlCol="0">
            <a:spAutoFit/>
          </a:bodyPr>
          <a:lstStyle/>
          <a:p>
            <a:r>
              <a:rPr lang="en-US" sz="3200" dirty="0">
                <a:solidFill>
                  <a:schemeClr val="bg1"/>
                </a:solidFill>
                <a:latin typeface="Rubik" panose="00000500000000000000" pitchFamily="2" charset="-79"/>
                <a:cs typeface="Rubik" panose="00000500000000000000" pitchFamily="2" charset="-79"/>
              </a:rPr>
              <a:t>1</a:t>
            </a:r>
            <a:endParaRPr lang="fr-FR" sz="3200" dirty="0">
              <a:solidFill>
                <a:schemeClr val="bg1"/>
              </a:solidFill>
              <a:latin typeface="Rubik" panose="00000500000000000000" pitchFamily="2" charset="-79"/>
              <a:cs typeface="Rubik" panose="00000500000000000000" pitchFamily="2" charset="-79"/>
            </a:endParaRPr>
          </a:p>
        </p:txBody>
      </p:sp>
      <p:sp>
        <p:nvSpPr>
          <p:cNvPr id="19" name="TextBox 18">
            <a:extLst>
              <a:ext uri="{FF2B5EF4-FFF2-40B4-BE49-F238E27FC236}">
                <a16:creationId xmlns:a16="http://schemas.microsoft.com/office/drawing/2014/main" id="{F1FF41D0-0EF8-7852-2715-213D02A0DFAC}"/>
              </a:ext>
            </a:extLst>
          </p:cNvPr>
          <p:cNvSpPr txBox="1"/>
          <p:nvPr/>
        </p:nvSpPr>
        <p:spPr>
          <a:xfrm>
            <a:off x="3437845" y="3524275"/>
            <a:ext cx="425116" cy="584775"/>
          </a:xfrm>
          <a:prstGeom prst="rect">
            <a:avLst/>
          </a:prstGeom>
          <a:noFill/>
        </p:spPr>
        <p:txBody>
          <a:bodyPr wrap="square" rtlCol="0">
            <a:spAutoFit/>
          </a:bodyPr>
          <a:lstStyle/>
          <a:p>
            <a:r>
              <a:rPr lang="en-US" sz="3200" dirty="0">
                <a:solidFill>
                  <a:schemeClr val="bg1"/>
                </a:solidFill>
                <a:latin typeface="Rubik" panose="00000500000000000000" pitchFamily="2" charset="-79"/>
                <a:cs typeface="Rubik" panose="00000500000000000000" pitchFamily="2" charset="-79"/>
              </a:rPr>
              <a:t>2</a:t>
            </a:r>
            <a:endParaRPr lang="fr-FR" sz="3200" dirty="0">
              <a:solidFill>
                <a:schemeClr val="bg1"/>
              </a:solidFill>
              <a:latin typeface="Rubik" panose="00000500000000000000" pitchFamily="2" charset="-79"/>
              <a:cs typeface="Rubik" panose="00000500000000000000" pitchFamily="2" charset="-79"/>
            </a:endParaRPr>
          </a:p>
        </p:txBody>
      </p:sp>
      <p:sp>
        <p:nvSpPr>
          <p:cNvPr id="20" name="TextBox 19">
            <a:extLst>
              <a:ext uri="{FF2B5EF4-FFF2-40B4-BE49-F238E27FC236}">
                <a16:creationId xmlns:a16="http://schemas.microsoft.com/office/drawing/2014/main" id="{7E56A832-5804-3ECC-54B5-28F274A98CE2}"/>
              </a:ext>
            </a:extLst>
          </p:cNvPr>
          <p:cNvSpPr txBox="1"/>
          <p:nvPr/>
        </p:nvSpPr>
        <p:spPr>
          <a:xfrm>
            <a:off x="4493041" y="3482174"/>
            <a:ext cx="6367328" cy="523220"/>
          </a:xfrm>
          <a:prstGeom prst="rect">
            <a:avLst/>
          </a:prstGeom>
          <a:noFill/>
        </p:spPr>
        <p:txBody>
          <a:bodyPr wrap="square" rtlCol="0">
            <a:spAutoFit/>
          </a:bodyPr>
          <a:lstStyle/>
          <a:p>
            <a:r>
              <a:rPr lang="en-US" sz="2800" dirty="0">
                <a:solidFill>
                  <a:schemeClr val="bg1"/>
                </a:solidFill>
              </a:rPr>
              <a:t>What encourages the use of frameworks ?</a:t>
            </a:r>
          </a:p>
        </p:txBody>
      </p:sp>
      <p:sp>
        <p:nvSpPr>
          <p:cNvPr id="23" name="Rectangle 22">
            <a:extLst>
              <a:ext uri="{FF2B5EF4-FFF2-40B4-BE49-F238E27FC236}">
                <a16:creationId xmlns:a16="http://schemas.microsoft.com/office/drawing/2014/main" id="{9268305B-250F-706F-37A7-91B8443EC03A}"/>
              </a:ext>
            </a:extLst>
          </p:cNvPr>
          <p:cNvSpPr/>
          <p:nvPr/>
        </p:nvSpPr>
        <p:spPr>
          <a:xfrm>
            <a:off x="13038847" y="1996400"/>
            <a:ext cx="6367328" cy="749587"/>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Folded Corner 8">
            <a:extLst>
              <a:ext uri="{FF2B5EF4-FFF2-40B4-BE49-F238E27FC236}">
                <a16:creationId xmlns:a16="http://schemas.microsoft.com/office/drawing/2014/main" id="{E7801534-CAE5-4AD7-17E4-9542648948AF}"/>
              </a:ext>
            </a:extLst>
          </p:cNvPr>
          <p:cNvSpPr/>
          <p:nvPr/>
        </p:nvSpPr>
        <p:spPr>
          <a:xfrm>
            <a:off x="5181600" y="4826051"/>
            <a:ext cx="914400" cy="914400"/>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a:p>
            <a:pPr algn="ctr"/>
            <a:endParaRPr lang="fr-FR" sz="2800" dirty="0"/>
          </a:p>
        </p:txBody>
      </p:sp>
      <p:sp>
        <p:nvSpPr>
          <p:cNvPr id="11" name="TextBox 10">
            <a:extLst>
              <a:ext uri="{FF2B5EF4-FFF2-40B4-BE49-F238E27FC236}">
                <a16:creationId xmlns:a16="http://schemas.microsoft.com/office/drawing/2014/main" id="{C6BA0DBE-EB6C-E446-E4D3-8AEFAEF3E086}"/>
              </a:ext>
            </a:extLst>
          </p:cNvPr>
          <p:cNvSpPr txBox="1"/>
          <p:nvPr/>
        </p:nvSpPr>
        <p:spPr>
          <a:xfrm>
            <a:off x="5423929" y="4959682"/>
            <a:ext cx="425116" cy="584775"/>
          </a:xfrm>
          <a:prstGeom prst="rect">
            <a:avLst/>
          </a:prstGeom>
          <a:noFill/>
        </p:spPr>
        <p:txBody>
          <a:bodyPr wrap="square" rtlCol="0">
            <a:spAutoFit/>
          </a:bodyPr>
          <a:lstStyle/>
          <a:p>
            <a:r>
              <a:rPr lang="en-US" sz="3200" dirty="0">
                <a:solidFill>
                  <a:schemeClr val="bg1"/>
                </a:solidFill>
                <a:latin typeface="Rubik" panose="00000500000000000000" pitchFamily="2" charset="-79"/>
                <a:cs typeface="Rubik" panose="00000500000000000000" pitchFamily="2" charset="-79"/>
              </a:rPr>
              <a:t>3</a:t>
            </a:r>
            <a:endParaRPr lang="fr-FR" sz="3200" dirty="0">
              <a:solidFill>
                <a:schemeClr val="bg1"/>
              </a:solidFill>
              <a:latin typeface="Rubik" panose="00000500000000000000" pitchFamily="2" charset="-79"/>
              <a:cs typeface="Rubik" panose="00000500000000000000" pitchFamily="2" charset="-79"/>
            </a:endParaRPr>
          </a:p>
        </p:txBody>
      </p:sp>
      <p:sp>
        <p:nvSpPr>
          <p:cNvPr id="14" name="TextBox 13">
            <a:extLst>
              <a:ext uri="{FF2B5EF4-FFF2-40B4-BE49-F238E27FC236}">
                <a16:creationId xmlns:a16="http://schemas.microsoft.com/office/drawing/2014/main" id="{42793535-19DC-2C24-ED8D-0BBCD312E729}"/>
              </a:ext>
            </a:extLst>
          </p:cNvPr>
          <p:cNvSpPr txBox="1"/>
          <p:nvPr/>
        </p:nvSpPr>
        <p:spPr>
          <a:xfrm>
            <a:off x="6549175" y="4959682"/>
            <a:ext cx="5221142" cy="1384995"/>
          </a:xfrm>
          <a:prstGeom prst="rect">
            <a:avLst/>
          </a:prstGeom>
          <a:noFill/>
        </p:spPr>
        <p:txBody>
          <a:bodyPr wrap="square" rtlCol="0">
            <a:spAutoFit/>
          </a:bodyPr>
          <a:lstStyle/>
          <a:p>
            <a:r>
              <a:rPr lang="en-US" sz="2800" dirty="0">
                <a:solidFill>
                  <a:schemeClr val="bg1"/>
                </a:solidFill>
              </a:rPr>
              <a:t>What attitude does the computer science students of ENSA </a:t>
            </a:r>
            <a:r>
              <a:rPr lang="en-US" sz="2800" dirty="0" err="1">
                <a:solidFill>
                  <a:schemeClr val="bg1"/>
                </a:solidFill>
              </a:rPr>
              <a:t>Kenitra</a:t>
            </a:r>
            <a:r>
              <a:rPr lang="en-US" sz="2800" dirty="0">
                <a:solidFill>
                  <a:schemeClr val="bg1"/>
                </a:solidFill>
              </a:rPr>
              <a:t> have towards the Frameworks ?</a:t>
            </a:r>
          </a:p>
        </p:txBody>
      </p:sp>
      <p:sp>
        <p:nvSpPr>
          <p:cNvPr id="17" name="Rectangle 16">
            <a:extLst>
              <a:ext uri="{FF2B5EF4-FFF2-40B4-BE49-F238E27FC236}">
                <a16:creationId xmlns:a16="http://schemas.microsoft.com/office/drawing/2014/main" id="{600EDE38-EAEF-60CD-3935-543F521AA45F}"/>
              </a:ext>
            </a:extLst>
          </p:cNvPr>
          <p:cNvSpPr/>
          <p:nvPr/>
        </p:nvSpPr>
        <p:spPr>
          <a:xfrm>
            <a:off x="13267217" y="4826051"/>
            <a:ext cx="5052275" cy="1518626"/>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Rectangle 4">
            <a:extLst>
              <a:ext uri="{FF2B5EF4-FFF2-40B4-BE49-F238E27FC236}">
                <a16:creationId xmlns:a16="http://schemas.microsoft.com/office/drawing/2014/main" id="{A68CDA22-C720-B129-EA69-4EB68C3DA89E}"/>
              </a:ext>
            </a:extLst>
          </p:cNvPr>
          <p:cNvSpPr/>
          <p:nvPr/>
        </p:nvSpPr>
        <p:spPr>
          <a:xfrm>
            <a:off x="13049378" y="3390644"/>
            <a:ext cx="6367328" cy="826473"/>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custDataLst>
      <p:tags r:id="rId1"/>
    </p:custDataLst>
    <p:extLst>
      <p:ext uri="{BB962C8B-B14F-4D97-AF65-F5344CB8AC3E}">
        <p14:creationId xmlns:p14="http://schemas.microsoft.com/office/powerpoint/2010/main" val="15617327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 y="0"/>
            <a:ext cx="12192000" cy="6857214"/>
          </a:xfrm>
          <a:prstGeom prst="rect">
            <a:avLst/>
          </a:prstGeom>
        </p:spPr>
      </p:pic>
      <p:sp>
        <p:nvSpPr>
          <p:cNvPr id="2" name="Oval 1">
            <a:extLst>
              <a:ext uri="{FF2B5EF4-FFF2-40B4-BE49-F238E27FC236}">
                <a16:creationId xmlns:a16="http://schemas.microsoft.com/office/drawing/2014/main" id="{03F05494-E88E-EAFA-9536-ECBBA2F572A1}"/>
              </a:ext>
            </a:extLst>
          </p:cNvPr>
          <p:cNvSpPr/>
          <p:nvPr/>
        </p:nvSpPr>
        <p:spPr>
          <a:xfrm>
            <a:off x="518553" y="2530243"/>
            <a:ext cx="2301765" cy="230176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extBox 3">
            <a:extLst>
              <a:ext uri="{FF2B5EF4-FFF2-40B4-BE49-F238E27FC236}">
                <a16:creationId xmlns:a16="http://schemas.microsoft.com/office/drawing/2014/main" id="{119BF2CD-6026-75B4-9134-D663A200D5EB}"/>
              </a:ext>
            </a:extLst>
          </p:cNvPr>
          <p:cNvSpPr txBox="1"/>
          <p:nvPr/>
        </p:nvSpPr>
        <p:spPr>
          <a:xfrm>
            <a:off x="-8543653" y="759143"/>
            <a:ext cx="7324453" cy="830997"/>
          </a:xfrm>
          <a:prstGeom prst="rect">
            <a:avLst/>
          </a:prstGeom>
          <a:noFill/>
        </p:spPr>
        <p:txBody>
          <a:bodyPr wrap="square" rtlCol="0">
            <a:spAutoFit/>
          </a:bodyPr>
          <a:lstStyle/>
          <a:p>
            <a:pPr algn="ctr"/>
            <a:r>
              <a:rPr lang="en-US" sz="4800" dirty="0">
                <a:solidFill>
                  <a:srgbClr val="50C9D5"/>
                </a:solidFill>
                <a:latin typeface="Rubik" panose="00000500000000000000" pitchFamily="2" charset="-79"/>
                <a:cs typeface="Rubik" panose="00000500000000000000" pitchFamily="2" charset="-79"/>
              </a:rPr>
              <a:t>Questions Of Research</a:t>
            </a:r>
            <a:endParaRPr lang="fr-FR" sz="4800" dirty="0">
              <a:solidFill>
                <a:srgbClr val="50C9D5"/>
              </a:solidFill>
              <a:latin typeface="Rubik" panose="00000500000000000000" pitchFamily="2" charset="-79"/>
              <a:cs typeface="Rubik" panose="00000500000000000000" pitchFamily="2" charset="-79"/>
            </a:endParaRPr>
          </a:p>
        </p:txBody>
      </p:sp>
      <p:sp>
        <p:nvSpPr>
          <p:cNvPr id="6" name="Rectangle: Folded Corner 5">
            <a:extLst>
              <a:ext uri="{FF2B5EF4-FFF2-40B4-BE49-F238E27FC236}">
                <a16:creationId xmlns:a16="http://schemas.microsoft.com/office/drawing/2014/main" id="{13F43DE0-145F-B784-DFA0-E23E798EF942}"/>
              </a:ext>
            </a:extLst>
          </p:cNvPr>
          <p:cNvSpPr/>
          <p:nvPr/>
        </p:nvSpPr>
        <p:spPr>
          <a:xfrm>
            <a:off x="13411200" y="1996400"/>
            <a:ext cx="914400" cy="914400"/>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a:p>
            <a:pPr algn="ctr"/>
            <a:endParaRPr lang="fr-FR" sz="2800" dirty="0"/>
          </a:p>
        </p:txBody>
      </p:sp>
      <p:sp>
        <p:nvSpPr>
          <p:cNvPr id="10" name="Rectangle: Folded Corner 9">
            <a:extLst>
              <a:ext uri="{FF2B5EF4-FFF2-40B4-BE49-F238E27FC236}">
                <a16:creationId xmlns:a16="http://schemas.microsoft.com/office/drawing/2014/main" id="{27DF7393-AFA6-972B-7F79-D4098648A7AB}"/>
              </a:ext>
            </a:extLst>
          </p:cNvPr>
          <p:cNvSpPr/>
          <p:nvPr/>
        </p:nvSpPr>
        <p:spPr>
          <a:xfrm>
            <a:off x="13411200" y="3390644"/>
            <a:ext cx="914400" cy="914400"/>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a:p>
            <a:pPr algn="ctr"/>
            <a:endParaRPr lang="fr-FR" sz="2800" dirty="0"/>
          </a:p>
        </p:txBody>
      </p:sp>
      <p:sp>
        <p:nvSpPr>
          <p:cNvPr id="15" name="TextBox 14">
            <a:extLst>
              <a:ext uri="{FF2B5EF4-FFF2-40B4-BE49-F238E27FC236}">
                <a16:creationId xmlns:a16="http://schemas.microsoft.com/office/drawing/2014/main" id="{6002F966-7141-A60D-C5E0-A27F3F10D1C6}"/>
              </a:ext>
            </a:extLst>
          </p:cNvPr>
          <p:cNvSpPr txBox="1"/>
          <p:nvPr/>
        </p:nvSpPr>
        <p:spPr>
          <a:xfrm>
            <a:off x="14647482" y="2117664"/>
            <a:ext cx="6367328" cy="523220"/>
          </a:xfrm>
          <a:prstGeom prst="rect">
            <a:avLst/>
          </a:prstGeom>
          <a:noFill/>
        </p:spPr>
        <p:txBody>
          <a:bodyPr wrap="square" rtlCol="0">
            <a:spAutoFit/>
          </a:bodyPr>
          <a:lstStyle/>
          <a:p>
            <a:r>
              <a:rPr lang="en-US" sz="2800" dirty="0">
                <a:solidFill>
                  <a:schemeClr val="bg1"/>
                </a:solidFill>
              </a:rPr>
              <a:t> What influences the use of frameworks ?</a:t>
            </a:r>
          </a:p>
        </p:txBody>
      </p:sp>
      <p:sp>
        <p:nvSpPr>
          <p:cNvPr id="18" name="TextBox 17">
            <a:extLst>
              <a:ext uri="{FF2B5EF4-FFF2-40B4-BE49-F238E27FC236}">
                <a16:creationId xmlns:a16="http://schemas.microsoft.com/office/drawing/2014/main" id="{0F636D80-E803-D019-700C-B6750EB06E9E}"/>
              </a:ext>
            </a:extLst>
          </p:cNvPr>
          <p:cNvSpPr txBox="1"/>
          <p:nvPr/>
        </p:nvSpPr>
        <p:spPr>
          <a:xfrm>
            <a:off x="13655955" y="2161212"/>
            <a:ext cx="359394" cy="584775"/>
          </a:xfrm>
          <a:prstGeom prst="rect">
            <a:avLst/>
          </a:prstGeom>
          <a:noFill/>
        </p:spPr>
        <p:txBody>
          <a:bodyPr wrap="none" rtlCol="0">
            <a:spAutoFit/>
          </a:bodyPr>
          <a:lstStyle/>
          <a:p>
            <a:r>
              <a:rPr lang="en-US" sz="3200" dirty="0">
                <a:solidFill>
                  <a:schemeClr val="bg1"/>
                </a:solidFill>
                <a:latin typeface="Rubik" panose="00000500000000000000" pitchFamily="2" charset="-79"/>
                <a:cs typeface="Rubik" panose="00000500000000000000" pitchFamily="2" charset="-79"/>
              </a:rPr>
              <a:t>1</a:t>
            </a:r>
            <a:endParaRPr lang="fr-FR" sz="3200" dirty="0">
              <a:solidFill>
                <a:schemeClr val="bg1"/>
              </a:solidFill>
              <a:latin typeface="Rubik" panose="00000500000000000000" pitchFamily="2" charset="-79"/>
              <a:cs typeface="Rubik" panose="00000500000000000000" pitchFamily="2" charset="-79"/>
            </a:endParaRPr>
          </a:p>
        </p:txBody>
      </p:sp>
      <p:sp>
        <p:nvSpPr>
          <p:cNvPr id="19" name="TextBox 18">
            <a:extLst>
              <a:ext uri="{FF2B5EF4-FFF2-40B4-BE49-F238E27FC236}">
                <a16:creationId xmlns:a16="http://schemas.microsoft.com/office/drawing/2014/main" id="{F1FF41D0-0EF8-7852-2715-213D02A0DFAC}"/>
              </a:ext>
            </a:extLst>
          </p:cNvPr>
          <p:cNvSpPr txBox="1"/>
          <p:nvPr/>
        </p:nvSpPr>
        <p:spPr>
          <a:xfrm>
            <a:off x="13653529" y="3524275"/>
            <a:ext cx="425116" cy="584775"/>
          </a:xfrm>
          <a:prstGeom prst="rect">
            <a:avLst/>
          </a:prstGeom>
          <a:noFill/>
        </p:spPr>
        <p:txBody>
          <a:bodyPr wrap="square" rtlCol="0">
            <a:spAutoFit/>
          </a:bodyPr>
          <a:lstStyle/>
          <a:p>
            <a:r>
              <a:rPr lang="en-US" sz="3200" dirty="0">
                <a:solidFill>
                  <a:schemeClr val="bg1"/>
                </a:solidFill>
                <a:latin typeface="Rubik" panose="00000500000000000000" pitchFamily="2" charset="-79"/>
                <a:cs typeface="Rubik" panose="00000500000000000000" pitchFamily="2" charset="-79"/>
              </a:rPr>
              <a:t>2</a:t>
            </a:r>
            <a:endParaRPr lang="fr-FR" sz="3200" dirty="0">
              <a:solidFill>
                <a:schemeClr val="bg1"/>
              </a:solidFill>
              <a:latin typeface="Rubik" panose="00000500000000000000" pitchFamily="2" charset="-79"/>
              <a:cs typeface="Rubik" panose="00000500000000000000" pitchFamily="2" charset="-79"/>
            </a:endParaRPr>
          </a:p>
        </p:txBody>
      </p:sp>
      <p:sp>
        <p:nvSpPr>
          <p:cNvPr id="20" name="TextBox 19">
            <a:extLst>
              <a:ext uri="{FF2B5EF4-FFF2-40B4-BE49-F238E27FC236}">
                <a16:creationId xmlns:a16="http://schemas.microsoft.com/office/drawing/2014/main" id="{7E56A832-5804-3ECC-54B5-28F274A98CE2}"/>
              </a:ext>
            </a:extLst>
          </p:cNvPr>
          <p:cNvSpPr txBox="1"/>
          <p:nvPr/>
        </p:nvSpPr>
        <p:spPr>
          <a:xfrm>
            <a:off x="14708725" y="3482174"/>
            <a:ext cx="6367328" cy="523220"/>
          </a:xfrm>
          <a:prstGeom prst="rect">
            <a:avLst/>
          </a:prstGeom>
          <a:noFill/>
        </p:spPr>
        <p:txBody>
          <a:bodyPr wrap="square" rtlCol="0">
            <a:spAutoFit/>
          </a:bodyPr>
          <a:lstStyle/>
          <a:p>
            <a:r>
              <a:rPr lang="en-US" sz="2800" dirty="0">
                <a:solidFill>
                  <a:schemeClr val="bg1"/>
                </a:solidFill>
              </a:rPr>
              <a:t>What encourages the use of frameworks ?</a:t>
            </a:r>
          </a:p>
        </p:txBody>
      </p:sp>
      <p:sp>
        <p:nvSpPr>
          <p:cNvPr id="9" name="Rectangle: Folded Corner 8">
            <a:extLst>
              <a:ext uri="{FF2B5EF4-FFF2-40B4-BE49-F238E27FC236}">
                <a16:creationId xmlns:a16="http://schemas.microsoft.com/office/drawing/2014/main" id="{E7801534-CAE5-4AD7-17E4-9542648948AF}"/>
              </a:ext>
            </a:extLst>
          </p:cNvPr>
          <p:cNvSpPr/>
          <p:nvPr/>
        </p:nvSpPr>
        <p:spPr>
          <a:xfrm>
            <a:off x="13411200" y="4826051"/>
            <a:ext cx="914400" cy="914400"/>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a:p>
            <a:pPr algn="ctr"/>
            <a:endParaRPr lang="fr-FR" sz="2800" dirty="0"/>
          </a:p>
        </p:txBody>
      </p:sp>
      <p:sp>
        <p:nvSpPr>
          <p:cNvPr id="11" name="TextBox 10">
            <a:extLst>
              <a:ext uri="{FF2B5EF4-FFF2-40B4-BE49-F238E27FC236}">
                <a16:creationId xmlns:a16="http://schemas.microsoft.com/office/drawing/2014/main" id="{C6BA0DBE-EB6C-E446-E4D3-8AEFAEF3E086}"/>
              </a:ext>
            </a:extLst>
          </p:cNvPr>
          <p:cNvSpPr txBox="1"/>
          <p:nvPr/>
        </p:nvSpPr>
        <p:spPr>
          <a:xfrm>
            <a:off x="13653529" y="4959682"/>
            <a:ext cx="425116" cy="584775"/>
          </a:xfrm>
          <a:prstGeom prst="rect">
            <a:avLst/>
          </a:prstGeom>
          <a:noFill/>
        </p:spPr>
        <p:txBody>
          <a:bodyPr wrap="square" rtlCol="0">
            <a:spAutoFit/>
          </a:bodyPr>
          <a:lstStyle/>
          <a:p>
            <a:r>
              <a:rPr lang="en-US" sz="3200" dirty="0">
                <a:solidFill>
                  <a:schemeClr val="bg1"/>
                </a:solidFill>
                <a:latin typeface="Rubik" panose="00000500000000000000" pitchFamily="2" charset="-79"/>
                <a:cs typeface="Rubik" panose="00000500000000000000" pitchFamily="2" charset="-79"/>
              </a:rPr>
              <a:t>3</a:t>
            </a:r>
            <a:endParaRPr lang="fr-FR" sz="3200" dirty="0">
              <a:solidFill>
                <a:schemeClr val="bg1"/>
              </a:solidFill>
              <a:latin typeface="Rubik" panose="00000500000000000000" pitchFamily="2" charset="-79"/>
              <a:cs typeface="Rubik" panose="00000500000000000000" pitchFamily="2" charset="-79"/>
            </a:endParaRPr>
          </a:p>
        </p:txBody>
      </p:sp>
      <p:sp>
        <p:nvSpPr>
          <p:cNvPr id="14" name="TextBox 13">
            <a:extLst>
              <a:ext uri="{FF2B5EF4-FFF2-40B4-BE49-F238E27FC236}">
                <a16:creationId xmlns:a16="http://schemas.microsoft.com/office/drawing/2014/main" id="{42793535-19DC-2C24-ED8D-0BBCD312E729}"/>
              </a:ext>
            </a:extLst>
          </p:cNvPr>
          <p:cNvSpPr txBox="1"/>
          <p:nvPr/>
        </p:nvSpPr>
        <p:spPr>
          <a:xfrm>
            <a:off x="14778775" y="4959682"/>
            <a:ext cx="5221142" cy="1384995"/>
          </a:xfrm>
          <a:prstGeom prst="rect">
            <a:avLst/>
          </a:prstGeom>
          <a:noFill/>
        </p:spPr>
        <p:txBody>
          <a:bodyPr wrap="square" rtlCol="0">
            <a:spAutoFit/>
          </a:bodyPr>
          <a:lstStyle/>
          <a:p>
            <a:r>
              <a:rPr lang="en-US" sz="2800" dirty="0">
                <a:solidFill>
                  <a:schemeClr val="bg1"/>
                </a:solidFill>
              </a:rPr>
              <a:t>What attitude does the computer science students of ENSA </a:t>
            </a:r>
            <a:r>
              <a:rPr lang="en-US" sz="2800" dirty="0" err="1">
                <a:solidFill>
                  <a:schemeClr val="bg1"/>
                </a:solidFill>
              </a:rPr>
              <a:t>Kenitra</a:t>
            </a:r>
            <a:r>
              <a:rPr lang="en-US" sz="2800" dirty="0">
                <a:solidFill>
                  <a:schemeClr val="bg1"/>
                </a:solidFill>
              </a:rPr>
              <a:t> have towards the Frameworks ?</a:t>
            </a:r>
          </a:p>
        </p:txBody>
      </p:sp>
      <p:sp>
        <p:nvSpPr>
          <p:cNvPr id="42" name="TextBox 41">
            <a:extLst>
              <a:ext uri="{FF2B5EF4-FFF2-40B4-BE49-F238E27FC236}">
                <a16:creationId xmlns:a16="http://schemas.microsoft.com/office/drawing/2014/main" id="{16B0B8E2-A08E-2393-F63B-7E0C010A83C7}"/>
              </a:ext>
            </a:extLst>
          </p:cNvPr>
          <p:cNvSpPr txBox="1"/>
          <p:nvPr/>
        </p:nvSpPr>
        <p:spPr>
          <a:xfrm>
            <a:off x="2433773" y="209258"/>
            <a:ext cx="7324453" cy="830997"/>
          </a:xfrm>
          <a:prstGeom prst="rect">
            <a:avLst/>
          </a:prstGeom>
          <a:noFill/>
        </p:spPr>
        <p:txBody>
          <a:bodyPr wrap="square" rtlCol="0">
            <a:spAutoFit/>
          </a:bodyPr>
          <a:lstStyle/>
          <a:p>
            <a:pPr algn="ctr"/>
            <a:r>
              <a:rPr lang="en-US" sz="4800" dirty="0">
                <a:solidFill>
                  <a:srgbClr val="50C9D5"/>
                </a:solidFill>
                <a:latin typeface="Rubik" panose="00000500000000000000" pitchFamily="2" charset="-79"/>
                <a:cs typeface="Rubik" panose="00000500000000000000" pitchFamily="2" charset="-79"/>
              </a:rPr>
              <a:t>Hypothesis Of Research</a:t>
            </a:r>
            <a:endParaRPr lang="fr-FR" sz="4800" dirty="0">
              <a:solidFill>
                <a:srgbClr val="50C9D5"/>
              </a:solidFill>
              <a:latin typeface="Rubik" panose="00000500000000000000" pitchFamily="2" charset="-79"/>
              <a:cs typeface="Rubik" panose="00000500000000000000" pitchFamily="2" charset="-79"/>
            </a:endParaRPr>
          </a:p>
        </p:txBody>
      </p:sp>
      <p:cxnSp>
        <p:nvCxnSpPr>
          <p:cNvPr id="65" name="Straight Arrow Connector 64">
            <a:extLst>
              <a:ext uri="{FF2B5EF4-FFF2-40B4-BE49-F238E27FC236}">
                <a16:creationId xmlns:a16="http://schemas.microsoft.com/office/drawing/2014/main" id="{9F7B29A3-33F5-91B9-CF96-BD479DA9326E}"/>
              </a:ext>
            </a:extLst>
          </p:cNvPr>
          <p:cNvCxnSpPr>
            <a:cxnSpLocks/>
          </p:cNvCxnSpPr>
          <p:nvPr/>
        </p:nvCxnSpPr>
        <p:spPr>
          <a:xfrm>
            <a:off x="1111043" y="2093721"/>
            <a:ext cx="48729" cy="67491"/>
          </a:xfrm>
          <a:prstGeom prst="straightConnector1">
            <a:avLst/>
          </a:prstGeom>
          <a:ln w="76200">
            <a:solidFill>
              <a:srgbClr val="50C9D5"/>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Folded Corner 65">
            <a:extLst>
              <a:ext uri="{FF2B5EF4-FFF2-40B4-BE49-F238E27FC236}">
                <a16:creationId xmlns:a16="http://schemas.microsoft.com/office/drawing/2014/main" id="{5F2339E6-8514-24C0-D3CA-F0753B1B0CCC}"/>
              </a:ext>
            </a:extLst>
          </p:cNvPr>
          <p:cNvSpPr/>
          <p:nvPr/>
        </p:nvSpPr>
        <p:spPr>
          <a:xfrm>
            <a:off x="786135" y="1803127"/>
            <a:ext cx="898106" cy="898106"/>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a:p>
            <a:pPr algn="ctr"/>
            <a:endParaRPr lang="fr-FR" sz="2400" dirty="0"/>
          </a:p>
        </p:txBody>
      </p:sp>
      <p:sp>
        <p:nvSpPr>
          <p:cNvPr id="67" name="TextBox 66">
            <a:extLst>
              <a:ext uri="{FF2B5EF4-FFF2-40B4-BE49-F238E27FC236}">
                <a16:creationId xmlns:a16="http://schemas.microsoft.com/office/drawing/2014/main" id="{F90B91B3-EDB5-ADB2-02C6-60FEFEA4798C}"/>
              </a:ext>
            </a:extLst>
          </p:cNvPr>
          <p:cNvSpPr txBox="1"/>
          <p:nvPr/>
        </p:nvSpPr>
        <p:spPr>
          <a:xfrm>
            <a:off x="878951" y="1901919"/>
            <a:ext cx="639537" cy="523220"/>
          </a:xfrm>
          <a:prstGeom prst="rect">
            <a:avLst/>
          </a:prstGeom>
          <a:noFill/>
        </p:spPr>
        <p:txBody>
          <a:bodyPr wrap="square" rtlCol="0">
            <a:spAutoFit/>
          </a:bodyPr>
          <a:lstStyle/>
          <a:p>
            <a:r>
              <a:rPr lang="en-US" sz="2800" dirty="0">
                <a:solidFill>
                  <a:schemeClr val="bg1"/>
                </a:solidFill>
                <a:latin typeface="Rubik" panose="00000500000000000000" pitchFamily="2" charset="-79"/>
                <a:cs typeface="Rubik" panose="00000500000000000000" pitchFamily="2" charset="-79"/>
              </a:rPr>
              <a:t>H1</a:t>
            </a:r>
            <a:endParaRPr lang="fr-FR" sz="2800" dirty="0">
              <a:solidFill>
                <a:schemeClr val="bg1"/>
              </a:solidFill>
              <a:latin typeface="Rubik" panose="00000500000000000000" pitchFamily="2" charset="-79"/>
              <a:cs typeface="Rubik" panose="00000500000000000000" pitchFamily="2" charset="-79"/>
            </a:endParaRPr>
          </a:p>
        </p:txBody>
      </p:sp>
      <p:cxnSp>
        <p:nvCxnSpPr>
          <p:cNvPr id="8" name="Straight Arrow Connector 7">
            <a:extLst>
              <a:ext uri="{FF2B5EF4-FFF2-40B4-BE49-F238E27FC236}">
                <a16:creationId xmlns:a16="http://schemas.microsoft.com/office/drawing/2014/main" id="{923D66F2-A935-C21F-BD7F-51A80F8B3C91}"/>
              </a:ext>
            </a:extLst>
          </p:cNvPr>
          <p:cNvCxnSpPr>
            <a:cxnSpLocks/>
          </p:cNvCxnSpPr>
          <p:nvPr/>
        </p:nvCxnSpPr>
        <p:spPr>
          <a:xfrm>
            <a:off x="3100786" y="4713159"/>
            <a:ext cx="0" cy="0"/>
          </a:xfrm>
          <a:prstGeom prst="straightConnector1">
            <a:avLst/>
          </a:prstGeom>
          <a:ln w="76200">
            <a:solidFill>
              <a:srgbClr val="50C9D5"/>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Folded Corner 48">
            <a:extLst>
              <a:ext uri="{FF2B5EF4-FFF2-40B4-BE49-F238E27FC236}">
                <a16:creationId xmlns:a16="http://schemas.microsoft.com/office/drawing/2014/main" id="{4E276602-6328-4F4C-0E2A-97F10D5849A9}"/>
              </a:ext>
            </a:extLst>
          </p:cNvPr>
          <p:cNvSpPr/>
          <p:nvPr/>
        </p:nvSpPr>
        <p:spPr>
          <a:xfrm>
            <a:off x="2715776" y="4322037"/>
            <a:ext cx="898106" cy="898106"/>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a:p>
            <a:pPr algn="ctr"/>
            <a:endParaRPr lang="fr-FR" sz="2400" dirty="0"/>
          </a:p>
        </p:txBody>
      </p:sp>
      <p:sp>
        <p:nvSpPr>
          <p:cNvPr id="59" name="TextBox 58">
            <a:extLst>
              <a:ext uri="{FF2B5EF4-FFF2-40B4-BE49-F238E27FC236}">
                <a16:creationId xmlns:a16="http://schemas.microsoft.com/office/drawing/2014/main" id="{784C2AE6-65CB-D852-7097-66A4A9F2599B}"/>
              </a:ext>
            </a:extLst>
          </p:cNvPr>
          <p:cNvSpPr txBox="1"/>
          <p:nvPr/>
        </p:nvSpPr>
        <p:spPr>
          <a:xfrm>
            <a:off x="2781469" y="4451550"/>
            <a:ext cx="704089" cy="523220"/>
          </a:xfrm>
          <a:prstGeom prst="rect">
            <a:avLst/>
          </a:prstGeom>
          <a:noFill/>
        </p:spPr>
        <p:txBody>
          <a:bodyPr wrap="square" rtlCol="0">
            <a:spAutoFit/>
          </a:bodyPr>
          <a:lstStyle/>
          <a:p>
            <a:r>
              <a:rPr lang="en-US" sz="2800" dirty="0">
                <a:solidFill>
                  <a:schemeClr val="bg1"/>
                </a:solidFill>
                <a:latin typeface="Rubik" panose="00000500000000000000" pitchFamily="2" charset="-79"/>
                <a:cs typeface="Rubik" panose="00000500000000000000" pitchFamily="2" charset="-79"/>
              </a:rPr>
              <a:t>H2</a:t>
            </a:r>
            <a:endParaRPr lang="fr-FR" sz="2800" dirty="0">
              <a:solidFill>
                <a:schemeClr val="bg1"/>
              </a:solidFill>
              <a:latin typeface="Rubik" panose="00000500000000000000" pitchFamily="2" charset="-79"/>
              <a:cs typeface="Rubik" panose="00000500000000000000" pitchFamily="2" charset="-79"/>
            </a:endParaRPr>
          </a:p>
        </p:txBody>
      </p:sp>
      <p:cxnSp>
        <p:nvCxnSpPr>
          <p:cNvPr id="17" name="Straight Arrow Connector 16">
            <a:extLst>
              <a:ext uri="{FF2B5EF4-FFF2-40B4-BE49-F238E27FC236}">
                <a16:creationId xmlns:a16="http://schemas.microsoft.com/office/drawing/2014/main" id="{A68EE3A5-C5C8-0BF6-A5BE-72556AC984F1}"/>
              </a:ext>
            </a:extLst>
          </p:cNvPr>
          <p:cNvCxnSpPr>
            <a:cxnSpLocks/>
          </p:cNvCxnSpPr>
          <p:nvPr/>
        </p:nvCxnSpPr>
        <p:spPr>
          <a:xfrm>
            <a:off x="5101879" y="2252180"/>
            <a:ext cx="0" cy="0"/>
          </a:xfrm>
          <a:prstGeom prst="straightConnector1">
            <a:avLst/>
          </a:prstGeom>
          <a:ln w="76200">
            <a:solidFill>
              <a:srgbClr val="50C9D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AFF888A-4729-1C50-6657-5AADFC2E1E47}"/>
              </a:ext>
            </a:extLst>
          </p:cNvPr>
          <p:cNvCxnSpPr>
            <a:cxnSpLocks/>
          </p:cNvCxnSpPr>
          <p:nvPr/>
        </p:nvCxnSpPr>
        <p:spPr>
          <a:xfrm>
            <a:off x="7014819" y="4713159"/>
            <a:ext cx="0" cy="0"/>
          </a:xfrm>
          <a:prstGeom prst="straightConnector1">
            <a:avLst/>
          </a:prstGeom>
          <a:ln w="76200">
            <a:solidFill>
              <a:srgbClr val="50C9D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F9D6E66-3FD4-D92B-EA72-8BC0D723D62C}"/>
              </a:ext>
            </a:extLst>
          </p:cNvPr>
          <p:cNvCxnSpPr>
            <a:cxnSpLocks/>
          </p:cNvCxnSpPr>
          <p:nvPr/>
        </p:nvCxnSpPr>
        <p:spPr>
          <a:xfrm>
            <a:off x="9042880" y="2153620"/>
            <a:ext cx="0" cy="0"/>
          </a:xfrm>
          <a:prstGeom prst="straightConnector1">
            <a:avLst/>
          </a:prstGeom>
          <a:ln w="76200">
            <a:solidFill>
              <a:srgbClr val="50C9D5"/>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Folded Corner 53">
            <a:extLst>
              <a:ext uri="{FF2B5EF4-FFF2-40B4-BE49-F238E27FC236}">
                <a16:creationId xmlns:a16="http://schemas.microsoft.com/office/drawing/2014/main" id="{66CDBC90-68B6-C19B-9F02-C289CD78B553}"/>
              </a:ext>
            </a:extLst>
          </p:cNvPr>
          <p:cNvSpPr/>
          <p:nvPr/>
        </p:nvSpPr>
        <p:spPr>
          <a:xfrm>
            <a:off x="6582467" y="4330599"/>
            <a:ext cx="898106" cy="898106"/>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a:p>
            <a:pPr algn="ctr"/>
            <a:endParaRPr lang="fr-FR" sz="2400" dirty="0"/>
          </a:p>
        </p:txBody>
      </p:sp>
      <p:sp>
        <p:nvSpPr>
          <p:cNvPr id="56" name="Rectangle: Folded Corner 55">
            <a:extLst>
              <a:ext uri="{FF2B5EF4-FFF2-40B4-BE49-F238E27FC236}">
                <a16:creationId xmlns:a16="http://schemas.microsoft.com/office/drawing/2014/main" id="{07EC5C95-07B6-6CC4-8CB5-C832B027CC74}"/>
              </a:ext>
            </a:extLst>
          </p:cNvPr>
          <p:cNvSpPr/>
          <p:nvPr/>
        </p:nvSpPr>
        <p:spPr>
          <a:xfrm>
            <a:off x="10506767" y="4322037"/>
            <a:ext cx="898106" cy="898106"/>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a:p>
            <a:pPr algn="ctr"/>
            <a:endParaRPr lang="fr-FR" sz="2800" dirty="0"/>
          </a:p>
        </p:txBody>
      </p:sp>
      <p:sp>
        <p:nvSpPr>
          <p:cNvPr id="57" name="Rectangle: Folded Corner 56">
            <a:extLst>
              <a:ext uri="{FF2B5EF4-FFF2-40B4-BE49-F238E27FC236}">
                <a16:creationId xmlns:a16="http://schemas.microsoft.com/office/drawing/2014/main" id="{D85F74AB-BF75-8E12-0267-7480AEE2966D}"/>
              </a:ext>
            </a:extLst>
          </p:cNvPr>
          <p:cNvSpPr/>
          <p:nvPr/>
        </p:nvSpPr>
        <p:spPr>
          <a:xfrm>
            <a:off x="8577126" y="1803127"/>
            <a:ext cx="898106" cy="898106"/>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a:p>
            <a:pPr algn="ctr"/>
            <a:endParaRPr lang="fr-FR" sz="2400" dirty="0"/>
          </a:p>
        </p:txBody>
      </p:sp>
      <p:sp>
        <p:nvSpPr>
          <p:cNvPr id="61" name="TextBox 60">
            <a:extLst>
              <a:ext uri="{FF2B5EF4-FFF2-40B4-BE49-F238E27FC236}">
                <a16:creationId xmlns:a16="http://schemas.microsoft.com/office/drawing/2014/main" id="{518492DE-B11E-28B2-F8B6-0D2F2E24C35A}"/>
              </a:ext>
            </a:extLst>
          </p:cNvPr>
          <p:cNvSpPr txBox="1"/>
          <p:nvPr/>
        </p:nvSpPr>
        <p:spPr>
          <a:xfrm>
            <a:off x="6701079" y="4451549"/>
            <a:ext cx="716685" cy="523220"/>
          </a:xfrm>
          <a:prstGeom prst="rect">
            <a:avLst/>
          </a:prstGeom>
          <a:noFill/>
        </p:spPr>
        <p:txBody>
          <a:bodyPr wrap="square" rtlCol="0">
            <a:spAutoFit/>
          </a:bodyPr>
          <a:lstStyle/>
          <a:p>
            <a:r>
              <a:rPr lang="en-US" sz="2800" dirty="0">
                <a:solidFill>
                  <a:schemeClr val="bg1"/>
                </a:solidFill>
                <a:latin typeface="Rubik" panose="00000500000000000000" pitchFamily="2" charset="-79"/>
                <a:cs typeface="Rubik" panose="00000500000000000000" pitchFamily="2" charset="-79"/>
              </a:rPr>
              <a:t>H4</a:t>
            </a:r>
            <a:endParaRPr lang="fr-FR" sz="2800" dirty="0">
              <a:solidFill>
                <a:schemeClr val="bg1"/>
              </a:solidFill>
              <a:latin typeface="Rubik" panose="00000500000000000000" pitchFamily="2" charset="-79"/>
              <a:cs typeface="Rubik" panose="00000500000000000000" pitchFamily="2" charset="-79"/>
            </a:endParaRPr>
          </a:p>
        </p:txBody>
      </p:sp>
      <p:sp>
        <p:nvSpPr>
          <p:cNvPr id="62" name="TextBox 61">
            <a:extLst>
              <a:ext uri="{FF2B5EF4-FFF2-40B4-BE49-F238E27FC236}">
                <a16:creationId xmlns:a16="http://schemas.microsoft.com/office/drawing/2014/main" id="{5B462D1C-E4C6-A49D-65AF-711C395C57E5}"/>
              </a:ext>
            </a:extLst>
          </p:cNvPr>
          <p:cNvSpPr txBox="1"/>
          <p:nvPr/>
        </p:nvSpPr>
        <p:spPr>
          <a:xfrm>
            <a:off x="8673491" y="1899602"/>
            <a:ext cx="707238" cy="523220"/>
          </a:xfrm>
          <a:prstGeom prst="rect">
            <a:avLst/>
          </a:prstGeom>
          <a:noFill/>
        </p:spPr>
        <p:txBody>
          <a:bodyPr wrap="square" rtlCol="0">
            <a:spAutoFit/>
          </a:bodyPr>
          <a:lstStyle/>
          <a:p>
            <a:r>
              <a:rPr lang="en-US" sz="2800" dirty="0">
                <a:solidFill>
                  <a:schemeClr val="bg1"/>
                </a:solidFill>
                <a:latin typeface="Rubik" panose="00000500000000000000" pitchFamily="2" charset="-79"/>
                <a:cs typeface="Rubik" panose="00000500000000000000" pitchFamily="2" charset="-79"/>
              </a:rPr>
              <a:t>H5</a:t>
            </a:r>
            <a:endParaRPr lang="fr-FR" sz="2800" dirty="0">
              <a:solidFill>
                <a:schemeClr val="bg1"/>
              </a:solidFill>
              <a:latin typeface="Rubik" panose="00000500000000000000" pitchFamily="2" charset="-79"/>
              <a:cs typeface="Rubik" panose="00000500000000000000" pitchFamily="2" charset="-79"/>
            </a:endParaRPr>
          </a:p>
        </p:txBody>
      </p:sp>
      <p:sp>
        <p:nvSpPr>
          <p:cNvPr id="63" name="TextBox 62">
            <a:extLst>
              <a:ext uri="{FF2B5EF4-FFF2-40B4-BE49-F238E27FC236}">
                <a16:creationId xmlns:a16="http://schemas.microsoft.com/office/drawing/2014/main" id="{F6C2FA61-8324-1F4A-5685-83B87C340861}"/>
              </a:ext>
            </a:extLst>
          </p:cNvPr>
          <p:cNvSpPr txBox="1"/>
          <p:nvPr/>
        </p:nvSpPr>
        <p:spPr>
          <a:xfrm>
            <a:off x="10584014" y="4426780"/>
            <a:ext cx="710387" cy="523220"/>
          </a:xfrm>
          <a:prstGeom prst="rect">
            <a:avLst/>
          </a:prstGeom>
          <a:noFill/>
        </p:spPr>
        <p:txBody>
          <a:bodyPr wrap="square" rtlCol="0">
            <a:spAutoFit/>
          </a:bodyPr>
          <a:lstStyle/>
          <a:p>
            <a:r>
              <a:rPr lang="en-US" sz="2800" dirty="0">
                <a:solidFill>
                  <a:schemeClr val="bg1"/>
                </a:solidFill>
                <a:latin typeface="Rubik" panose="00000500000000000000" pitchFamily="2" charset="-79"/>
                <a:cs typeface="Rubik" panose="00000500000000000000" pitchFamily="2" charset="-79"/>
              </a:rPr>
              <a:t>H6</a:t>
            </a:r>
            <a:endParaRPr lang="fr-FR" sz="2800" dirty="0">
              <a:solidFill>
                <a:schemeClr val="bg1"/>
              </a:solidFill>
              <a:latin typeface="Rubik" panose="00000500000000000000" pitchFamily="2" charset="-79"/>
              <a:cs typeface="Rubik" panose="00000500000000000000" pitchFamily="2" charset="-79"/>
            </a:endParaRPr>
          </a:p>
        </p:txBody>
      </p:sp>
      <p:sp>
        <p:nvSpPr>
          <p:cNvPr id="55" name="Rectangle: Folded Corner 54">
            <a:extLst>
              <a:ext uri="{FF2B5EF4-FFF2-40B4-BE49-F238E27FC236}">
                <a16:creationId xmlns:a16="http://schemas.microsoft.com/office/drawing/2014/main" id="{D1044F70-A64F-BC33-542B-8A790FA5B285}"/>
              </a:ext>
            </a:extLst>
          </p:cNvPr>
          <p:cNvSpPr/>
          <p:nvPr/>
        </p:nvSpPr>
        <p:spPr>
          <a:xfrm>
            <a:off x="4652826" y="1811689"/>
            <a:ext cx="898106" cy="898106"/>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a:p>
            <a:pPr algn="ctr"/>
            <a:endParaRPr lang="fr-FR" sz="2400" dirty="0"/>
          </a:p>
        </p:txBody>
      </p:sp>
      <p:sp>
        <p:nvSpPr>
          <p:cNvPr id="60" name="TextBox 59">
            <a:extLst>
              <a:ext uri="{FF2B5EF4-FFF2-40B4-BE49-F238E27FC236}">
                <a16:creationId xmlns:a16="http://schemas.microsoft.com/office/drawing/2014/main" id="{72A6FB24-91F3-EA3E-8C9C-3AB206063183}"/>
              </a:ext>
            </a:extLst>
          </p:cNvPr>
          <p:cNvSpPr txBox="1"/>
          <p:nvPr/>
        </p:nvSpPr>
        <p:spPr>
          <a:xfrm>
            <a:off x="4749190" y="1936495"/>
            <a:ext cx="708813" cy="523220"/>
          </a:xfrm>
          <a:prstGeom prst="rect">
            <a:avLst/>
          </a:prstGeom>
          <a:noFill/>
        </p:spPr>
        <p:txBody>
          <a:bodyPr wrap="square" rtlCol="0">
            <a:spAutoFit/>
          </a:bodyPr>
          <a:lstStyle/>
          <a:p>
            <a:r>
              <a:rPr lang="en-US" sz="2800" dirty="0">
                <a:solidFill>
                  <a:schemeClr val="bg1"/>
                </a:solidFill>
                <a:latin typeface="Rubik" panose="00000500000000000000" pitchFamily="2" charset="-79"/>
                <a:cs typeface="Rubik" panose="00000500000000000000" pitchFamily="2" charset="-79"/>
              </a:rPr>
              <a:t>H3</a:t>
            </a:r>
            <a:endParaRPr lang="fr-FR" sz="2800" dirty="0">
              <a:solidFill>
                <a:schemeClr val="bg1"/>
              </a:solidFill>
              <a:latin typeface="Rubik" panose="00000500000000000000" pitchFamily="2" charset="-79"/>
              <a:cs typeface="Rubik" panose="00000500000000000000" pitchFamily="2" charset="-79"/>
            </a:endParaRPr>
          </a:p>
        </p:txBody>
      </p:sp>
      <p:sp>
        <p:nvSpPr>
          <p:cNvPr id="35" name="TextBox 34">
            <a:extLst>
              <a:ext uri="{FF2B5EF4-FFF2-40B4-BE49-F238E27FC236}">
                <a16:creationId xmlns:a16="http://schemas.microsoft.com/office/drawing/2014/main" id="{E58C4C43-67D3-2E59-95AE-C0471B2D809B}"/>
              </a:ext>
            </a:extLst>
          </p:cNvPr>
          <p:cNvSpPr txBox="1"/>
          <p:nvPr/>
        </p:nvSpPr>
        <p:spPr>
          <a:xfrm>
            <a:off x="1803181" y="1637857"/>
            <a:ext cx="2325176" cy="1569660"/>
          </a:xfrm>
          <a:prstGeom prst="rect">
            <a:avLst/>
          </a:prstGeom>
          <a:noFill/>
        </p:spPr>
        <p:txBody>
          <a:bodyPr wrap="square" rtlCol="0">
            <a:spAutoFit/>
          </a:bodyPr>
          <a:lstStyle/>
          <a:p>
            <a:pPr algn="ctr"/>
            <a:r>
              <a:rPr lang="en-US" sz="2400" dirty="0">
                <a:solidFill>
                  <a:schemeClr val="bg1"/>
                </a:solidFill>
              </a:rPr>
              <a:t>The year of study affects the difficulty using frameworks</a:t>
            </a:r>
          </a:p>
        </p:txBody>
      </p:sp>
    </p:spTree>
    <p:custDataLst>
      <p:tags r:id="rId1"/>
    </p:custDataLst>
    <p:extLst>
      <p:ext uri="{BB962C8B-B14F-4D97-AF65-F5344CB8AC3E}">
        <p14:creationId xmlns:p14="http://schemas.microsoft.com/office/powerpoint/2010/main" val="31212986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 y="0"/>
            <a:ext cx="12192000" cy="6857214"/>
          </a:xfrm>
          <a:prstGeom prst="rect">
            <a:avLst/>
          </a:prstGeom>
        </p:spPr>
      </p:pic>
      <p:sp>
        <p:nvSpPr>
          <p:cNvPr id="2" name="Oval 1">
            <a:extLst>
              <a:ext uri="{FF2B5EF4-FFF2-40B4-BE49-F238E27FC236}">
                <a16:creationId xmlns:a16="http://schemas.microsoft.com/office/drawing/2014/main" id="{03F05494-E88E-EAFA-9536-ECBBA2F572A1}"/>
              </a:ext>
            </a:extLst>
          </p:cNvPr>
          <p:cNvSpPr/>
          <p:nvPr/>
        </p:nvSpPr>
        <p:spPr>
          <a:xfrm>
            <a:off x="518553" y="2530243"/>
            <a:ext cx="2301765" cy="230176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2" name="TextBox 41">
            <a:extLst>
              <a:ext uri="{FF2B5EF4-FFF2-40B4-BE49-F238E27FC236}">
                <a16:creationId xmlns:a16="http://schemas.microsoft.com/office/drawing/2014/main" id="{16B0B8E2-A08E-2393-F63B-7E0C010A83C7}"/>
              </a:ext>
            </a:extLst>
          </p:cNvPr>
          <p:cNvSpPr txBox="1"/>
          <p:nvPr/>
        </p:nvSpPr>
        <p:spPr>
          <a:xfrm>
            <a:off x="2433773" y="209258"/>
            <a:ext cx="7324453" cy="830997"/>
          </a:xfrm>
          <a:prstGeom prst="rect">
            <a:avLst/>
          </a:prstGeom>
          <a:noFill/>
        </p:spPr>
        <p:txBody>
          <a:bodyPr wrap="square" rtlCol="0">
            <a:spAutoFit/>
          </a:bodyPr>
          <a:lstStyle/>
          <a:p>
            <a:pPr algn="ctr"/>
            <a:r>
              <a:rPr lang="en-US" sz="4800" dirty="0">
                <a:solidFill>
                  <a:srgbClr val="50C9D5"/>
                </a:solidFill>
                <a:latin typeface="Rubik" panose="00000500000000000000" pitchFamily="2" charset="-79"/>
                <a:cs typeface="Rubik" panose="00000500000000000000" pitchFamily="2" charset="-79"/>
              </a:rPr>
              <a:t>Hypothesis Of Research</a:t>
            </a:r>
            <a:endParaRPr lang="fr-FR" sz="4800" dirty="0">
              <a:solidFill>
                <a:srgbClr val="50C9D5"/>
              </a:solidFill>
              <a:latin typeface="Rubik" panose="00000500000000000000" pitchFamily="2" charset="-79"/>
              <a:cs typeface="Rubik" panose="00000500000000000000" pitchFamily="2" charset="-79"/>
            </a:endParaRPr>
          </a:p>
        </p:txBody>
      </p:sp>
      <p:cxnSp>
        <p:nvCxnSpPr>
          <p:cNvPr id="65" name="Straight Arrow Connector 64">
            <a:extLst>
              <a:ext uri="{FF2B5EF4-FFF2-40B4-BE49-F238E27FC236}">
                <a16:creationId xmlns:a16="http://schemas.microsoft.com/office/drawing/2014/main" id="{9F7B29A3-33F5-91B9-CF96-BD479DA9326E}"/>
              </a:ext>
            </a:extLst>
          </p:cNvPr>
          <p:cNvCxnSpPr>
            <a:cxnSpLocks/>
          </p:cNvCxnSpPr>
          <p:nvPr/>
        </p:nvCxnSpPr>
        <p:spPr>
          <a:xfrm>
            <a:off x="1111043" y="2093721"/>
            <a:ext cx="1924050" cy="2664839"/>
          </a:xfrm>
          <a:prstGeom prst="straightConnector1">
            <a:avLst/>
          </a:prstGeom>
          <a:ln w="76200">
            <a:solidFill>
              <a:srgbClr val="50C9D5"/>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Folded Corner 65">
            <a:extLst>
              <a:ext uri="{FF2B5EF4-FFF2-40B4-BE49-F238E27FC236}">
                <a16:creationId xmlns:a16="http://schemas.microsoft.com/office/drawing/2014/main" id="{5F2339E6-8514-24C0-D3CA-F0753B1B0CCC}"/>
              </a:ext>
            </a:extLst>
          </p:cNvPr>
          <p:cNvSpPr/>
          <p:nvPr/>
        </p:nvSpPr>
        <p:spPr>
          <a:xfrm>
            <a:off x="786135" y="1803127"/>
            <a:ext cx="898106" cy="898106"/>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a:p>
            <a:pPr algn="ctr"/>
            <a:endParaRPr lang="fr-FR" sz="2400" dirty="0"/>
          </a:p>
        </p:txBody>
      </p:sp>
      <p:sp>
        <p:nvSpPr>
          <p:cNvPr id="67" name="TextBox 66">
            <a:extLst>
              <a:ext uri="{FF2B5EF4-FFF2-40B4-BE49-F238E27FC236}">
                <a16:creationId xmlns:a16="http://schemas.microsoft.com/office/drawing/2014/main" id="{F90B91B3-EDB5-ADB2-02C6-60FEFEA4798C}"/>
              </a:ext>
            </a:extLst>
          </p:cNvPr>
          <p:cNvSpPr txBox="1"/>
          <p:nvPr/>
        </p:nvSpPr>
        <p:spPr>
          <a:xfrm>
            <a:off x="878951" y="1901919"/>
            <a:ext cx="639537" cy="523220"/>
          </a:xfrm>
          <a:prstGeom prst="rect">
            <a:avLst/>
          </a:prstGeom>
          <a:noFill/>
        </p:spPr>
        <p:txBody>
          <a:bodyPr wrap="square" rtlCol="0">
            <a:spAutoFit/>
          </a:bodyPr>
          <a:lstStyle/>
          <a:p>
            <a:r>
              <a:rPr lang="en-US" sz="2800" dirty="0">
                <a:solidFill>
                  <a:schemeClr val="bg1"/>
                </a:solidFill>
                <a:latin typeface="Rubik" panose="00000500000000000000" pitchFamily="2" charset="-79"/>
                <a:cs typeface="Rubik" panose="00000500000000000000" pitchFamily="2" charset="-79"/>
              </a:rPr>
              <a:t>H1</a:t>
            </a:r>
            <a:endParaRPr lang="fr-FR" sz="2800" dirty="0">
              <a:solidFill>
                <a:schemeClr val="bg1"/>
              </a:solidFill>
              <a:latin typeface="Rubik" panose="00000500000000000000" pitchFamily="2" charset="-79"/>
              <a:cs typeface="Rubik" panose="00000500000000000000" pitchFamily="2" charset="-79"/>
            </a:endParaRPr>
          </a:p>
        </p:txBody>
      </p:sp>
      <p:cxnSp>
        <p:nvCxnSpPr>
          <p:cNvPr id="8" name="Straight Arrow Connector 7">
            <a:extLst>
              <a:ext uri="{FF2B5EF4-FFF2-40B4-BE49-F238E27FC236}">
                <a16:creationId xmlns:a16="http://schemas.microsoft.com/office/drawing/2014/main" id="{923D66F2-A935-C21F-BD7F-51A80F8B3C91}"/>
              </a:ext>
            </a:extLst>
          </p:cNvPr>
          <p:cNvCxnSpPr>
            <a:cxnSpLocks/>
          </p:cNvCxnSpPr>
          <p:nvPr/>
        </p:nvCxnSpPr>
        <p:spPr>
          <a:xfrm>
            <a:off x="3100786" y="4713159"/>
            <a:ext cx="0" cy="0"/>
          </a:xfrm>
          <a:prstGeom prst="straightConnector1">
            <a:avLst/>
          </a:prstGeom>
          <a:ln w="76200">
            <a:solidFill>
              <a:srgbClr val="50C9D5"/>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Folded Corner 48">
            <a:extLst>
              <a:ext uri="{FF2B5EF4-FFF2-40B4-BE49-F238E27FC236}">
                <a16:creationId xmlns:a16="http://schemas.microsoft.com/office/drawing/2014/main" id="{4E276602-6328-4F4C-0E2A-97F10D5849A9}"/>
              </a:ext>
            </a:extLst>
          </p:cNvPr>
          <p:cNvSpPr/>
          <p:nvPr/>
        </p:nvSpPr>
        <p:spPr>
          <a:xfrm>
            <a:off x="2715776" y="4322037"/>
            <a:ext cx="898106" cy="898106"/>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a:p>
            <a:pPr algn="ctr"/>
            <a:endParaRPr lang="fr-FR" sz="2400" dirty="0"/>
          </a:p>
        </p:txBody>
      </p:sp>
      <p:sp>
        <p:nvSpPr>
          <p:cNvPr id="59" name="TextBox 58">
            <a:extLst>
              <a:ext uri="{FF2B5EF4-FFF2-40B4-BE49-F238E27FC236}">
                <a16:creationId xmlns:a16="http://schemas.microsoft.com/office/drawing/2014/main" id="{784C2AE6-65CB-D852-7097-66A4A9F2599B}"/>
              </a:ext>
            </a:extLst>
          </p:cNvPr>
          <p:cNvSpPr txBox="1"/>
          <p:nvPr/>
        </p:nvSpPr>
        <p:spPr>
          <a:xfrm>
            <a:off x="2781469" y="4451550"/>
            <a:ext cx="704089" cy="523220"/>
          </a:xfrm>
          <a:prstGeom prst="rect">
            <a:avLst/>
          </a:prstGeom>
          <a:noFill/>
        </p:spPr>
        <p:txBody>
          <a:bodyPr wrap="square" rtlCol="0">
            <a:spAutoFit/>
          </a:bodyPr>
          <a:lstStyle/>
          <a:p>
            <a:r>
              <a:rPr lang="en-US" sz="2800" dirty="0">
                <a:solidFill>
                  <a:schemeClr val="bg1"/>
                </a:solidFill>
                <a:latin typeface="Rubik" panose="00000500000000000000" pitchFamily="2" charset="-79"/>
                <a:cs typeface="Rubik" panose="00000500000000000000" pitchFamily="2" charset="-79"/>
              </a:rPr>
              <a:t>H2</a:t>
            </a:r>
            <a:endParaRPr lang="fr-FR" sz="2800" dirty="0">
              <a:solidFill>
                <a:schemeClr val="bg1"/>
              </a:solidFill>
              <a:latin typeface="Rubik" panose="00000500000000000000" pitchFamily="2" charset="-79"/>
              <a:cs typeface="Rubik" panose="00000500000000000000" pitchFamily="2" charset="-79"/>
            </a:endParaRPr>
          </a:p>
        </p:txBody>
      </p:sp>
      <p:cxnSp>
        <p:nvCxnSpPr>
          <p:cNvPr id="17" name="Straight Arrow Connector 16">
            <a:extLst>
              <a:ext uri="{FF2B5EF4-FFF2-40B4-BE49-F238E27FC236}">
                <a16:creationId xmlns:a16="http://schemas.microsoft.com/office/drawing/2014/main" id="{A68EE3A5-C5C8-0BF6-A5BE-72556AC984F1}"/>
              </a:ext>
            </a:extLst>
          </p:cNvPr>
          <p:cNvCxnSpPr>
            <a:cxnSpLocks/>
          </p:cNvCxnSpPr>
          <p:nvPr/>
        </p:nvCxnSpPr>
        <p:spPr>
          <a:xfrm>
            <a:off x="5101879" y="2252180"/>
            <a:ext cx="0" cy="0"/>
          </a:xfrm>
          <a:prstGeom prst="straightConnector1">
            <a:avLst/>
          </a:prstGeom>
          <a:ln w="76200">
            <a:solidFill>
              <a:srgbClr val="50C9D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AFF888A-4729-1C50-6657-5AADFC2E1E47}"/>
              </a:ext>
            </a:extLst>
          </p:cNvPr>
          <p:cNvCxnSpPr>
            <a:cxnSpLocks/>
            <a:endCxn id="61" idx="0"/>
          </p:cNvCxnSpPr>
          <p:nvPr/>
        </p:nvCxnSpPr>
        <p:spPr>
          <a:xfrm flipV="1">
            <a:off x="7014819" y="4451549"/>
            <a:ext cx="44603" cy="261610"/>
          </a:xfrm>
          <a:prstGeom prst="straightConnector1">
            <a:avLst/>
          </a:prstGeom>
          <a:ln w="76200">
            <a:solidFill>
              <a:srgbClr val="50C9D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F9D6E66-3FD4-D92B-EA72-8BC0D723D62C}"/>
              </a:ext>
            </a:extLst>
          </p:cNvPr>
          <p:cNvCxnSpPr>
            <a:cxnSpLocks/>
          </p:cNvCxnSpPr>
          <p:nvPr/>
        </p:nvCxnSpPr>
        <p:spPr>
          <a:xfrm>
            <a:off x="9042880" y="2153620"/>
            <a:ext cx="130617" cy="176608"/>
          </a:xfrm>
          <a:prstGeom prst="straightConnector1">
            <a:avLst/>
          </a:prstGeom>
          <a:ln w="76200">
            <a:solidFill>
              <a:srgbClr val="50C9D5"/>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Folded Corner 53">
            <a:extLst>
              <a:ext uri="{FF2B5EF4-FFF2-40B4-BE49-F238E27FC236}">
                <a16:creationId xmlns:a16="http://schemas.microsoft.com/office/drawing/2014/main" id="{66CDBC90-68B6-C19B-9F02-C289CD78B553}"/>
              </a:ext>
            </a:extLst>
          </p:cNvPr>
          <p:cNvSpPr/>
          <p:nvPr/>
        </p:nvSpPr>
        <p:spPr>
          <a:xfrm>
            <a:off x="6582467" y="4330599"/>
            <a:ext cx="898106" cy="898106"/>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a:p>
            <a:pPr algn="ctr"/>
            <a:endParaRPr lang="fr-FR" sz="2400" dirty="0"/>
          </a:p>
        </p:txBody>
      </p:sp>
      <p:sp>
        <p:nvSpPr>
          <p:cNvPr id="56" name="Rectangle: Folded Corner 55">
            <a:extLst>
              <a:ext uri="{FF2B5EF4-FFF2-40B4-BE49-F238E27FC236}">
                <a16:creationId xmlns:a16="http://schemas.microsoft.com/office/drawing/2014/main" id="{07EC5C95-07B6-6CC4-8CB5-C832B027CC74}"/>
              </a:ext>
            </a:extLst>
          </p:cNvPr>
          <p:cNvSpPr/>
          <p:nvPr/>
        </p:nvSpPr>
        <p:spPr>
          <a:xfrm>
            <a:off x="10506767" y="4322037"/>
            <a:ext cx="898106" cy="898106"/>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a:p>
            <a:pPr algn="ctr"/>
            <a:endParaRPr lang="fr-FR" sz="2800" dirty="0"/>
          </a:p>
        </p:txBody>
      </p:sp>
      <p:sp>
        <p:nvSpPr>
          <p:cNvPr id="57" name="Rectangle: Folded Corner 56">
            <a:extLst>
              <a:ext uri="{FF2B5EF4-FFF2-40B4-BE49-F238E27FC236}">
                <a16:creationId xmlns:a16="http://schemas.microsoft.com/office/drawing/2014/main" id="{D85F74AB-BF75-8E12-0267-7480AEE2966D}"/>
              </a:ext>
            </a:extLst>
          </p:cNvPr>
          <p:cNvSpPr/>
          <p:nvPr/>
        </p:nvSpPr>
        <p:spPr>
          <a:xfrm>
            <a:off x="8577126" y="1803127"/>
            <a:ext cx="898106" cy="898106"/>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a:p>
            <a:pPr algn="ctr"/>
            <a:endParaRPr lang="fr-FR" sz="2400" dirty="0"/>
          </a:p>
        </p:txBody>
      </p:sp>
      <p:sp>
        <p:nvSpPr>
          <p:cNvPr id="61" name="TextBox 60">
            <a:extLst>
              <a:ext uri="{FF2B5EF4-FFF2-40B4-BE49-F238E27FC236}">
                <a16:creationId xmlns:a16="http://schemas.microsoft.com/office/drawing/2014/main" id="{518492DE-B11E-28B2-F8B6-0D2F2E24C35A}"/>
              </a:ext>
            </a:extLst>
          </p:cNvPr>
          <p:cNvSpPr txBox="1"/>
          <p:nvPr/>
        </p:nvSpPr>
        <p:spPr>
          <a:xfrm>
            <a:off x="6701079" y="4451549"/>
            <a:ext cx="716685" cy="523220"/>
          </a:xfrm>
          <a:prstGeom prst="rect">
            <a:avLst/>
          </a:prstGeom>
          <a:noFill/>
        </p:spPr>
        <p:txBody>
          <a:bodyPr wrap="square" rtlCol="0">
            <a:spAutoFit/>
          </a:bodyPr>
          <a:lstStyle/>
          <a:p>
            <a:r>
              <a:rPr lang="en-US" sz="2800" dirty="0">
                <a:solidFill>
                  <a:schemeClr val="bg1"/>
                </a:solidFill>
                <a:latin typeface="Rubik" panose="00000500000000000000" pitchFamily="2" charset="-79"/>
                <a:cs typeface="Rubik" panose="00000500000000000000" pitchFamily="2" charset="-79"/>
              </a:rPr>
              <a:t>H4</a:t>
            </a:r>
            <a:endParaRPr lang="fr-FR" sz="2800" dirty="0">
              <a:solidFill>
                <a:schemeClr val="bg1"/>
              </a:solidFill>
              <a:latin typeface="Rubik" panose="00000500000000000000" pitchFamily="2" charset="-79"/>
              <a:cs typeface="Rubik" panose="00000500000000000000" pitchFamily="2" charset="-79"/>
            </a:endParaRPr>
          </a:p>
        </p:txBody>
      </p:sp>
      <p:sp>
        <p:nvSpPr>
          <p:cNvPr id="62" name="TextBox 61">
            <a:extLst>
              <a:ext uri="{FF2B5EF4-FFF2-40B4-BE49-F238E27FC236}">
                <a16:creationId xmlns:a16="http://schemas.microsoft.com/office/drawing/2014/main" id="{5B462D1C-E4C6-A49D-65AF-711C395C57E5}"/>
              </a:ext>
            </a:extLst>
          </p:cNvPr>
          <p:cNvSpPr txBox="1"/>
          <p:nvPr/>
        </p:nvSpPr>
        <p:spPr>
          <a:xfrm>
            <a:off x="8673491" y="1899602"/>
            <a:ext cx="707238" cy="523220"/>
          </a:xfrm>
          <a:prstGeom prst="rect">
            <a:avLst/>
          </a:prstGeom>
          <a:noFill/>
        </p:spPr>
        <p:txBody>
          <a:bodyPr wrap="square" rtlCol="0">
            <a:spAutoFit/>
          </a:bodyPr>
          <a:lstStyle/>
          <a:p>
            <a:r>
              <a:rPr lang="en-US" sz="2800" dirty="0">
                <a:solidFill>
                  <a:schemeClr val="bg1"/>
                </a:solidFill>
                <a:latin typeface="Rubik" panose="00000500000000000000" pitchFamily="2" charset="-79"/>
                <a:cs typeface="Rubik" panose="00000500000000000000" pitchFamily="2" charset="-79"/>
              </a:rPr>
              <a:t>H5</a:t>
            </a:r>
            <a:endParaRPr lang="fr-FR" sz="2800" dirty="0">
              <a:solidFill>
                <a:schemeClr val="bg1"/>
              </a:solidFill>
              <a:latin typeface="Rubik" panose="00000500000000000000" pitchFamily="2" charset="-79"/>
              <a:cs typeface="Rubik" panose="00000500000000000000" pitchFamily="2" charset="-79"/>
            </a:endParaRPr>
          </a:p>
        </p:txBody>
      </p:sp>
      <p:sp>
        <p:nvSpPr>
          <p:cNvPr id="63" name="TextBox 62">
            <a:extLst>
              <a:ext uri="{FF2B5EF4-FFF2-40B4-BE49-F238E27FC236}">
                <a16:creationId xmlns:a16="http://schemas.microsoft.com/office/drawing/2014/main" id="{F6C2FA61-8324-1F4A-5685-83B87C340861}"/>
              </a:ext>
            </a:extLst>
          </p:cNvPr>
          <p:cNvSpPr txBox="1"/>
          <p:nvPr/>
        </p:nvSpPr>
        <p:spPr>
          <a:xfrm>
            <a:off x="10584014" y="4426780"/>
            <a:ext cx="710387" cy="523220"/>
          </a:xfrm>
          <a:prstGeom prst="rect">
            <a:avLst/>
          </a:prstGeom>
          <a:noFill/>
        </p:spPr>
        <p:txBody>
          <a:bodyPr wrap="square" rtlCol="0">
            <a:spAutoFit/>
          </a:bodyPr>
          <a:lstStyle/>
          <a:p>
            <a:r>
              <a:rPr lang="en-US" sz="2800" dirty="0">
                <a:solidFill>
                  <a:schemeClr val="bg1"/>
                </a:solidFill>
                <a:latin typeface="Rubik" panose="00000500000000000000" pitchFamily="2" charset="-79"/>
                <a:cs typeface="Rubik" panose="00000500000000000000" pitchFamily="2" charset="-79"/>
              </a:rPr>
              <a:t>H6</a:t>
            </a:r>
            <a:endParaRPr lang="fr-FR" sz="2800" dirty="0">
              <a:solidFill>
                <a:schemeClr val="bg1"/>
              </a:solidFill>
              <a:latin typeface="Rubik" panose="00000500000000000000" pitchFamily="2" charset="-79"/>
              <a:cs typeface="Rubik" panose="00000500000000000000" pitchFamily="2" charset="-79"/>
            </a:endParaRPr>
          </a:p>
        </p:txBody>
      </p:sp>
      <p:sp>
        <p:nvSpPr>
          <p:cNvPr id="55" name="Rectangle: Folded Corner 54">
            <a:extLst>
              <a:ext uri="{FF2B5EF4-FFF2-40B4-BE49-F238E27FC236}">
                <a16:creationId xmlns:a16="http://schemas.microsoft.com/office/drawing/2014/main" id="{D1044F70-A64F-BC33-542B-8A790FA5B285}"/>
              </a:ext>
            </a:extLst>
          </p:cNvPr>
          <p:cNvSpPr/>
          <p:nvPr/>
        </p:nvSpPr>
        <p:spPr>
          <a:xfrm>
            <a:off x="4652826" y="1811689"/>
            <a:ext cx="898106" cy="898106"/>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a:p>
            <a:pPr algn="ctr"/>
            <a:endParaRPr lang="fr-FR" sz="2400" dirty="0"/>
          </a:p>
        </p:txBody>
      </p:sp>
      <p:sp>
        <p:nvSpPr>
          <p:cNvPr id="60" name="TextBox 59">
            <a:extLst>
              <a:ext uri="{FF2B5EF4-FFF2-40B4-BE49-F238E27FC236}">
                <a16:creationId xmlns:a16="http://schemas.microsoft.com/office/drawing/2014/main" id="{72A6FB24-91F3-EA3E-8C9C-3AB206063183}"/>
              </a:ext>
            </a:extLst>
          </p:cNvPr>
          <p:cNvSpPr txBox="1"/>
          <p:nvPr/>
        </p:nvSpPr>
        <p:spPr>
          <a:xfrm>
            <a:off x="4749190" y="1936495"/>
            <a:ext cx="708813" cy="523220"/>
          </a:xfrm>
          <a:prstGeom prst="rect">
            <a:avLst/>
          </a:prstGeom>
          <a:noFill/>
        </p:spPr>
        <p:txBody>
          <a:bodyPr wrap="square" rtlCol="0">
            <a:spAutoFit/>
          </a:bodyPr>
          <a:lstStyle/>
          <a:p>
            <a:r>
              <a:rPr lang="en-US" sz="2800" dirty="0">
                <a:solidFill>
                  <a:schemeClr val="bg1"/>
                </a:solidFill>
                <a:latin typeface="Rubik" panose="00000500000000000000" pitchFamily="2" charset="-79"/>
                <a:cs typeface="Rubik" panose="00000500000000000000" pitchFamily="2" charset="-79"/>
              </a:rPr>
              <a:t>H3</a:t>
            </a:r>
            <a:endParaRPr lang="fr-FR" sz="2800" dirty="0">
              <a:solidFill>
                <a:schemeClr val="bg1"/>
              </a:solidFill>
              <a:latin typeface="Rubik" panose="00000500000000000000" pitchFamily="2" charset="-79"/>
              <a:cs typeface="Rubik" panose="00000500000000000000" pitchFamily="2" charset="-79"/>
            </a:endParaRPr>
          </a:p>
        </p:txBody>
      </p:sp>
      <p:sp>
        <p:nvSpPr>
          <p:cNvPr id="29" name="TextBox 28">
            <a:extLst>
              <a:ext uri="{FF2B5EF4-FFF2-40B4-BE49-F238E27FC236}">
                <a16:creationId xmlns:a16="http://schemas.microsoft.com/office/drawing/2014/main" id="{3D7FDB19-5929-228F-776C-80698CCDAD17}"/>
              </a:ext>
            </a:extLst>
          </p:cNvPr>
          <p:cNvSpPr txBox="1"/>
          <p:nvPr/>
        </p:nvSpPr>
        <p:spPr>
          <a:xfrm>
            <a:off x="1803181" y="1637857"/>
            <a:ext cx="2325176" cy="1569660"/>
          </a:xfrm>
          <a:prstGeom prst="rect">
            <a:avLst/>
          </a:prstGeom>
          <a:noFill/>
        </p:spPr>
        <p:txBody>
          <a:bodyPr wrap="square" rtlCol="0">
            <a:spAutoFit/>
          </a:bodyPr>
          <a:lstStyle/>
          <a:p>
            <a:pPr algn="ctr"/>
            <a:r>
              <a:rPr lang="en-US" sz="2400" dirty="0">
                <a:solidFill>
                  <a:schemeClr val="bg1"/>
                </a:solidFill>
              </a:rPr>
              <a:t>The year of study affects the difficulty using frameworks</a:t>
            </a:r>
          </a:p>
        </p:txBody>
      </p:sp>
      <p:sp>
        <p:nvSpPr>
          <p:cNvPr id="31" name="TextBox 30">
            <a:extLst>
              <a:ext uri="{FF2B5EF4-FFF2-40B4-BE49-F238E27FC236}">
                <a16:creationId xmlns:a16="http://schemas.microsoft.com/office/drawing/2014/main" id="{80446E29-6B86-1B52-F935-D55680192969}"/>
              </a:ext>
            </a:extLst>
          </p:cNvPr>
          <p:cNvSpPr txBox="1"/>
          <p:nvPr/>
        </p:nvSpPr>
        <p:spPr>
          <a:xfrm>
            <a:off x="293839" y="4274683"/>
            <a:ext cx="2325176" cy="1938992"/>
          </a:xfrm>
          <a:prstGeom prst="rect">
            <a:avLst/>
          </a:prstGeom>
          <a:noFill/>
        </p:spPr>
        <p:txBody>
          <a:bodyPr wrap="square" rtlCol="0">
            <a:spAutoFit/>
          </a:bodyPr>
          <a:lstStyle/>
          <a:p>
            <a:pPr algn="ctr"/>
            <a:r>
              <a:rPr lang="en-US" sz="2400" dirty="0">
                <a:solidFill>
                  <a:schemeClr val="bg1"/>
                </a:solidFill>
              </a:rPr>
              <a:t>The pedagogical program doesn’t influence the usefulness of frameworks</a:t>
            </a:r>
          </a:p>
        </p:txBody>
      </p:sp>
    </p:spTree>
    <p:custDataLst>
      <p:tags r:id="rId1"/>
    </p:custDataLst>
    <p:extLst>
      <p:ext uri="{BB962C8B-B14F-4D97-AF65-F5344CB8AC3E}">
        <p14:creationId xmlns:p14="http://schemas.microsoft.com/office/powerpoint/2010/main" val="7477788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 y="0"/>
            <a:ext cx="12192000" cy="6857214"/>
          </a:xfrm>
          <a:prstGeom prst="rect">
            <a:avLst/>
          </a:prstGeom>
        </p:spPr>
      </p:pic>
      <p:sp>
        <p:nvSpPr>
          <p:cNvPr id="2" name="Oval 1">
            <a:extLst>
              <a:ext uri="{FF2B5EF4-FFF2-40B4-BE49-F238E27FC236}">
                <a16:creationId xmlns:a16="http://schemas.microsoft.com/office/drawing/2014/main" id="{03F05494-E88E-EAFA-9536-ECBBA2F572A1}"/>
              </a:ext>
            </a:extLst>
          </p:cNvPr>
          <p:cNvSpPr/>
          <p:nvPr/>
        </p:nvSpPr>
        <p:spPr>
          <a:xfrm>
            <a:off x="518553" y="2530243"/>
            <a:ext cx="2301765" cy="230176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2" name="TextBox 41">
            <a:extLst>
              <a:ext uri="{FF2B5EF4-FFF2-40B4-BE49-F238E27FC236}">
                <a16:creationId xmlns:a16="http://schemas.microsoft.com/office/drawing/2014/main" id="{16B0B8E2-A08E-2393-F63B-7E0C010A83C7}"/>
              </a:ext>
            </a:extLst>
          </p:cNvPr>
          <p:cNvSpPr txBox="1"/>
          <p:nvPr/>
        </p:nvSpPr>
        <p:spPr>
          <a:xfrm>
            <a:off x="2433773" y="209258"/>
            <a:ext cx="7324453" cy="830997"/>
          </a:xfrm>
          <a:prstGeom prst="rect">
            <a:avLst/>
          </a:prstGeom>
          <a:noFill/>
        </p:spPr>
        <p:txBody>
          <a:bodyPr wrap="square" rtlCol="0">
            <a:spAutoFit/>
          </a:bodyPr>
          <a:lstStyle/>
          <a:p>
            <a:pPr algn="ctr"/>
            <a:r>
              <a:rPr lang="en-US" sz="4800" dirty="0">
                <a:solidFill>
                  <a:srgbClr val="50C9D5"/>
                </a:solidFill>
                <a:latin typeface="Rubik" panose="00000500000000000000" pitchFamily="2" charset="-79"/>
                <a:cs typeface="Rubik" panose="00000500000000000000" pitchFamily="2" charset="-79"/>
              </a:rPr>
              <a:t>Hypothesis Of Research</a:t>
            </a:r>
            <a:endParaRPr lang="fr-FR" sz="4800" dirty="0">
              <a:solidFill>
                <a:srgbClr val="50C9D5"/>
              </a:solidFill>
              <a:latin typeface="Rubik" panose="00000500000000000000" pitchFamily="2" charset="-79"/>
              <a:cs typeface="Rubik" panose="00000500000000000000" pitchFamily="2" charset="-79"/>
            </a:endParaRPr>
          </a:p>
        </p:txBody>
      </p:sp>
      <p:cxnSp>
        <p:nvCxnSpPr>
          <p:cNvPr id="65" name="Straight Arrow Connector 64">
            <a:extLst>
              <a:ext uri="{FF2B5EF4-FFF2-40B4-BE49-F238E27FC236}">
                <a16:creationId xmlns:a16="http://schemas.microsoft.com/office/drawing/2014/main" id="{9F7B29A3-33F5-91B9-CF96-BD479DA9326E}"/>
              </a:ext>
            </a:extLst>
          </p:cNvPr>
          <p:cNvCxnSpPr>
            <a:cxnSpLocks/>
          </p:cNvCxnSpPr>
          <p:nvPr/>
        </p:nvCxnSpPr>
        <p:spPr>
          <a:xfrm>
            <a:off x="1111043" y="2093721"/>
            <a:ext cx="1924050" cy="2664839"/>
          </a:xfrm>
          <a:prstGeom prst="straightConnector1">
            <a:avLst/>
          </a:prstGeom>
          <a:ln w="76200">
            <a:solidFill>
              <a:srgbClr val="50C9D5"/>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Folded Corner 65">
            <a:extLst>
              <a:ext uri="{FF2B5EF4-FFF2-40B4-BE49-F238E27FC236}">
                <a16:creationId xmlns:a16="http://schemas.microsoft.com/office/drawing/2014/main" id="{5F2339E6-8514-24C0-D3CA-F0753B1B0CCC}"/>
              </a:ext>
            </a:extLst>
          </p:cNvPr>
          <p:cNvSpPr/>
          <p:nvPr/>
        </p:nvSpPr>
        <p:spPr>
          <a:xfrm>
            <a:off x="786135" y="1803127"/>
            <a:ext cx="898106" cy="898106"/>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a:p>
            <a:pPr algn="ctr"/>
            <a:endParaRPr lang="fr-FR" sz="2400" dirty="0"/>
          </a:p>
        </p:txBody>
      </p:sp>
      <p:sp>
        <p:nvSpPr>
          <p:cNvPr id="67" name="TextBox 66">
            <a:extLst>
              <a:ext uri="{FF2B5EF4-FFF2-40B4-BE49-F238E27FC236}">
                <a16:creationId xmlns:a16="http://schemas.microsoft.com/office/drawing/2014/main" id="{F90B91B3-EDB5-ADB2-02C6-60FEFEA4798C}"/>
              </a:ext>
            </a:extLst>
          </p:cNvPr>
          <p:cNvSpPr txBox="1"/>
          <p:nvPr/>
        </p:nvSpPr>
        <p:spPr>
          <a:xfrm>
            <a:off x="878951" y="1901919"/>
            <a:ext cx="639537" cy="523220"/>
          </a:xfrm>
          <a:prstGeom prst="rect">
            <a:avLst/>
          </a:prstGeom>
          <a:noFill/>
        </p:spPr>
        <p:txBody>
          <a:bodyPr wrap="square" rtlCol="0">
            <a:spAutoFit/>
          </a:bodyPr>
          <a:lstStyle/>
          <a:p>
            <a:r>
              <a:rPr lang="en-US" sz="2800" dirty="0">
                <a:solidFill>
                  <a:schemeClr val="bg1"/>
                </a:solidFill>
                <a:latin typeface="Rubik" panose="00000500000000000000" pitchFamily="2" charset="-79"/>
                <a:cs typeface="Rubik" panose="00000500000000000000" pitchFamily="2" charset="-79"/>
              </a:rPr>
              <a:t>H1</a:t>
            </a:r>
            <a:endParaRPr lang="fr-FR" sz="2800" dirty="0">
              <a:solidFill>
                <a:schemeClr val="bg1"/>
              </a:solidFill>
              <a:latin typeface="Rubik" panose="00000500000000000000" pitchFamily="2" charset="-79"/>
              <a:cs typeface="Rubik" panose="00000500000000000000" pitchFamily="2" charset="-79"/>
            </a:endParaRPr>
          </a:p>
        </p:txBody>
      </p:sp>
      <p:cxnSp>
        <p:nvCxnSpPr>
          <p:cNvPr id="8" name="Straight Arrow Connector 7">
            <a:extLst>
              <a:ext uri="{FF2B5EF4-FFF2-40B4-BE49-F238E27FC236}">
                <a16:creationId xmlns:a16="http://schemas.microsoft.com/office/drawing/2014/main" id="{923D66F2-A935-C21F-BD7F-51A80F8B3C91}"/>
              </a:ext>
            </a:extLst>
          </p:cNvPr>
          <p:cNvCxnSpPr>
            <a:cxnSpLocks/>
          </p:cNvCxnSpPr>
          <p:nvPr/>
        </p:nvCxnSpPr>
        <p:spPr>
          <a:xfrm flipV="1">
            <a:off x="3100786" y="2117664"/>
            <a:ext cx="2001093" cy="2595495"/>
          </a:xfrm>
          <a:prstGeom prst="straightConnector1">
            <a:avLst/>
          </a:prstGeom>
          <a:ln w="76200">
            <a:solidFill>
              <a:srgbClr val="50C9D5"/>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Folded Corner 48">
            <a:extLst>
              <a:ext uri="{FF2B5EF4-FFF2-40B4-BE49-F238E27FC236}">
                <a16:creationId xmlns:a16="http://schemas.microsoft.com/office/drawing/2014/main" id="{4E276602-6328-4F4C-0E2A-97F10D5849A9}"/>
              </a:ext>
            </a:extLst>
          </p:cNvPr>
          <p:cNvSpPr/>
          <p:nvPr/>
        </p:nvSpPr>
        <p:spPr>
          <a:xfrm>
            <a:off x="2715776" y="4322037"/>
            <a:ext cx="898106" cy="898106"/>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a:p>
            <a:pPr algn="ctr"/>
            <a:endParaRPr lang="fr-FR" sz="2400" dirty="0"/>
          </a:p>
        </p:txBody>
      </p:sp>
      <p:sp>
        <p:nvSpPr>
          <p:cNvPr id="59" name="TextBox 58">
            <a:extLst>
              <a:ext uri="{FF2B5EF4-FFF2-40B4-BE49-F238E27FC236}">
                <a16:creationId xmlns:a16="http://schemas.microsoft.com/office/drawing/2014/main" id="{784C2AE6-65CB-D852-7097-66A4A9F2599B}"/>
              </a:ext>
            </a:extLst>
          </p:cNvPr>
          <p:cNvSpPr txBox="1"/>
          <p:nvPr/>
        </p:nvSpPr>
        <p:spPr>
          <a:xfrm>
            <a:off x="2781469" y="4451550"/>
            <a:ext cx="704089" cy="523220"/>
          </a:xfrm>
          <a:prstGeom prst="rect">
            <a:avLst/>
          </a:prstGeom>
          <a:noFill/>
        </p:spPr>
        <p:txBody>
          <a:bodyPr wrap="square" rtlCol="0">
            <a:spAutoFit/>
          </a:bodyPr>
          <a:lstStyle/>
          <a:p>
            <a:r>
              <a:rPr lang="en-US" sz="2800" dirty="0">
                <a:solidFill>
                  <a:schemeClr val="bg1"/>
                </a:solidFill>
                <a:latin typeface="Rubik" panose="00000500000000000000" pitchFamily="2" charset="-79"/>
                <a:cs typeface="Rubik" panose="00000500000000000000" pitchFamily="2" charset="-79"/>
              </a:rPr>
              <a:t>H2</a:t>
            </a:r>
            <a:endParaRPr lang="fr-FR" sz="2800" dirty="0">
              <a:solidFill>
                <a:schemeClr val="bg1"/>
              </a:solidFill>
              <a:latin typeface="Rubik" panose="00000500000000000000" pitchFamily="2" charset="-79"/>
              <a:cs typeface="Rubik" panose="00000500000000000000" pitchFamily="2" charset="-79"/>
            </a:endParaRPr>
          </a:p>
        </p:txBody>
      </p:sp>
      <p:cxnSp>
        <p:nvCxnSpPr>
          <p:cNvPr id="17" name="Straight Arrow Connector 16">
            <a:extLst>
              <a:ext uri="{FF2B5EF4-FFF2-40B4-BE49-F238E27FC236}">
                <a16:creationId xmlns:a16="http://schemas.microsoft.com/office/drawing/2014/main" id="{A68EE3A5-C5C8-0BF6-A5BE-72556AC984F1}"/>
              </a:ext>
            </a:extLst>
          </p:cNvPr>
          <p:cNvCxnSpPr>
            <a:cxnSpLocks/>
          </p:cNvCxnSpPr>
          <p:nvPr/>
        </p:nvCxnSpPr>
        <p:spPr>
          <a:xfrm>
            <a:off x="5101879" y="2252180"/>
            <a:ext cx="119170" cy="154271"/>
          </a:xfrm>
          <a:prstGeom prst="straightConnector1">
            <a:avLst/>
          </a:prstGeom>
          <a:ln w="76200">
            <a:solidFill>
              <a:srgbClr val="50C9D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AFF888A-4729-1C50-6657-5AADFC2E1E47}"/>
              </a:ext>
            </a:extLst>
          </p:cNvPr>
          <p:cNvCxnSpPr>
            <a:cxnSpLocks/>
          </p:cNvCxnSpPr>
          <p:nvPr/>
        </p:nvCxnSpPr>
        <p:spPr>
          <a:xfrm>
            <a:off x="7014819" y="4713159"/>
            <a:ext cx="0" cy="0"/>
          </a:xfrm>
          <a:prstGeom prst="straightConnector1">
            <a:avLst/>
          </a:prstGeom>
          <a:ln w="76200">
            <a:solidFill>
              <a:srgbClr val="50C9D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F9D6E66-3FD4-D92B-EA72-8BC0D723D62C}"/>
              </a:ext>
            </a:extLst>
          </p:cNvPr>
          <p:cNvCxnSpPr>
            <a:cxnSpLocks/>
          </p:cNvCxnSpPr>
          <p:nvPr/>
        </p:nvCxnSpPr>
        <p:spPr>
          <a:xfrm>
            <a:off x="9042880" y="2153620"/>
            <a:ext cx="0" cy="0"/>
          </a:xfrm>
          <a:prstGeom prst="straightConnector1">
            <a:avLst/>
          </a:prstGeom>
          <a:ln w="76200">
            <a:solidFill>
              <a:srgbClr val="50C9D5"/>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Folded Corner 53">
            <a:extLst>
              <a:ext uri="{FF2B5EF4-FFF2-40B4-BE49-F238E27FC236}">
                <a16:creationId xmlns:a16="http://schemas.microsoft.com/office/drawing/2014/main" id="{66CDBC90-68B6-C19B-9F02-C289CD78B553}"/>
              </a:ext>
            </a:extLst>
          </p:cNvPr>
          <p:cNvSpPr/>
          <p:nvPr/>
        </p:nvSpPr>
        <p:spPr>
          <a:xfrm>
            <a:off x="6582467" y="4330599"/>
            <a:ext cx="898106" cy="898106"/>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a:p>
            <a:pPr algn="ctr"/>
            <a:endParaRPr lang="fr-FR" sz="2400" dirty="0"/>
          </a:p>
        </p:txBody>
      </p:sp>
      <p:sp>
        <p:nvSpPr>
          <p:cNvPr id="56" name="Rectangle: Folded Corner 55">
            <a:extLst>
              <a:ext uri="{FF2B5EF4-FFF2-40B4-BE49-F238E27FC236}">
                <a16:creationId xmlns:a16="http://schemas.microsoft.com/office/drawing/2014/main" id="{07EC5C95-07B6-6CC4-8CB5-C832B027CC74}"/>
              </a:ext>
            </a:extLst>
          </p:cNvPr>
          <p:cNvSpPr/>
          <p:nvPr/>
        </p:nvSpPr>
        <p:spPr>
          <a:xfrm>
            <a:off x="10506767" y="4322037"/>
            <a:ext cx="898106" cy="898106"/>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a:p>
            <a:pPr algn="ctr"/>
            <a:endParaRPr lang="fr-FR" sz="2800" dirty="0"/>
          </a:p>
        </p:txBody>
      </p:sp>
      <p:sp>
        <p:nvSpPr>
          <p:cNvPr id="57" name="Rectangle: Folded Corner 56">
            <a:extLst>
              <a:ext uri="{FF2B5EF4-FFF2-40B4-BE49-F238E27FC236}">
                <a16:creationId xmlns:a16="http://schemas.microsoft.com/office/drawing/2014/main" id="{D85F74AB-BF75-8E12-0267-7480AEE2966D}"/>
              </a:ext>
            </a:extLst>
          </p:cNvPr>
          <p:cNvSpPr/>
          <p:nvPr/>
        </p:nvSpPr>
        <p:spPr>
          <a:xfrm>
            <a:off x="8577126" y="1803127"/>
            <a:ext cx="898106" cy="898106"/>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a:p>
            <a:pPr algn="ctr"/>
            <a:endParaRPr lang="fr-FR" sz="2400" dirty="0"/>
          </a:p>
        </p:txBody>
      </p:sp>
      <p:sp>
        <p:nvSpPr>
          <p:cNvPr id="61" name="TextBox 60">
            <a:extLst>
              <a:ext uri="{FF2B5EF4-FFF2-40B4-BE49-F238E27FC236}">
                <a16:creationId xmlns:a16="http://schemas.microsoft.com/office/drawing/2014/main" id="{518492DE-B11E-28B2-F8B6-0D2F2E24C35A}"/>
              </a:ext>
            </a:extLst>
          </p:cNvPr>
          <p:cNvSpPr txBox="1"/>
          <p:nvPr/>
        </p:nvSpPr>
        <p:spPr>
          <a:xfrm>
            <a:off x="6701079" y="4451549"/>
            <a:ext cx="716685" cy="523220"/>
          </a:xfrm>
          <a:prstGeom prst="rect">
            <a:avLst/>
          </a:prstGeom>
          <a:noFill/>
        </p:spPr>
        <p:txBody>
          <a:bodyPr wrap="square" rtlCol="0">
            <a:spAutoFit/>
          </a:bodyPr>
          <a:lstStyle/>
          <a:p>
            <a:r>
              <a:rPr lang="en-US" sz="2800" dirty="0">
                <a:solidFill>
                  <a:schemeClr val="bg1"/>
                </a:solidFill>
                <a:latin typeface="Rubik" panose="00000500000000000000" pitchFamily="2" charset="-79"/>
                <a:cs typeface="Rubik" panose="00000500000000000000" pitchFamily="2" charset="-79"/>
              </a:rPr>
              <a:t>H4</a:t>
            </a:r>
            <a:endParaRPr lang="fr-FR" sz="2800" dirty="0">
              <a:solidFill>
                <a:schemeClr val="bg1"/>
              </a:solidFill>
              <a:latin typeface="Rubik" panose="00000500000000000000" pitchFamily="2" charset="-79"/>
              <a:cs typeface="Rubik" panose="00000500000000000000" pitchFamily="2" charset="-79"/>
            </a:endParaRPr>
          </a:p>
        </p:txBody>
      </p:sp>
      <p:sp>
        <p:nvSpPr>
          <p:cNvPr id="62" name="TextBox 61">
            <a:extLst>
              <a:ext uri="{FF2B5EF4-FFF2-40B4-BE49-F238E27FC236}">
                <a16:creationId xmlns:a16="http://schemas.microsoft.com/office/drawing/2014/main" id="{5B462D1C-E4C6-A49D-65AF-711C395C57E5}"/>
              </a:ext>
            </a:extLst>
          </p:cNvPr>
          <p:cNvSpPr txBox="1"/>
          <p:nvPr/>
        </p:nvSpPr>
        <p:spPr>
          <a:xfrm>
            <a:off x="8673491" y="1899602"/>
            <a:ext cx="707238" cy="523220"/>
          </a:xfrm>
          <a:prstGeom prst="rect">
            <a:avLst/>
          </a:prstGeom>
          <a:noFill/>
        </p:spPr>
        <p:txBody>
          <a:bodyPr wrap="square" rtlCol="0">
            <a:spAutoFit/>
          </a:bodyPr>
          <a:lstStyle/>
          <a:p>
            <a:r>
              <a:rPr lang="en-US" sz="2800" dirty="0">
                <a:solidFill>
                  <a:schemeClr val="bg1"/>
                </a:solidFill>
                <a:latin typeface="Rubik" panose="00000500000000000000" pitchFamily="2" charset="-79"/>
                <a:cs typeface="Rubik" panose="00000500000000000000" pitchFamily="2" charset="-79"/>
              </a:rPr>
              <a:t>H5</a:t>
            </a:r>
            <a:endParaRPr lang="fr-FR" sz="2800" dirty="0">
              <a:solidFill>
                <a:schemeClr val="bg1"/>
              </a:solidFill>
              <a:latin typeface="Rubik" panose="00000500000000000000" pitchFamily="2" charset="-79"/>
              <a:cs typeface="Rubik" panose="00000500000000000000" pitchFamily="2" charset="-79"/>
            </a:endParaRPr>
          </a:p>
        </p:txBody>
      </p:sp>
      <p:sp>
        <p:nvSpPr>
          <p:cNvPr id="63" name="TextBox 62">
            <a:extLst>
              <a:ext uri="{FF2B5EF4-FFF2-40B4-BE49-F238E27FC236}">
                <a16:creationId xmlns:a16="http://schemas.microsoft.com/office/drawing/2014/main" id="{F6C2FA61-8324-1F4A-5685-83B87C340861}"/>
              </a:ext>
            </a:extLst>
          </p:cNvPr>
          <p:cNvSpPr txBox="1"/>
          <p:nvPr/>
        </p:nvSpPr>
        <p:spPr>
          <a:xfrm>
            <a:off x="10584014" y="4426780"/>
            <a:ext cx="710387" cy="523220"/>
          </a:xfrm>
          <a:prstGeom prst="rect">
            <a:avLst/>
          </a:prstGeom>
          <a:noFill/>
        </p:spPr>
        <p:txBody>
          <a:bodyPr wrap="square" rtlCol="0">
            <a:spAutoFit/>
          </a:bodyPr>
          <a:lstStyle/>
          <a:p>
            <a:r>
              <a:rPr lang="en-US" sz="2800" dirty="0">
                <a:solidFill>
                  <a:schemeClr val="bg1"/>
                </a:solidFill>
                <a:latin typeface="Rubik" panose="00000500000000000000" pitchFamily="2" charset="-79"/>
                <a:cs typeface="Rubik" panose="00000500000000000000" pitchFamily="2" charset="-79"/>
              </a:rPr>
              <a:t>H6</a:t>
            </a:r>
            <a:endParaRPr lang="fr-FR" sz="2800" dirty="0">
              <a:solidFill>
                <a:schemeClr val="bg1"/>
              </a:solidFill>
              <a:latin typeface="Rubik" panose="00000500000000000000" pitchFamily="2" charset="-79"/>
              <a:cs typeface="Rubik" panose="00000500000000000000" pitchFamily="2" charset="-79"/>
            </a:endParaRPr>
          </a:p>
        </p:txBody>
      </p:sp>
      <p:sp>
        <p:nvSpPr>
          <p:cNvPr id="55" name="Rectangle: Folded Corner 54">
            <a:extLst>
              <a:ext uri="{FF2B5EF4-FFF2-40B4-BE49-F238E27FC236}">
                <a16:creationId xmlns:a16="http://schemas.microsoft.com/office/drawing/2014/main" id="{D1044F70-A64F-BC33-542B-8A790FA5B285}"/>
              </a:ext>
            </a:extLst>
          </p:cNvPr>
          <p:cNvSpPr/>
          <p:nvPr/>
        </p:nvSpPr>
        <p:spPr>
          <a:xfrm>
            <a:off x="4652826" y="1811689"/>
            <a:ext cx="898106" cy="898106"/>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a:p>
            <a:pPr algn="ctr"/>
            <a:endParaRPr lang="fr-FR" sz="2400" dirty="0"/>
          </a:p>
        </p:txBody>
      </p:sp>
      <p:sp>
        <p:nvSpPr>
          <p:cNvPr id="60" name="TextBox 59">
            <a:extLst>
              <a:ext uri="{FF2B5EF4-FFF2-40B4-BE49-F238E27FC236}">
                <a16:creationId xmlns:a16="http://schemas.microsoft.com/office/drawing/2014/main" id="{72A6FB24-91F3-EA3E-8C9C-3AB206063183}"/>
              </a:ext>
            </a:extLst>
          </p:cNvPr>
          <p:cNvSpPr txBox="1"/>
          <p:nvPr/>
        </p:nvSpPr>
        <p:spPr>
          <a:xfrm>
            <a:off x="4749190" y="1936495"/>
            <a:ext cx="708813" cy="523220"/>
          </a:xfrm>
          <a:prstGeom prst="rect">
            <a:avLst/>
          </a:prstGeom>
          <a:noFill/>
        </p:spPr>
        <p:txBody>
          <a:bodyPr wrap="square" rtlCol="0">
            <a:spAutoFit/>
          </a:bodyPr>
          <a:lstStyle/>
          <a:p>
            <a:r>
              <a:rPr lang="en-US" sz="2800" dirty="0">
                <a:solidFill>
                  <a:schemeClr val="bg1"/>
                </a:solidFill>
                <a:latin typeface="Rubik" panose="00000500000000000000" pitchFamily="2" charset="-79"/>
                <a:cs typeface="Rubik" panose="00000500000000000000" pitchFamily="2" charset="-79"/>
              </a:rPr>
              <a:t>H3</a:t>
            </a:r>
            <a:endParaRPr lang="fr-FR" sz="2800" dirty="0">
              <a:solidFill>
                <a:schemeClr val="bg1"/>
              </a:solidFill>
              <a:latin typeface="Rubik" panose="00000500000000000000" pitchFamily="2" charset="-79"/>
              <a:cs typeface="Rubik" panose="00000500000000000000" pitchFamily="2" charset="-79"/>
            </a:endParaRPr>
          </a:p>
        </p:txBody>
      </p:sp>
      <p:sp>
        <p:nvSpPr>
          <p:cNvPr id="24" name="TextBox 23">
            <a:extLst>
              <a:ext uri="{FF2B5EF4-FFF2-40B4-BE49-F238E27FC236}">
                <a16:creationId xmlns:a16="http://schemas.microsoft.com/office/drawing/2014/main" id="{5BE0BA6F-3C8A-1452-8DBB-A6EE07F03A8C}"/>
              </a:ext>
            </a:extLst>
          </p:cNvPr>
          <p:cNvSpPr txBox="1"/>
          <p:nvPr/>
        </p:nvSpPr>
        <p:spPr>
          <a:xfrm>
            <a:off x="1803181" y="1637857"/>
            <a:ext cx="2325176" cy="1569660"/>
          </a:xfrm>
          <a:prstGeom prst="rect">
            <a:avLst/>
          </a:prstGeom>
          <a:noFill/>
        </p:spPr>
        <p:txBody>
          <a:bodyPr wrap="square" rtlCol="0">
            <a:spAutoFit/>
          </a:bodyPr>
          <a:lstStyle/>
          <a:p>
            <a:pPr algn="ctr"/>
            <a:r>
              <a:rPr lang="en-US" sz="2400" dirty="0">
                <a:solidFill>
                  <a:schemeClr val="bg1"/>
                </a:solidFill>
              </a:rPr>
              <a:t>The year of study affects the difficulty using frameworks</a:t>
            </a:r>
          </a:p>
        </p:txBody>
      </p:sp>
      <p:sp>
        <p:nvSpPr>
          <p:cNvPr id="25" name="TextBox 24">
            <a:extLst>
              <a:ext uri="{FF2B5EF4-FFF2-40B4-BE49-F238E27FC236}">
                <a16:creationId xmlns:a16="http://schemas.microsoft.com/office/drawing/2014/main" id="{CCFFB6A7-D6CF-504E-9D02-B6ED0E0ED031}"/>
              </a:ext>
            </a:extLst>
          </p:cNvPr>
          <p:cNvSpPr txBox="1"/>
          <p:nvPr/>
        </p:nvSpPr>
        <p:spPr>
          <a:xfrm>
            <a:off x="293839" y="4274683"/>
            <a:ext cx="2325176" cy="1938992"/>
          </a:xfrm>
          <a:prstGeom prst="rect">
            <a:avLst/>
          </a:prstGeom>
          <a:noFill/>
        </p:spPr>
        <p:txBody>
          <a:bodyPr wrap="square" rtlCol="0">
            <a:spAutoFit/>
          </a:bodyPr>
          <a:lstStyle/>
          <a:p>
            <a:pPr algn="ctr"/>
            <a:r>
              <a:rPr lang="en-US" sz="2400" dirty="0">
                <a:solidFill>
                  <a:schemeClr val="bg1"/>
                </a:solidFill>
              </a:rPr>
              <a:t>The pedagogical program doesn’t influence the usefulness of frameworks</a:t>
            </a:r>
          </a:p>
        </p:txBody>
      </p:sp>
      <p:sp>
        <p:nvSpPr>
          <p:cNvPr id="28" name="TextBox 27">
            <a:extLst>
              <a:ext uri="{FF2B5EF4-FFF2-40B4-BE49-F238E27FC236}">
                <a16:creationId xmlns:a16="http://schemas.microsoft.com/office/drawing/2014/main" id="{A6530D01-7893-5B69-52B4-FD9CF575AB63}"/>
              </a:ext>
            </a:extLst>
          </p:cNvPr>
          <p:cNvSpPr txBox="1"/>
          <p:nvPr/>
        </p:nvSpPr>
        <p:spPr>
          <a:xfrm>
            <a:off x="5626348" y="1742571"/>
            <a:ext cx="3026195" cy="1569660"/>
          </a:xfrm>
          <a:prstGeom prst="rect">
            <a:avLst/>
          </a:prstGeom>
          <a:noFill/>
        </p:spPr>
        <p:txBody>
          <a:bodyPr wrap="square" rtlCol="0">
            <a:spAutoFit/>
          </a:bodyPr>
          <a:lstStyle/>
          <a:p>
            <a:pPr algn="ctr"/>
            <a:r>
              <a:rPr lang="en-US" sz="2400" dirty="0">
                <a:solidFill>
                  <a:schemeClr val="bg1"/>
                </a:solidFill>
              </a:rPr>
              <a:t>Popularity of frameworks is a major factor in adopting frameworks</a:t>
            </a:r>
          </a:p>
        </p:txBody>
      </p:sp>
    </p:spTree>
    <p:custDataLst>
      <p:tags r:id="rId1"/>
    </p:custDataLst>
    <p:extLst>
      <p:ext uri="{BB962C8B-B14F-4D97-AF65-F5344CB8AC3E}">
        <p14:creationId xmlns:p14="http://schemas.microsoft.com/office/powerpoint/2010/main" val="5952648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 y="0"/>
            <a:ext cx="12192000" cy="6857214"/>
          </a:xfrm>
          <a:prstGeom prst="rect">
            <a:avLst/>
          </a:prstGeom>
        </p:spPr>
      </p:pic>
      <p:sp>
        <p:nvSpPr>
          <p:cNvPr id="2" name="Oval 1">
            <a:extLst>
              <a:ext uri="{FF2B5EF4-FFF2-40B4-BE49-F238E27FC236}">
                <a16:creationId xmlns:a16="http://schemas.microsoft.com/office/drawing/2014/main" id="{03F05494-E88E-EAFA-9536-ECBBA2F572A1}"/>
              </a:ext>
            </a:extLst>
          </p:cNvPr>
          <p:cNvSpPr/>
          <p:nvPr/>
        </p:nvSpPr>
        <p:spPr>
          <a:xfrm>
            <a:off x="518553" y="2530243"/>
            <a:ext cx="2301765" cy="230176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2" name="TextBox 41">
            <a:extLst>
              <a:ext uri="{FF2B5EF4-FFF2-40B4-BE49-F238E27FC236}">
                <a16:creationId xmlns:a16="http://schemas.microsoft.com/office/drawing/2014/main" id="{16B0B8E2-A08E-2393-F63B-7E0C010A83C7}"/>
              </a:ext>
            </a:extLst>
          </p:cNvPr>
          <p:cNvSpPr txBox="1"/>
          <p:nvPr/>
        </p:nvSpPr>
        <p:spPr>
          <a:xfrm>
            <a:off x="2433773" y="209258"/>
            <a:ext cx="7324453" cy="830997"/>
          </a:xfrm>
          <a:prstGeom prst="rect">
            <a:avLst/>
          </a:prstGeom>
          <a:noFill/>
        </p:spPr>
        <p:txBody>
          <a:bodyPr wrap="square" rtlCol="0">
            <a:spAutoFit/>
          </a:bodyPr>
          <a:lstStyle/>
          <a:p>
            <a:pPr algn="ctr"/>
            <a:r>
              <a:rPr lang="en-US" sz="4800" dirty="0">
                <a:solidFill>
                  <a:srgbClr val="50C9D5"/>
                </a:solidFill>
                <a:latin typeface="Rubik" panose="00000500000000000000" pitchFamily="2" charset="-79"/>
                <a:cs typeface="Rubik" panose="00000500000000000000" pitchFamily="2" charset="-79"/>
              </a:rPr>
              <a:t>Hypothesis Of Research</a:t>
            </a:r>
            <a:endParaRPr lang="fr-FR" sz="4800" dirty="0">
              <a:solidFill>
                <a:srgbClr val="50C9D5"/>
              </a:solidFill>
              <a:latin typeface="Rubik" panose="00000500000000000000" pitchFamily="2" charset="-79"/>
              <a:cs typeface="Rubik" panose="00000500000000000000" pitchFamily="2" charset="-79"/>
            </a:endParaRPr>
          </a:p>
        </p:txBody>
      </p:sp>
      <p:cxnSp>
        <p:nvCxnSpPr>
          <p:cNvPr id="65" name="Straight Arrow Connector 64">
            <a:extLst>
              <a:ext uri="{FF2B5EF4-FFF2-40B4-BE49-F238E27FC236}">
                <a16:creationId xmlns:a16="http://schemas.microsoft.com/office/drawing/2014/main" id="{9F7B29A3-33F5-91B9-CF96-BD479DA9326E}"/>
              </a:ext>
            </a:extLst>
          </p:cNvPr>
          <p:cNvCxnSpPr>
            <a:cxnSpLocks/>
          </p:cNvCxnSpPr>
          <p:nvPr/>
        </p:nvCxnSpPr>
        <p:spPr>
          <a:xfrm>
            <a:off x="1111043" y="2093721"/>
            <a:ext cx="1924050" cy="2664839"/>
          </a:xfrm>
          <a:prstGeom prst="straightConnector1">
            <a:avLst/>
          </a:prstGeom>
          <a:ln w="76200">
            <a:solidFill>
              <a:srgbClr val="50C9D5"/>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Folded Corner 65">
            <a:extLst>
              <a:ext uri="{FF2B5EF4-FFF2-40B4-BE49-F238E27FC236}">
                <a16:creationId xmlns:a16="http://schemas.microsoft.com/office/drawing/2014/main" id="{5F2339E6-8514-24C0-D3CA-F0753B1B0CCC}"/>
              </a:ext>
            </a:extLst>
          </p:cNvPr>
          <p:cNvSpPr/>
          <p:nvPr/>
        </p:nvSpPr>
        <p:spPr>
          <a:xfrm>
            <a:off x="786135" y="1803127"/>
            <a:ext cx="898106" cy="898106"/>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a:p>
            <a:pPr algn="ctr"/>
            <a:endParaRPr lang="fr-FR" sz="2400" dirty="0"/>
          </a:p>
        </p:txBody>
      </p:sp>
      <p:sp>
        <p:nvSpPr>
          <p:cNvPr id="67" name="TextBox 66">
            <a:extLst>
              <a:ext uri="{FF2B5EF4-FFF2-40B4-BE49-F238E27FC236}">
                <a16:creationId xmlns:a16="http://schemas.microsoft.com/office/drawing/2014/main" id="{F90B91B3-EDB5-ADB2-02C6-60FEFEA4798C}"/>
              </a:ext>
            </a:extLst>
          </p:cNvPr>
          <p:cNvSpPr txBox="1"/>
          <p:nvPr/>
        </p:nvSpPr>
        <p:spPr>
          <a:xfrm>
            <a:off x="878951" y="1901919"/>
            <a:ext cx="639537" cy="523220"/>
          </a:xfrm>
          <a:prstGeom prst="rect">
            <a:avLst/>
          </a:prstGeom>
          <a:noFill/>
        </p:spPr>
        <p:txBody>
          <a:bodyPr wrap="square" rtlCol="0">
            <a:spAutoFit/>
          </a:bodyPr>
          <a:lstStyle/>
          <a:p>
            <a:r>
              <a:rPr lang="en-US" sz="2800" dirty="0">
                <a:solidFill>
                  <a:schemeClr val="bg1"/>
                </a:solidFill>
                <a:latin typeface="Rubik" panose="00000500000000000000" pitchFamily="2" charset="-79"/>
                <a:cs typeface="Rubik" panose="00000500000000000000" pitchFamily="2" charset="-79"/>
              </a:rPr>
              <a:t>H1</a:t>
            </a:r>
            <a:endParaRPr lang="fr-FR" sz="2800" dirty="0">
              <a:solidFill>
                <a:schemeClr val="bg1"/>
              </a:solidFill>
              <a:latin typeface="Rubik" panose="00000500000000000000" pitchFamily="2" charset="-79"/>
              <a:cs typeface="Rubik" panose="00000500000000000000" pitchFamily="2" charset="-79"/>
            </a:endParaRPr>
          </a:p>
        </p:txBody>
      </p:sp>
      <p:cxnSp>
        <p:nvCxnSpPr>
          <p:cNvPr id="8" name="Straight Arrow Connector 7">
            <a:extLst>
              <a:ext uri="{FF2B5EF4-FFF2-40B4-BE49-F238E27FC236}">
                <a16:creationId xmlns:a16="http://schemas.microsoft.com/office/drawing/2014/main" id="{923D66F2-A935-C21F-BD7F-51A80F8B3C91}"/>
              </a:ext>
            </a:extLst>
          </p:cNvPr>
          <p:cNvCxnSpPr>
            <a:cxnSpLocks/>
          </p:cNvCxnSpPr>
          <p:nvPr/>
        </p:nvCxnSpPr>
        <p:spPr>
          <a:xfrm flipV="1">
            <a:off x="3100786" y="2117664"/>
            <a:ext cx="2001093" cy="2595495"/>
          </a:xfrm>
          <a:prstGeom prst="straightConnector1">
            <a:avLst/>
          </a:prstGeom>
          <a:ln w="76200">
            <a:solidFill>
              <a:srgbClr val="50C9D5"/>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Folded Corner 48">
            <a:extLst>
              <a:ext uri="{FF2B5EF4-FFF2-40B4-BE49-F238E27FC236}">
                <a16:creationId xmlns:a16="http://schemas.microsoft.com/office/drawing/2014/main" id="{4E276602-6328-4F4C-0E2A-97F10D5849A9}"/>
              </a:ext>
            </a:extLst>
          </p:cNvPr>
          <p:cNvSpPr/>
          <p:nvPr/>
        </p:nvSpPr>
        <p:spPr>
          <a:xfrm>
            <a:off x="2715776" y="4322037"/>
            <a:ext cx="898106" cy="898106"/>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a:p>
            <a:pPr algn="ctr"/>
            <a:endParaRPr lang="fr-FR" sz="2400" dirty="0"/>
          </a:p>
        </p:txBody>
      </p:sp>
      <p:sp>
        <p:nvSpPr>
          <p:cNvPr id="59" name="TextBox 58">
            <a:extLst>
              <a:ext uri="{FF2B5EF4-FFF2-40B4-BE49-F238E27FC236}">
                <a16:creationId xmlns:a16="http://schemas.microsoft.com/office/drawing/2014/main" id="{784C2AE6-65CB-D852-7097-66A4A9F2599B}"/>
              </a:ext>
            </a:extLst>
          </p:cNvPr>
          <p:cNvSpPr txBox="1"/>
          <p:nvPr/>
        </p:nvSpPr>
        <p:spPr>
          <a:xfrm>
            <a:off x="2781469" y="4451550"/>
            <a:ext cx="704089" cy="523220"/>
          </a:xfrm>
          <a:prstGeom prst="rect">
            <a:avLst/>
          </a:prstGeom>
          <a:noFill/>
        </p:spPr>
        <p:txBody>
          <a:bodyPr wrap="square" rtlCol="0">
            <a:spAutoFit/>
          </a:bodyPr>
          <a:lstStyle/>
          <a:p>
            <a:r>
              <a:rPr lang="en-US" sz="2800" dirty="0">
                <a:solidFill>
                  <a:schemeClr val="bg1"/>
                </a:solidFill>
                <a:latin typeface="Rubik" panose="00000500000000000000" pitchFamily="2" charset="-79"/>
                <a:cs typeface="Rubik" panose="00000500000000000000" pitchFamily="2" charset="-79"/>
              </a:rPr>
              <a:t>H2</a:t>
            </a:r>
            <a:endParaRPr lang="fr-FR" sz="2800" dirty="0">
              <a:solidFill>
                <a:schemeClr val="bg1"/>
              </a:solidFill>
              <a:latin typeface="Rubik" panose="00000500000000000000" pitchFamily="2" charset="-79"/>
              <a:cs typeface="Rubik" panose="00000500000000000000" pitchFamily="2" charset="-79"/>
            </a:endParaRPr>
          </a:p>
        </p:txBody>
      </p:sp>
      <p:cxnSp>
        <p:nvCxnSpPr>
          <p:cNvPr id="17" name="Straight Arrow Connector 16">
            <a:extLst>
              <a:ext uri="{FF2B5EF4-FFF2-40B4-BE49-F238E27FC236}">
                <a16:creationId xmlns:a16="http://schemas.microsoft.com/office/drawing/2014/main" id="{A68EE3A5-C5C8-0BF6-A5BE-72556AC984F1}"/>
              </a:ext>
            </a:extLst>
          </p:cNvPr>
          <p:cNvCxnSpPr>
            <a:cxnSpLocks/>
          </p:cNvCxnSpPr>
          <p:nvPr/>
        </p:nvCxnSpPr>
        <p:spPr>
          <a:xfrm>
            <a:off x="5101879" y="2252180"/>
            <a:ext cx="1988244" cy="2573871"/>
          </a:xfrm>
          <a:prstGeom prst="straightConnector1">
            <a:avLst/>
          </a:prstGeom>
          <a:ln w="76200">
            <a:solidFill>
              <a:srgbClr val="50C9D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AFF888A-4729-1C50-6657-5AADFC2E1E47}"/>
              </a:ext>
            </a:extLst>
          </p:cNvPr>
          <p:cNvCxnSpPr>
            <a:cxnSpLocks/>
          </p:cNvCxnSpPr>
          <p:nvPr/>
        </p:nvCxnSpPr>
        <p:spPr>
          <a:xfrm flipV="1">
            <a:off x="7014819" y="4617616"/>
            <a:ext cx="75304" cy="95543"/>
          </a:xfrm>
          <a:prstGeom prst="straightConnector1">
            <a:avLst/>
          </a:prstGeom>
          <a:ln w="76200">
            <a:solidFill>
              <a:srgbClr val="50C9D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F9D6E66-3FD4-D92B-EA72-8BC0D723D62C}"/>
              </a:ext>
            </a:extLst>
          </p:cNvPr>
          <p:cNvCxnSpPr>
            <a:cxnSpLocks/>
          </p:cNvCxnSpPr>
          <p:nvPr/>
        </p:nvCxnSpPr>
        <p:spPr>
          <a:xfrm>
            <a:off x="9042880" y="2153620"/>
            <a:ext cx="48336" cy="65355"/>
          </a:xfrm>
          <a:prstGeom prst="straightConnector1">
            <a:avLst/>
          </a:prstGeom>
          <a:ln w="76200">
            <a:solidFill>
              <a:srgbClr val="50C9D5"/>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Folded Corner 53">
            <a:extLst>
              <a:ext uri="{FF2B5EF4-FFF2-40B4-BE49-F238E27FC236}">
                <a16:creationId xmlns:a16="http://schemas.microsoft.com/office/drawing/2014/main" id="{66CDBC90-68B6-C19B-9F02-C289CD78B553}"/>
              </a:ext>
            </a:extLst>
          </p:cNvPr>
          <p:cNvSpPr/>
          <p:nvPr/>
        </p:nvSpPr>
        <p:spPr>
          <a:xfrm>
            <a:off x="6582467" y="4330599"/>
            <a:ext cx="898106" cy="898106"/>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a:p>
            <a:pPr algn="ctr"/>
            <a:endParaRPr lang="fr-FR" sz="2400" dirty="0"/>
          </a:p>
        </p:txBody>
      </p:sp>
      <p:sp>
        <p:nvSpPr>
          <p:cNvPr id="56" name="Rectangle: Folded Corner 55">
            <a:extLst>
              <a:ext uri="{FF2B5EF4-FFF2-40B4-BE49-F238E27FC236}">
                <a16:creationId xmlns:a16="http://schemas.microsoft.com/office/drawing/2014/main" id="{07EC5C95-07B6-6CC4-8CB5-C832B027CC74}"/>
              </a:ext>
            </a:extLst>
          </p:cNvPr>
          <p:cNvSpPr/>
          <p:nvPr/>
        </p:nvSpPr>
        <p:spPr>
          <a:xfrm>
            <a:off x="10506767" y="4322037"/>
            <a:ext cx="898106" cy="898106"/>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a:p>
            <a:pPr algn="ctr"/>
            <a:endParaRPr lang="fr-FR" sz="2800" dirty="0"/>
          </a:p>
        </p:txBody>
      </p:sp>
      <p:sp>
        <p:nvSpPr>
          <p:cNvPr id="57" name="Rectangle: Folded Corner 56">
            <a:extLst>
              <a:ext uri="{FF2B5EF4-FFF2-40B4-BE49-F238E27FC236}">
                <a16:creationId xmlns:a16="http://schemas.microsoft.com/office/drawing/2014/main" id="{D85F74AB-BF75-8E12-0267-7480AEE2966D}"/>
              </a:ext>
            </a:extLst>
          </p:cNvPr>
          <p:cNvSpPr/>
          <p:nvPr/>
        </p:nvSpPr>
        <p:spPr>
          <a:xfrm>
            <a:off x="8577126" y="1803127"/>
            <a:ext cx="898106" cy="898106"/>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a:p>
            <a:pPr algn="ctr"/>
            <a:endParaRPr lang="fr-FR" sz="2400" dirty="0"/>
          </a:p>
        </p:txBody>
      </p:sp>
      <p:sp>
        <p:nvSpPr>
          <p:cNvPr id="61" name="TextBox 60">
            <a:extLst>
              <a:ext uri="{FF2B5EF4-FFF2-40B4-BE49-F238E27FC236}">
                <a16:creationId xmlns:a16="http://schemas.microsoft.com/office/drawing/2014/main" id="{518492DE-B11E-28B2-F8B6-0D2F2E24C35A}"/>
              </a:ext>
            </a:extLst>
          </p:cNvPr>
          <p:cNvSpPr txBox="1"/>
          <p:nvPr/>
        </p:nvSpPr>
        <p:spPr>
          <a:xfrm>
            <a:off x="6701079" y="4451549"/>
            <a:ext cx="716685" cy="523220"/>
          </a:xfrm>
          <a:prstGeom prst="rect">
            <a:avLst/>
          </a:prstGeom>
          <a:noFill/>
        </p:spPr>
        <p:txBody>
          <a:bodyPr wrap="square" rtlCol="0">
            <a:spAutoFit/>
          </a:bodyPr>
          <a:lstStyle/>
          <a:p>
            <a:r>
              <a:rPr lang="en-US" sz="2800" dirty="0">
                <a:solidFill>
                  <a:schemeClr val="bg1"/>
                </a:solidFill>
                <a:latin typeface="Rubik" panose="00000500000000000000" pitchFamily="2" charset="-79"/>
                <a:cs typeface="Rubik" panose="00000500000000000000" pitchFamily="2" charset="-79"/>
              </a:rPr>
              <a:t>H4</a:t>
            </a:r>
            <a:endParaRPr lang="fr-FR" sz="2800" dirty="0">
              <a:solidFill>
                <a:schemeClr val="bg1"/>
              </a:solidFill>
              <a:latin typeface="Rubik" panose="00000500000000000000" pitchFamily="2" charset="-79"/>
              <a:cs typeface="Rubik" panose="00000500000000000000" pitchFamily="2" charset="-79"/>
            </a:endParaRPr>
          </a:p>
        </p:txBody>
      </p:sp>
      <p:sp>
        <p:nvSpPr>
          <p:cNvPr id="62" name="TextBox 61">
            <a:extLst>
              <a:ext uri="{FF2B5EF4-FFF2-40B4-BE49-F238E27FC236}">
                <a16:creationId xmlns:a16="http://schemas.microsoft.com/office/drawing/2014/main" id="{5B462D1C-E4C6-A49D-65AF-711C395C57E5}"/>
              </a:ext>
            </a:extLst>
          </p:cNvPr>
          <p:cNvSpPr txBox="1"/>
          <p:nvPr/>
        </p:nvSpPr>
        <p:spPr>
          <a:xfrm>
            <a:off x="8673491" y="1899602"/>
            <a:ext cx="707238" cy="523220"/>
          </a:xfrm>
          <a:prstGeom prst="rect">
            <a:avLst/>
          </a:prstGeom>
          <a:noFill/>
        </p:spPr>
        <p:txBody>
          <a:bodyPr wrap="square" rtlCol="0">
            <a:spAutoFit/>
          </a:bodyPr>
          <a:lstStyle/>
          <a:p>
            <a:r>
              <a:rPr lang="en-US" sz="2800" dirty="0">
                <a:solidFill>
                  <a:schemeClr val="bg1"/>
                </a:solidFill>
                <a:latin typeface="Rubik" panose="00000500000000000000" pitchFamily="2" charset="-79"/>
                <a:cs typeface="Rubik" panose="00000500000000000000" pitchFamily="2" charset="-79"/>
              </a:rPr>
              <a:t>H5</a:t>
            </a:r>
            <a:endParaRPr lang="fr-FR" sz="2800" dirty="0">
              <a:solidFill>
                <a:schemeClr val="bg1"/>
              </a:solidFill>
              <a:latin typeface="Rubik" panose="00000500000000000000" pitchFamily="2" charset="-79"/>
              <a:cs typeface="Rubik" panose="00000500000000000000" pitchFamily="2" charset="-79"/>
            </a:endParaRPr>
          </a:p>
        </p:txBody>
      </p:sp>
      <p:sp>
        <p:nvSpPr>
          <p:cNvPr id="63" name="TextBox 62">
            <a:extLst>
              <a:ext uri="{FF2B5EF4-FFF2-40B4-BE49-F238E27FC236}">
                <a16:creationId xmlns:a16="http://schemas.microsoft.com/office/drawing/2014/main" id="{F6C2FA61-8324-1F4A-5685-83B87C340861}"/>
              </a:ext>
            </a:extLst>
          </p:cNvPr>
          <p:cNvSpPr txBox="1"/>
          <p:nvPr/>
        </p:nvSpPr>
        <p:spPr>
          <a:xfrm>
            <a:off x="10584014" y="4426780"/>
            <a:ext cx="710387" cy="523220"/>
          </a:xfrm>
          <a:prstGeom prst="rect">
            <a:avLst/>
          </a:prstGeom>
          <a:noFill/>
        </p:spPr>
        <p:txBody>
          <a:bodyPr wrap="square" rtlCol="0">
            <a:spAutoFit/>
          </a:bodyPr>
          <a:lstStyle/>
          <a:p>
            <a:r>
              <a:rPr lang="en-US" sz="2800" dirty="0">
                <a:solidFill>
                  <a:schemeClr val="bg1"/>
                </a:solidFill>
                <a:latin typeface="Rubik" panose="00000500000000000000" pitchFamily="2" charset="-79"/>
                <a:cs typeface="Rubik" panose="00000500000000000000" pitchFamily="2" charset="-79"/>
              </a:rPr>
              <a:t>H6</a:t>
            </a:r>
            <a:endParaRPr lang="fr-FR" sz="2800" dirty="0">
              <a:solidFill>
                <a:schemeClr val="bg1"/>
              </a:solidFill>
              <a:latin typeface="Rubik" panose="00000500000000000000" pitchFamily="2" charset="-79"/>
              <a:cs typeface="Rubik" panose="00000500000000000000" pitchFamily="2" charset="-79"/>
            </a:endParaRPr>
          </a:p>
        </p:txBody>
      </p:sp>
      <p:sp>
        <p:nvSpPr>
          <p:cNvPr id="55" name="Rectangle: Folded Corner 54">
            <a:extLst>
              <a:ext uri="{FF2B5EF4-FFF2-40B4-BE49-F238E27FC236}">
                <a16:creationId xmlns:a16="http://schemas.microsoft.com/office/drawing/2014/main" id="{D1044F70-A64F-BC33-542B-8A790FA5B285}"/>
              </a:ext>
            </a:extLst>
          </p:cNvPr>
          <p:cNvSpPr/>
          <p:nvPr/>
        </p:nvSpPr>
        <p:spPr>
          <a:xfrm>
            <a:off x="4652826" y="1811689"/>
            <a:ext cx="898106" cy="898106"/>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a:p>
            <a:pPr algn="ctr"/>
            <a:endParaRPr lang="fr-FR" sz="2400" dirty="0"/>
          </a:p>
        </p:txBody>
      </p:sp>
      <p:sp>
        <p:nvSpPr>
          <p:cNvPr id="60" name="TextBox 59">
            <a:extLst>
              <a:ext uri="{FF2B5EF4-FFF2-40B4-BE49-F238E27FC236}">
                <a16:creationId xmlns:a16="http://schemas.microsoft.com/office/drawing/2014/main" id="{72A6FB24-91F3-EA3E-8C9C-3AB206063183}"/>
              </a:ext>
            </a:extLst>
          </p:cNvPr>
          <p:cNvSpPr txBox="1"/>
          <p:nvPr/>
        </p:nvSpPr>
        <p:spPr>
          <a:xfrm>
            <a:off x="4749190" y="1936495"/>
            <a:ext cx="708813" cy="523220"/>
          </a:xfrm>
          <a:prstGeom prst="rect">
            <a:avLst/>
          </a:prstGeom>
          <a:noFill/>
        </p:spPr>
        <p:txBody>
          <a:bodyPr wrap="square" rtlCol="0">
            <a:spAutoFit/>
          </a:bodyPr>
          <a:lstStyle/>
          <a:p>
            <a:r>
              <a:rPr lang="en-US" sz="2800" dirty="0">
                <a:solidFill>
                  <a:schemeClr val="bg1"/>
                </a:solidFill>
                <a:latin typeface="Rubik" panose="00000500000000000000" pitchFamily="2" charset="-79"/>
                <a:cs typeface="Rubik" panose="00000500000000000000" pitchFamily="2" charset="-79"/>
              </a:rPr>
              <a:t>H3</a:t>
            </a:r>
            <a:endParaRPr lang="fr-FR" sz="2800" dirty="0">
              <a:solidFill>
                <a:schemeClr val="bg1"/>
              </a:solidFill>
              <a:latin typeface="Rubik" panose="00000500000000000000" pitchFamily="2" charset="-79"/>
              <a:cs typeface="Rubik" panose="00000500000000000000" pitchFamily="2" charset="-79"/>
            </a:endParaRPr>
          </a:p>
        </p:txBody>
      </p:sp>
      <p:sp>
        <p:nvSpPr>
          <p:cNvPr id="22" name="TextBox 21">
            <a:extLst>
              <a:ext uri="{FF2B5EF4-FFF2-40B4-BE49-F238E27FC236}">
                <a16:creationId xmlns:a16="http://schemas.microsoft.com/office/drawing/2014/main" id="{66B37FCB-DF02-518F-0BC2-F424DA22C3E6}"/>
              </a:ext>
            </a:extLst>
          </p:cNvPr>
          <p:cNvSpPr txBox="1"/>
          <p:nvPr/>
        </p:nvSpPr>
        <p:spPr>
          <a:xfrm>
            <a:off x="1803181" y="1637857"/>
            <a:ext cx="2325176" cy="1569660"/>
          </a:xfrm>
          <a:prstGeom prst="rect">
            <a:avLst/>
          </a:prstGeom>
          <a:noFill/>
        </p:spPr>
        <p:txBody>
          <a:bodyPr wrap="square" rtlCol="0">
            <a:spAutoFit/>
          </a:bodyPr>
          <a:lstStyle/>
          <a:p>
            <a:pPr algn="ctr"/>
            <a:r>
              <a:rPr lang="en-US" sz="2400" dirty="0">
                <a:solidFill>
                  <a:schemeClr val="bg1"/>
                </a:solidFill>
              </a:rPr>
              <a:t>The year of study affects the difficulty using frameworks</a:t>
            </a:r>
          </a:p>
        </p:txBody>
      </p:sp>
      <p:sp>
        <p:nvSpPr>
          <p:cNvPr id="27" name="TextBox 26">
            <a:extLst>
              <a:ext uri="{FF2B5EF4-FFF2-40B4-BE49-F238E27FC236}">
                <a16:creationId xmlns:a16="http://schemas.microsoft.com/office/drawing/2014/main" id="{2F0A40F0-B495-2230-3185-2C5BE264736F}"/>
              </a:ext>
            </a:extLst>
          </p:cNvPr>
          <p:cNvSpPr txBox="1"/>
          <p:nvPr/>
        </p:nvSpPr>
        <p:spPr>
          <a:xfrm>
            <a:off x="293839" y="4274683"/>
            <a:ext cx="2325176" cy="1938992"/>
          </a:xfrm>
          <a:prstGeom prst="rect">
            <a:avLst/>
          </a:prstGeom>
          <a:noFill/>
        </p:spPr>
        <p:txBody>
          <a:bodyPr wrap="square" rtlCol="0">
            <a:spAutoFit/>
          </a:bodyPr>
          <a:lstStyle/>
          <a:p>
            <a:pPr algn="ctr"/>
            <a:r>
              <a:rPr lang="en-US" sz="2400" dirty="0">
                <a:solidFill>
                  <a:schemeClr val="bg1"/>
                </a:solidFill>
              </a:rPr>
              <a:t>The pedagogical program doesn’t influence the usefulness of frameworks</a:t>
            </a:r>
          </a:p>
        </p:txBody>
      </p:sp>
      <p:sp>
        <p:nvSpPr>
          <p:cNvPr id="28" name="TextBox 27">
            <a:extLst>
              <a:ext uri="{FF2B5EF4-FFF2-40B4-BE49-F238E27FC236}">
                <a16:creationId xmlns:a16="http://schemas.microsoft.com/office/drawing/2014/main" id="{4778FB00-E16D-3933-2882-71CED70A47A6}"/>
              </a:ext>
            </a:extLst>
          </p:cNvPr>
          <p:cNvSpPr txBox="1"/>
          <p:nvPr/>
        </p:nvSpPr>
        <p:spPr>
          <a:xfrm>
            <a:off x="4080947" y="4528411"/>
            <a:ext cx="2325176" cy="1200329"/>
          </a:xfrm>
          <a:prstGeom prst="rect">
            <a:avLst/>
          </a:prstGeom>
          <a:noFill/>
        </p:spPr>
        <p:txBody>
          <a:bodyPr wrap="square" rtlCol="0">
            <a:spAutoFit/>
          </a:bodyPr>
          <a:lstStyle/>
          <a:p>
            <a:pPr algn="ctr"/>
            <a:r>
              <a:rPr lang="en-US" sz="2400" dirty="0">
                <a:solidFill>
                  <a:schemeClr val="bg1"/>
                </a:solidFill>
              </a:rPr>
              <a:t>Frameworks are not useful for an engineer</a:t>
            </a:r>
          </a:p>
        </p:txBody>
      </p:sp>
      <p:sp>
        <p:nvSpPr>
          <p:cNvPr id="29" name="TextBox 28">
            <a:extLst>
              <a:ext uri="{FF2B5EF4-FFF2-40B4-BE49-F238E27FC236}">
                <a16:creationId xmlns:a16="http://schemas.microsoft.com/office/drawing/2014/main" id="{E5D7469C-ED04-5874-2AC1-450999F9D867}"/>
              </a:ext>
            </a:extLst>
          </p:cNvPr>
          <p:cNvSpPr txBox="1"/>
          <p:nvPr/>
        </p:nvSpPr>
        <p:spPr>
          <a:xfrm>
            <a:off x="5626348" y="1742571"/>
            <a:ext cx="3026195" cy="1569660"/>
          </a:xfrm>
          <a:prstGeom prst="rect">
            <a:avLst/>
          </a:prstGeom>
          <a:noFill/>
        </p:spPr>
        <p:txBody>
          <a:bodyPr wrap="square" rtlCol="0">
            <a:spAutoFit/>
          </a:bodyPr>
          <a:lstStyle/>
          <a:p>
            <a:pPr algn="ctr"/>
            <a:r>
              <a:rPr lang="en-US" sz="2400" dirty="0">
                <a:solidFill>
                  <a:schemeClr val="bg1"/>
                </a:solidFill>
              </a:rPr>
              <a:t>Popularity of frameworks is a major factor in adopting frameworks</a:t>
            </a:r>
          </a:p>
        </p:txBody>
      </p:sp>
    </p:spTree>
    <p:custDataLst>
      <p:tags r:id="rId1"/>
    </p:custDataLst>
    <p:extLst>
      <p:ext uri="{BB962C8B-B14F-4D97-AF65-F5344CB8AC3E}">
        <p14:creationId xmlns:p14="http://schemas.microsoft.com/office/powerpoint/2010/main" val="19339430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 y="0"/>
            <a:ext cx="12192000" cy="6857214"/>
          </a:xfrm>
          <a:prstGeom prst="rect">
            <a:avLst/>
          </a:prstGeom>
        </p:spPr>
      </p:pic>
      <p:sp>
        <p:nvSpPr>
          <p:cNvPr id="2" name="Oval 1">
            <a:extLst>
              <a:ext uri="{FF2B5EF4-FFF2-40B4-BE49-F238E27FC236}">
                <a16:creationId xmlns:a16="http://schemas.microsoft.com/office/drawing/2014/main" id="{03F05494-E88E-EAFA-9536-ECBBA2F572A1}"/>
              </a:ext>
            </a:extLst>
          </p:cNvPr>
          <p:cNvSpPr/>
          <p:nvPr/>
        </p:nvSpPr>
        <p:spPr>
          <a:xfrm>
            <a:off x="518553" y="2530243"/>
            <a:ext cx="2301765" cy="230176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2" name="TextBox 41">
            <a:extLst>
              <a:ext uri="{FF2B5EF4-FFF2-40B4-BE49-F238E27FC236}">
                <a16:creationId xmlns:a16="http://schemas.microsoft.com/office/drawing/2014/main" id="{16B0B8E2-A08E-2393-F63B-7E0C010A83C7}"/>
              </a:ext>
            </a:extLst>
          </p:cNvPr>
          <p:cNvSpPr txBox="1"/>
          <p:nvPr/>
        </p:nvSpPr>
        <p:spPr>
          <a:xfrm>
            <a:off x="2433773" y="209258"/>
            <a:ext cx="7324453" cy="830997"/>
          </a:xfrm>
          <a:prstGeom prst="rect">
            <a:avLst/>
          </a:prstGeom>
          <a:noFill/>
        </p:spPr>
        <p:txBody>
          <a:bodyPr wrap="square" rtlCol="0">
            <a:spAutoFit/>
          </a:bodyPr>
          <a:lstStyle/>
          <a:p>
            <a:pPr algn="ctr"/>
            <a:r>
              <a:rPr lang="en-US" sz="4800" dirty="0">
                <a:solidFill>
                  <a:srgbClr val="50C9D5"/>
                </a:solidFill>
                <a:latin typeface="Rubik" panose="00000500000000000000" pitchFamily="2" charset="-79"/>
                <a:cs typeface="Rubik" panose="00000500000000000000" pitchFamily="2" charset="-79"/>
              </a:rPr>
              <a:t>Hypothesis Of Research</a:t>
            </a:r>
            <a:endParaRPr lang="fr-FR" sz="4800" dirty="0">
              <a:solidFill>
                <a:srgbClr val="50C9D5"/>
              </a:solidFill>
              <a:latin typeface="Rubik" panose="00000500000000000000" pitchFamily="2" charset="-79"/>
              <a:cs typeface="Rubik" panose="00000500000000000000" pitchFamily="2" charset="-79"/>
            </a:endParaRPr>
          </a:p>
        </p:txBody>
      </p:sp>
      <p:cxnSp>
        <p:nvCxnSpPr>
          <p:cNvPr id="65" name="Straight Arrow Connector 64">
            <a:extLst>
              <a:ext uri="{FF2B5EF4-FFF2-40B4-BE49-F238E27FC236}">
                <a16:creationId xmlns:a16="http://schemas.microsoft.com/office/drawing/2014/main" id="{9F7B29A3-33F5-91B9-CF96-BD479DA9326E}"/>
              </a:ext>
            </a:extLst>
          </p:cNvPr>
          <p:cNvCxnSpPr>
            <a:cxnSpLocks/>
          </p:cNvCxnSpPr>
          <p:nvPr/>
        </p:nvCxnSpPr>
        <p:spPr>
          <a:xfrm>
            <a:off x="1146629" y="2117664"/>
            <a:ext cx="1888464" cy="2640896"/>
          </a:xfrm>
          <a:prstGeom prst="straightConnector1">
            <a:avLst/>
          </a:prstGeom>
          <a:ln w="76200">
            <a:solidFill>
              <a:srgbClr val="50C9D5"/>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Folded Corner 65">
            <a:extLst>
              <a:ext uri="{FF2B5EF4-FFF2-40B4-BE49-F238E27FC236}">
                <a16:creationId xmlns:a16="http://schemas.microsoft.com/office/drawing/2014/main" id="{5F2339E6-8514-24C0-D3CA-F0753B1B0CCC}"/>
              </a:ext>
            </a:extLst>
          </p:cNvPr>
          <p:cNvSpPr/>
          <p:nvPr/>
        </p:nvSpPr>
        <p:spPr>
          <a:xfrm>
            <a:off x="786135" y="1803127"/>
            <a:ext cx="898106" cy="898106"/>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a:p>
            <a:pPr algn="ctr"/>
            <a:endParaRPr lang="fr-FR" sz="2400" dirty="0"/>
          </a:p>
        </p:txBody>
      </p:sp>
      <p:sp>
        <p:nvSpPr>
          <p:cNvPr id="67" name="TextBox 66">
            <a:extLst>
              <a:ext uri="{FF2B5EF4-FFF2-40B4-BE49-F238E27FC236}">
                <a16:creationId xmlns:a16="http://schemas.microsoft.com/office/drawing/2014/main" id="{F90B91B3-EDB5-ADB2-02C6-60FEFEA4798C}"/>
              </a:ext>
            </a:extLst>
          </p:cNvPr>
          <p:cNvSpPr txBox="1"/>
          <p:nvPr/>
        </p:nvSpPr>
        <p:spPr>
          <a:xfrm>
            <a:off x="878951" y="1901919"/>
            <a:ext cx="639537" cy="523220"/>
          </a:xfrm>
          <a:prstGeom prst="rect">
            <a:avLst/>
          </a:prstGeom>
          <a:noFill/>
        </p:spPr>
        <p:txBody>
          <a:bodyPr wrap="square" rtlCol="0">
            <a:spAutoFit/>
          </a:bodyPr>
          <a:lstStyle/>
          <a:p>
            <a:r>
              <a:rPr lang="en-US" sz="2800" dirty="0">
                <a:solidFill>
                  <a:schemeClr val="bg1"/>
                </a:solidFill>
                <a:latin typeface="Rubik" panose="00000500000000000000" pitchFamily="2" charset="-79"/>
                <a:cs typeface="Rubik" panose="00000500000000000000" pitchFamily="2" charset="-79"/>
              </a:rPr>
              <a:t>H1</a:t>
            </a:r>
            <a:endParaRPr lang="fr-FR" sz="2800" dirty="0">
              <a:solidFill>
                <a:schemeClr val="bg1"/>
              </a:solidFill>
              <a:latin typeface="Rubik" panose="00000500000000000000" pitchFamily="2" charset="-79"/>
              <a:cs typeface="Rubik" panose="00000500000000000000" pitchFamily="2" charset="-79"/>
            </a:endParaRPr>
          </a:p>
        </p:txBody>
      </p:sp>
      <p:cxnSp>
        <p:nvCxnSpPr>
          <p:cNvPr id="8" name="Straight Arrow Connector 7">
            <a:extLst>
              <a:ext uri="{FF2B5EF4-FFF2-40B4-BE49-F238E27FC236}">
                <a16:creationId xmlns:a16="http://schemas.microsoft.com/office/drawing/2014/main" id="{923D66F2-A935-C21F-BD7F-51A80F8B3C91}"/>
              </a:ext>
            </a:extLst>
          </p:cNvPr>
          <p:cNvCxnSpPr>
            <a:cxnSpLocks/>
          </p:cNvCxnSpPr>
          <p:nvPr/>
        </p:nvCxnSpPr>
        <p:spPr>
          <a:xfrm flipV="1">
            <a:off x="3100786" y="2117664"/>
            <a:ext cx="2001093" cy="2595495"/>
          </a:xfrm>
          <a:prstGeom prst="straightConnector1">
            <a:avLst/>
          </a:prstGeom>
          <a:ln w="76200">
            <a:solidFill>
              <a:srgbClr val="50C9D5"/>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Folded Corner 48">
            <a:extLst>
              <a:ext uri="{FF2B5EF4-FFF2-40B4-BE49-F238E27FC236}">
                <a16:creationId xmlns:a16="http://schemas.microsoft.com/office/drawing/2014/main" id="{4E276602-6328-4F4C-0E2A-97F10D5849A9}"/>
              </a:ext>
            </a:extLst>
          </p:cNvPr>
          <p:cNvSpPr/>
          <p:nvPr/>
        </p:nvSpPr>
        <p:spPr>
          <a:xfrm>
            <a:off x="2715776" y="4322037"/>
            <a:ext cx="898106" cy="898106"/>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a:p>
            <a:pPr algn="ctr"/>
            <a:endParaRPr lang="fr-FR" sz="2400" dirty="0"/>
          </a:p>
        </p:txBody>
      </p:sp>
      <p:sp>
        <p:nvSpPr>
          <p:cNvPr id="59" name="TextBox 58">
            <a:extLst>
              <a:ext uri="{FF2B5EF4-FFF2-40B4-BE49-F238E27FC236}">
                <a16:creationId xmlns:a16="http://schemas.microsoft.com/office/drawing/2014/main" id="{784C2AE6-65CB-D852-7097-66A4A9F2599B}"/>
              </a:ext>
            </a:extLst>
          </p:cNvPr>
          <p:cNvSpPr txBox="1"/>
          <p:nvPr/>
        </p:nvSpPr>
        <p:spPr>
          <a:xfrm>
            <a:off x="2781469" y="4451550"/>
            <a:ext cx="704089" cy="523220"/>
          </a:xfrm>
          <a:prstGeom prst="rect">
            <a:avLst/>
          </a:prstGeom>
          <a:noFill/>
        </p:spPr>
        <p:txBody>
          <a:bodyPr wrap="square" rtlCol="0">
            <a:spAutoFit/>
          </a:bodyPr>
          <a:lstStyle/>
          <a:p>
            <a:r>
              <a:rPr lang="en-US" sz="2800" dirty="0">
                <a:solidFill>
                  <a:schemeClr val="bg1"/>
                </a:solidFill>
                <a:latin typeface="Rubik" panose="00000500000000000000" pitchFamily="2" charset="-79"/>
                <a:cs typeface="Rubik" panose="00000500000000000000" pitchFamily="2" charset="-79"/>
              </a:rPr>
              <a:t>H2</a:t>
            </a:r>
            <a:endParaRPr lang="fr-FR" sz="2800" dirty="0">
              <a:solidFill>
                <a:schemeClr val="bg1"/>
              </a:solidFill>
              <a:latin typeface="Rubik" panose="00000500000000000000" pitchFamily="2" charset="-79"/>
              <a:cs typeface="Rubik" panose="00000500000000000000" pitchFamily="2" charset="-79"/>
            </a:endParaRPr>
          </a:p>
        </p:txBody>
      </p:sp>
      <p:cxnSp>
        <p:nvCxnSpPr>
          <p:cNvPr id="17" name="Straight Arrow Connector 16">
            <a:extLst>
              <a:ext uri="{FF2B5EF4-FFF2-40B4-BE49-F238E27FC236}">
                <a16:creationId xmlns:a16="http://schemas.microsoft.com/office/drawing/2014/main" id="{A68EE3A5-C5C8-0BF6-A5BE-72556AC984F1}"/>
              </a:ext>
            </a:extLst>
          </p:cNvPr>
          <p:cNvCxnSpPr>
            <a:cxnSpLocks/>
          </p:cNvCxnSpPr>
          <p:nvPr/>
        </p:nvCxnSpPr>
        <p:spPr>
          <a:xfrm>
            <a:off x="5101879" y="2252180"/>
            <a:ext cx="1988244" cy="2573871"/>
          </a:xfrm>
          <a:prstGeom prst="straightConnector1">
            <a:avLst/>
          </a:prstGeom>
          <a:ln w="76200">
            <a:solidFill>
              <a:srgbClr val="50C9D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AFF888A-4729-1C50-6657-5AADFC2E1E47}"/>
              </a:ext>
            </a:extLst>
          </p:cNvPr>
          <p:cNvCxnSpPr>
            <a:cxnSpLocks/>
          </p:cNvCxnSpPr>
          <p:nvPr/>
        </p:nvCxnSpPr>
        <p:spPr>
          <a:xfrm flipV="1">
            <a:off x="7014819" y="2161212"/>
            <a:ext cx="2011360" cy="2551947"/>
          </a:xfrm>
          <a:prstGeom prst="straightConnector1">
            <a:avLst/>
          </a:prstGeom>
          <a:ln w="76200">
            <a:solidFill>
              <a:srgbClr val="50C9D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F9D6E66-3FD4-D92B-EA72-8BC0D723D62C}"/>
              </a:ext>
            </a:extLst>
          </p:cNvPr>
          <p:cNvCxnSpPr>
            <a:cxnSpLocks/>
          </p:cNvCxnSpPr>
          <p:nvPr/>
        </p:nvCxnSpPr>
        <p:spPr>
          <a:xfrm>
            <a:off x="9042880" y="2153620"/>
            <a:ext cx="0" cy="0"/>
          </a:xfrm>
          <a:prstGeom prst="straightConnector1">
            <a:avLst/>
          </a:prstGeom>
          <a:ln w="76200">
            <a:solidFill>
              <a:srgbClr val="50C9D5"/>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Folded Corner 53">
            <a:extLst>
              <a:ext uri="{FF2B5EF4-FFF2-40B4-BE49-F238E27FC236}">
                <a16:creationId xmlns:a16="http://schemas.microsoft.com/office/drawing/2014/main" id="{66CDBC90-68B6-C19B-9F02-C289CD78B553}"/>
              </a:ext>
            </a:extLst>
          </p:cNvPr>
          <p:cNvSpPr/>
          <p:nvPr/>
        </p:nvSpPr>
        <p:spPr>
          <a:xfrm>
            <a:off x="6582467" y="4330599"/>
            <a:ext cx="898106" cy="898106"/>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a:p>
            <a:pPr algn="ctr"/>
            <a:endParaRPr lang="fr-FR" sz="2400" dirty="0"/>
          </a:p>
        </p:txBody>
      </p:sp>
      <p:sp>
        <p:nvSpPr>
          <p:cNvPr id="57" name="Rectangle: Folded Corner 56">
            <a:extLst>
              <a:ext uri="{FF2B5EF4-FFF2-40B4-BE49-F238E27FC236}">
                <a16:creationId xmlns:a16="http://schemas.microsoft.com/office/drawing/2014/main" id="{D85F74AB-BF75-8E12-0267-7480AEE2966D}"/>
              </a:ext>
            </a:extLst>
          </p:cNvPr>
          <p:cNvSpPr/>
          <p:nvPr/>
        </p:nvSpPr>
        <p:spPr>
          <a:xfrm>
            <a:off x="8577126" y="1803127"/>
            <a:ext cx="898106" cy="898106"/>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a:p>
            <a:pPr algn="ctr"/>
            <a:endParaRPr lang="fr-FR" sz="2400" dirty="0"/>
          </a:p>
        </p:txBody>
      </p:sp>
      <p:sp>
        <p:nvSpPr>
          <p:cNvPr id="61" name="TextBox 60">
            <a:extLst>
              <a:ext uri="{FF2B5EF4-FFF2-40B4-BE49-F238E27FC236}">
                <a16:creationId xmlns:a16="http://schemas.microsoft.com/office/drawing/2014/main" id="{518492DE-B11E-28B2-F8B6-0D2F2E24C35A}"/>
              </a:ext>
            </a:extLst>
          </p:cNvPr>
          <p:cNvSpPr txBox="1"/>
          <p:nvPr/>
        </p:nvSpPr>
        <p:spPr>
          <a:xfrm>
            <a:off x="6701079" y="4451549"/>
            <a:ext cx="716685" cy="523220"/>
          </a:xfrm>
          <a:prstGeom prst="rect">
            <a:avLst/>
          </a:prstGeom>
          <a:noFill/>
        </p:spPr>
        <p:txBody>
          <a:bodyPr wrap="square" rtlCol="0">
            <a:spAutoFit/>
          </a:bodyPr>
          <a:lstStyle/>
          <a:p>
            <a:r>
              <a:rPr lang="en-US" sz="2800" dirty="0">
                <a:solidFill>
                  <a:schemeClr val="bg1"/>
                </a:solidFill>
                <a:latin typeface="Rubik" panose="00000500000000000000" pitchFamily="2" charset="-79"/>
                <a:cs typeface="Rubik" panose="00000500000000000000" pitchFamily="2" charset="-79"/>
              </a:rPr>
              <a:t>H4</a:t>
            </a:r>
            <a:endParaRPr lang="fr-FR" sz="2800" dirty="0">
              <a:solidFill>
                <a:schemeClr val="bg1"/>
              </a:solidFill>
              <a:latin typeface="Rubik" panose="00000500000000000000" pitchFamily="2" charset="-79"/>
              <a:cs typeface="Rubik" panose="00000500000000000000" pitchFamily="2" charset="-79"/>
            </a:endParaRPr>
          </a:p>
        </p:txBody>
      </p:sp>
      <p:sp>
        <p:nvSpPr>
          <p:cNvPr id="62" name="TextBox 61">
            <a:extLst>
              <a:ext uri="{FF2B5EF4-FFF2-40B4-BE49-F238E27FC236}">
                <a16:creationId xmlns:a16="http://schemas.microsoft.com/office/drawing/2014/main" id="{5B462D1C-E4C6-A49D-65AF-711C395C57E5}"/>
              </a:ext>
            </a:extLst>
          </p:cNvPr>
          <p:cNvSpPr txBox="1"/>
          <p:nvPr/>
        </p:nvSpPr>
        <p:spPr>
          <a:xfrm>
            <a:off x="8673491" y="1899602"/>
            <a:ext cx="707238" cy="523220"/>
          </a:xfrm>
          <a:prstGeom prst="rect">
            <a:avLst/>
          </a:prstGeom>
          <a:noFill/>
        </p:spPr>
        <p:txBody>
          <a:bodyPr wrap="square" rtlCol="0">
            <a:spAutoFit/>
          </a:bodyPr>
          <a:lstStyle/>
          <a:p>
            <a:r>
              <a:rPr lang="en-US" sz="2800" dirty="0">
                <a:solidFill>
                  <a:schemeClr val="bg1"/>
                </a:solidFill>
                <a:latin typeface="Rubik" panose="00000500000000000000" pitchFamily="2" charset="-79"/>
                <a:cs typeface="Rubik" panose="00000500000000000000" pitchFamily="2" charset="-79"/>
              </a:rPr>
              <a:t>H5</a:t>
            </a:r>
            <a:endParaRPr lang="fr-FR" sz="2800" dirty="0">
              <a:solidFill>
                <a:schemeClr val="bg1"/>
              </a:solidFill>
              <a:latin typeface="Rubik" panose="00000500000000000000" pitchFamily="2" charset="-79"/>
              <a:cs typeface="Rubik" panose="00000500000000000000" pitchFamily="2" charset="-79"/>
            </a:endParaRPr>
          </a:p>
        </p:txBody>
      </p:sp>
      <p:sp>
        <p:nvSpPr>
          <p:cNvPr id="55" name="Rectangle: Folded Corner 54">
            <a:extLst>
              <a:ext uri="{FF2B5EF4-FFF2-40B4-BE49-F238E27FC236}">
                <a16:creationId xmlns:a16="http://schemas.microsoft.com/office/drawing/2014/main" id="{D1044F70-A64F-BC33-542B-8A790FA5B285}"/>
              </a:ext>
            </a:extLst>
          </p:cNvPr>
          <p:cNvSpPr/>
          <p:nvPr/>
        </p:nvSpPr>
        <p:spPr>
          <a:xfrm>
            <a:off x="4652826" y="1811689"/>
            <a:ext cx="898106" cy="898106"/>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a:p>
            <a:pPr algn="ctr"/>
            <a:endParaRPr lang="fr-FR" sz="2400" dirty="0"/>
          </a:p>
        </p:txBody>
      </p:sp>
      <p:sp>
        <p:nvSpPr>
          <p:cNvPr id="60" name="TextBox 59">
            <a:extLst>
              <a:ext uri="{FF2B5EF4-FFF2-40B4-BE49-F238E27FC236}">
                <a16:creationId xmlns:a16="http://schemas.microsoft.com/office/drawing/2014/main" id="{72A6FB24-91F3-EA3E-8C9C-3AB206063183}"/>
              </a:ext>
            </a:extLst>
          </p:cNvPr>
          <p:cNvSpPr txBox="1"/>
          <p:nvPr/>
        </p:nvSpPr>
        <p:spPr>
          <a:xfrm>
            <a:off x="4749190" y="1936495"/>
            <a:ext cx="708813" cy="523220"/>
          </a:xfrm>
          <a:prstGeom prst="rect">
            <a:avLst/>
          </a:prstGeom>
          <a:noFill/>
        </p:spPr>
        <p:txBody>
          <a:bodyPr wrap="square" rtlCol="0">
            <a:spAutoFit/>
          </a:bodyPr>
          <a:lstStyle/>
          <a:p>
            <a:r>
              <a:rPr lang="en-US" sz="2800" dirty="0">
                <a:solidFill>
                  <a:schemeClr val="bg1"/>
                </a:solidFill>
                <a:latin typeface="Rubik" panose="00000500000000000000" pitchFamily="2" charset="-79"/>
                <a:cs typeface="Rubik" panose="00000500000000000000" pitchFamily="2" charset="-79"/>
              </a:rPr>
              <a:t>H3</a:t>
            </a:r>
            <a:endParaRPr lang="fr-FR" sz="2800" dirty="0">
              <a:solidFill>
                <a:schemeClr val="bg1"/>
              </a:solidFill>
              <a:latin typeface="Rubik" panose="00000500000000000000" pitchFamily="2" charset="-79"/>
              <a:cs typeface="Rubik" panose="00000500000000000000" pitchFamily="2" charset="-79"/>
            </a:endParaRPr>
          </a:p>
        </p:txBody>
      </p:sp>
      <p:sp>
        <p:nvSpPr>
          <p:cNvPr id="13" name="Rectangle 12">
            <a:extLst>
              <a:ext uri="{FF2B5EF4-FFF2-40B4-BE49-F238E27FC236}">
                <a16:creationId xmlns:a16="http://schemas.microsoft.com/office/drawing/2014/main" id="{E144ED98-FD89-4740-9C7E-D646CD4D6111}"/>
              </a:ext>
            </a:extLst>
          </p:cNvPr>
          <p:cNvSpPr/>
          <p:nvPr/>
        </p:nvSpPr>
        <p:spPr>
          <a:xfrm>
            <a:off x="4615449" y="1429866"/>
            <a:ext cx="914400" cy="381823"/>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Rectangle 15">
            <a:extLst>
              <a:ext uri="{FF2B5EF4-FFF2-40B4-BE49-F238E27FC236}">
                <a16:creationId xmlns:a16="http://schemas.microsoft.com/office/drawing/2014/main" id="{5C1076DD-9FDA-1055-782C-ECBDFDF5B1BB}"/>
              </a:ext>
            </a:extLst>
          </p:cNvPr>
          <p:cNvSpPr/>
          <p:nvPr/>
        </p:nvSpPr>
        <p:spPr>
          <a:xfrm rot="5400000">
            <a:off x="3949940" y="1940338"/>
            <a:ext cx="1050745" cy="350352"/>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2" name="TextBox 21">
            <a:extLst>
              <a:ext uri="{FF2B5EF4-FFF2-40B4-BE49-F238E27FC236}">
                <a16:creationId xmlns:a16="http://schemas.microsoft.com/office/drawing/2014/main" id="{4F601436-36B1-CAEC-BC0D-61B11785E386}"/>
              </a:ext>
            </a:extLst>
          </p:cNvPr>
          <p:cNvSpPr txBox="1"/>
          <p:nvPr/>
        </p:nvSpPr>
        <p:spPr>
          <a:xfrm>
            <a:off x="1803181" y="1637857"/>
            <a:ext cx="2325176" cy="1569660"/>
          </a:xfrm>
          <a:prstGeom prst="rect">
            <a:avLst/>
          </a:prstGeom>
          <a:noFill/>
        </p:spPr>
        <p:txBody>
          <a:bodyPr wrap="square" rtlCol="0">
            <a:spAutoFit/>
          </a:bodyPr>
          <a:lstStyle/>
          <a:p>
            <a:pPr algn="ctr"/>
            <a:r>
              <a:rPr lang="en-US" sz="2400" dirty="0">
                <a:solidFill>
                  <a:schemeClr val="bg1"/>
                </a:solidFill>
              </a:rPr>
              <a:t>The year of study affects the difficulty using frameworks</a:t>
            </a:r>
          </a:p>
        </p:txBody>
      </p:sp>
      <p:sp>
        <p:nvSpPr>
          <p:cNvPr id="27" name="TextBox 26">
            <a:extLst>
              <a:ext uri="{FF2B5EF4-FFF2-40B4-BE49-F238E27FC236}">
                <a16:creationId xmlns:a16="http://schemas.microsoft.com/office/drawing/2014/main" id="{06FC4241-533E-4366-09DE-4936106E0B40}"/>
              </a:ext>
            </a:extLst>
          </p:cNvPr>
          <p:cNvSpPr txBox="1"/>
          <p:nvPr/>
        </p:nvSpPr>
        <p:spPr>
          <a:xfrm>
            <a:off x="293839" y="4274683"/>
            <a:ext cx="2325176" cy="1938992"/>
          </a:xfrm>
          <a:prstGeom prst="rect">
            <a:avLst/>
          </a:prstGeom>
          <a:noFill/>
        </p:spPr>
        <p:txBody>
          <a:bodyPr wrap="square" rtlCol="0">
            <a:spAutoFit/>
          </a:bodyPr>
          <a:lstStyle/>
          <a:p>
            <a:pPr algn="ctr"/>
            <a:r>
              <a:rPr lang="en-US" sz="2400" dirty="0">
                <a:solidFill>
                  <a:schemeClr val="bg1"/>
                </a:solidFill>
              </a:rPr>
              <a:t>The pedagogical program doesn’t influence the usefulness of frameworks</a:t>
            </a:r>
          </a:p>
        </p:txBody>
      </p:sp>
      <p:sp>
        <p:nvSpPr>
          <p:cNvPr id="28" name="TextBox 27">
            <a:extLst>
              <a:ext uri="{FF2B5EF4-FFF2-40B4-BE49-F238E27FC236}">
                <a16:creationId xmlns:a16="http://schemas.microsoft.com/office/drawing/2014/main" id="{D84B35BF-2B8A-EA1F-F1BB-85948316DE3A}"/>
              </a:ext>
            </a:extLst>
          </p:cNvPr>
          <p:cNvSpPr txBox="1"/>
          <p:nvPr/>
        </p:nvSpPr>
        <p:spPr>
          <a:xfrm>
            <a:off x="4080947" y="4528411"/>
            <a:ext cx="2325176" cy="1200329"/>
          </a:xfrm>
          <a:prstGeom prst="rect">
            <a:avLst/>
          </a:prstGeom>
          <a:noFill/>
        </p:spPr>
        <p:txBody>
          <a:bodyPr wrap="square" rtlCol="0">
            <a:spAutoFit/>
          </a:bodyPr>
          <a:lstStyle/>
          <a:p>
            <a:pPr algn="ctr"/>
            <a:r>
              <a:rPr lang="en-US" sz="2400" dirty="0">
                <a:solidFill>
                  <a:schemeClr val="bg1"/>
                </a:solidFill>
              </a:rPr>
              <a:t>Frameworks are not useful for an engineer</a:t>
            </a:r>
          </a:p>
        </p:txBody>
      </p:sp>
      <p:sp>
        <p:nvSpPr>
          <p:cNvPr id="29" name="TextBox 28">
            <a:extLst>
              <a:ext uri="{FF2B5EF4-FFF2-40B4-BE49-F238E27FC236}">
                <a16:creationId xmlns:a16="http://schemas.microsoft.com/office/drawing/2014/main" id="{A29242F7-3B7E-274B-B5C8-4FADAFA84D3F}"/>
              </a:ext>
            </a:extLst>
          </p:cNvPr>
          <p:cNvSpPr txBox="1"/>
          <p:nvPr/>
        </p:nvSpPr>
        <p:spPr>
          <a:xfrm>
            <a:off x="9550573" y="1742571"/>
            <a:ext cx="2426384" cy="1569660"/>
          </a:xfrm>
          <a:prstGeom prst="rect">
            <a:avLst/>
          </a:prstGeom>
          <a:noFill/>
        </p:spPr>
        <p:txBody>
          <a:bodyPr wrap="square" rtlCol="0">
            <a:spAutoFit/>
          </a:bodyPr>
          <a:lstStyle/>
          <a:p>
            <a:pPr algn="ctr"/>
            <a:r>
              <a:rPr lang="en-US" sz="2400" dirty="0">
                <a:solidFill>
                  <a:schemeClr val="bg1"/>
                </a:solidFill>
              </a:rPr>
              <a:t>T</a:t>
            </a:r>
            <a:r>
              <a:rPr lang="en-US" sz="2400" b="0" i="0" u="none" strike="noStrike" dirty="0">
                <a:solidFill>
                  <a:schemeClr val="bg1"/>
                </a:solidFill>
                <a:effectLst/>
              </a:rPr>
              <a:t>he ease of frameworks influence the utility</a:t>
            </a:r>
            <a:endParaRPr lang="en-US" sz="3200" dirty="0">
              <a:solidFill>
                <a:schemeClr val="bg1"/>
              </a:solidFill>
            </a:endParaRPr>
          </a:p>
        </p:txBody>
      </p:sp>
      <p:sp>
        <p:nvSpPr>
          <p:cNvPr id="30" name="TextBox 29">
            <a:extLst>
              <a:ext uri="{FF2B5EF4-FFF2-40B4-BE49-F238E27FC236}">
                <a16:creationId xmlns:a16="http://schemas.microsoft.com/office/drawing/2014/main" id="{2538EA08-4CEF-A274-5DCE-EE30B67A112C}"/>
              </a:ext>
            </a:extLst>
          </p:cNvPr>
          <p:cNvSpPr txBox="1"/>
          <p:nvPr/>
        </p:nvSpPr>
        <p:spPr>
          <a:xfrm>
            <a:off x="5626348" y="1742571"/>
            <a:ext cx="3026195" cy="1569660"/>
          </a:xfrm>
          <a:prstGeom prst="rect">
            <a:avLst/>
          </a:prstGeom>
          <a:noFill/>
        </p:spPr>
        <p:txBody>
          <a:bodyPr wrap="square" rtlCol="0">
            <a:spAutoFit/>
          </a:bodyPr>
          <a:lstStyle/>
          <a:p>
            <a:pPr algn="ctr"/>
            <a:r>
              <a:rPr lang="en-US" sz="2400" dirty="0">
                <a:solidFill>
                  <a:schemeClr val="bg1"/>
                </a:solidFill>
              </a:rPr>
              <a:t>Popularity of frameworks is a major factor in adopting frameworks</a:t>
            </a:r>
          </a:p>
        </p:txBody>
      </p:sp>
      <p:cxnSp>
        <p:nvCxnSpPr>
          <p:cNvPr id="3" name="Straight Arrow Connector 2">
            <a:extLst>
              <a:ext uri="{FF2B5EF4-FFF2-40B4-BE49-F238E27FC236}">
                <a16:creationId xmlns:a16="http://schemas.microsoft.com/office/drawing/2014/main" id="{02EF3DC7-B325-FDB8-C150-B1600D791639}"/>
              </a:ext>
            </a:extLst>
          </p:cNvPr>
          <p:cNvCxnSpPr>
            <a:cxnSpLocks/>
          </p:cNvCxnSpPr>
          <p:nvPr/>
        </p:nvCxnSpPr>
        <p:spPr>
          <a:xfrm>
            <a:off x="10939119" y="4688390"/>
            <a:ext cx="0" cy="0"/>
          </a:xfrm>
          <a:prstGeom prst="straightConnector1">
            <a:avLst/>
          </a:prstGeom>
          <a:ln w="76200">
            <a:solidFill>
              <a:srgbClr val="50C9D5"/>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Folded Corner 55">
            <a:extLst>
              <a:ext uri="{FF2B5EF4-FFF2-40B4-BE49-F238E27FC236}">
                <a16:creationId xmlns:a16="http://schemas.microsoft.com/office/drawing/2014/main" id="{07EC5C95-07B6-6CC4-8CB5-C832B027CC74}"/>
              </a:ext>
            </a:extLst>
          </p:cNvPr>
          <p:cNvSpPr/>
          <p:nvPr/>
        </p:nvSpPr>
        <p:spPr>
          <a:xfrm>
            <a:off x="10506767" y="4322037"/>
            <a:ext cx="898106" cy="898106"/>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a:p>
            <a:pPr algn="ctr"/>
            <a:endParaRPr lang="fr-FR" sz="2800" dirty="0"/>
          </a:p>
        </p:txBody>
      </p:sp>
      <p:sp>
        <p:nvSpPr>
          <p:cNvPr id="63" name="TextBox 62">
            <a:extLst>
              <a:ext uri="{FF2B5EF4-FFF2-40B4-BE49-F238E27FC236}">
                <a16:creationId xmlns:a16="http://schemas.microsoft.com/office/drawing/2014/main" id="{F6C2FA61-8324-1F4A-5685-83B87C340861}"/>
              </a:ext>
            </a:extLst>
          </p:cNvPr>
          <p:cNvSpPr txBox="1"/>
          <p:nvPr/>
        </p:nvSpPr>
        <p:spPr>
          <a:xfrm>
            <a:off x="10584014" y="4426780"/>
            <a:ext cx="710387" cy="523220"/>
          </a:xfrm>
          <a:prstGeom prst="rect">
            <a:avLst/>
          </a:prstGeom>
          <a:noFill/>
        </p:spPr>
        <p:txBody>
          <a:bodyPr wrap="square" rtlCol="0">
            <a:spAutoFit/>
          </a:bodyPr>
          <a:lstStyle/>
          <a:p>
            <a:r>
              <a:rPr lang="en-US" sz="2800" dirty="0">
                <a:solidFill>
                  <a:schemeClr val="bg1"/>
                </a:solidFill>
                <a:latin typeface="Rubik" panose="00000500000000000000" pitchFamily="2" charset="-79"/>
                <a:cs typeface="Rubik" panose="00000500000000000000" pitchFamily="2" charset="-79"/>
              </a:rPr>
              <a:t>H6</a:t>
            </a:r>
            <a:endParaRPr lang="fr-FR" sz="2800" dirty="0">
              <a:solidFill>
                <a:schemeClr val="bg1"/>
              </a:solidFill>
              <a:latin typeface="Rubik" panose="00000500000000000000" pitchFamily="2" charset="-79"/>
              <a:cs typeface="Rubik" panose="00000500000000000000" pitchFamily="2" charset="-79"/>
            </a:endParaRPr>
          </a:p>
        </p:txBody>
      </p:sp>
    </p:spTree>
    <p:custDataLst>
      <p:tags r:id="rId1"/>
    </p:custDataLst>
    <p:extLst>
      <p:ext uri="{BB962C8B-B14F-4D97-AF65-F5344CB8AC3E}">
        <p14:creationId xmlns:p14="http://schemas.microsoft.com/office/powerpoint/2010/main" val="7216697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86"/>
            <a:ext cx="12192000" cy="6857214"/>
          </a:xfrm>
          <a:prstGeom prst="rect">
            <a:avLst/>
          </a:prstGeom>
        </p:spPr>
      </p:pic>
      <p:pic>
        <p:nvPicPr>
          <p:cNvPr id="9" name="Graphic 8">
            <a:extLst>
              <a:ext uri="{FF2B5EF4-FFF2-40B4-BE49-F238E27FC236}">
                <a16:creationId xmlns:a16="http://schemas.microsoft.com/office/drawing/2014/main" id="{B416A475-2873-6753-C3B6-1C782DE3134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72202" y="6857606"/>
            <a:ext cx="10075399" cy="5855110"/>
          </a:xfrm>
          <a:prstGeom prst="rect">
            <a:avLst/>
          </a:prstGeom>
        </p:spPr>
      </p:pic>
      <p:pic>
        <p:nvPicPr>
          <p:cNvPr id="11" name="Graphic 10">
            <a:extLst>
              <a:ext uri="{FF2B5EF4-FFF2-40B4-BE49-F238E27FC236}">
                <a16:creationId xmlns:a16="http://schemas.microsoft.com/office/drawing/2014/main" id="{5B07E2DB-F9FB-A8CD-4568-401ACCD4B0F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25780" y="9507566"/>
            <a:ext cx="1304553" cy="1425345"/>
          </a:xfrm>
          <a:prstGeom prst="rect">
            <a:avLst/>
          </a:prstGeom>
        </p:spPr>
      </p:pic>
      <p:pic>
        <p:nvPicPr>
          <p:cNvPr id="13" name="Graphic 12">
            <a:extLst>
              <a:ext uri="{FF2B5EF4-FFF2-40B4-BE49-F238E27FC236}">
                <a16:creationId xmlns:a16="http://schemas.microsoft.com/office/drawing/2014/main" id="{AEA4FE9D-BB42-DF14-550D-C1F378BBB41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72202" y="-3584556"/>
            <a:ext cx="2103870" cy="3238611"/>
          </a:xfrm>
          <a:prstGeom prst="rect">
            <a:avLst/>
          </a:prstGeom>
        </p:spPr>
      </p:pic>
      <p:pic>
        <p:nvPicPr>
          <p:cNvPr id="15" name="Graphic 14">
            <a:extLst>
              <a:ext uri="{FF2B5EF4-FFF2-40B4-BE49-F238E27FC236}">
                <a16:creationId xmlns:a16="http://schemas.microsoft.com/office/drawing/2014/main" id="{FF4DDE5D-C71F-5DD4-B3CE-7677A5F174B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40498" y="-1393450"/>
            <a:ext cx="733116" cy="927616"/>
          </a:xfrm>
          <a:prstGeom prst="rect">
            <a:avLst/>
          </a:prstGeom>
        </p:spPr>
      </p:pic>
      <p:pic>
        <p:nvPicPr>
          <p:cNvPr id="17" name="Graphic 16">
            <a:extLst>
              <a:ext uri="{FF2B5EF4-FFF2-40B4-BE49-F238E27FC236}">
                <a16:creationId xmlns:a16="http://schemas.microsoft.com/office/drawing/2014/main" id="{8558D562-ACE9-F491-AE9B-F0E98CCEC23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988887" y="1738126"/>
            <a:ext cx="5292798" cy="3669162"/>
          </a:xfrm>
          <a:prstGeom prst="rect">
            <a:avLst/>
          </a:prstGeom>
        </p:spPr>
      </p:pic>
      <p:sp>
        <p:nvSpPr>
          <p:cNvPr id="2" name="Oval 1">
            <a:extLst>
              <a:ext uri="{FF2B5EF4-FFF2-40B4-BE49-F238E27FC236}">
                <a16:creationId xmlns:a16="http://schemas.microsoft.com/office/drawing/2014/main" id="{03F05494-E88E-EAFA-9536-ECBBA2F572A1}"/>
              </a:ext>
            </a:extLst>
          </p:cNvPr>
          <p:cNvSpPr/>
          <p:nvPr/>
        </p:nvSpPr>
        <p:spPr>
          <a:xfrm>
            <a:off x="785253" y="2453600"/>
            <a:ext cx="2301765" cy="230176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5" name="Graphic 24">
            <a:extLst>
              <a:ext uri="{FF2B5EF4-FFF2-40B4-BE49-F238E27FC236}">
                <a16:creationId xmlns:a16="http://schemas.microsoft.com/office/drawing/2014/main" id="{11833874-1FB9-96CA-AAC7-F832BB753A4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0" y="6839512"/>
            <a:ext cx="12192000" cy="7469657"/>
          </a:xfrm>
          <a:prstGeom prst="rect">
            <a:avLst/>
          </a:prstGeom>
        </p:spPr>
      </p:pic>
      <p:sp>
        <p:nvSpPr>
          <p:cNvPr id="3" name="TextBox 2">
            <a:extLst>
              <a:ext uri="{FF2B5EF4-FFF2-40B4-BE49-F238E27FC236}">
                <a16:creationId xmlns:a16="http://schemas.microsoft.com/office/drawing/2014/main" id="{EB314A99-DD98-CAD1-0E59-26775582B445}"/>
              </a:ext>
            </a:extLst>
          </p:cNvPr>
          <p:cNvSpPr txBox="1"/>
          <p:nvPr/>
        </p:nvSpPr>
        <p:spPr>
          <a:xfrm>
            <a:off x="3908655" y="907129"/>
            <a:ext cx="4839786" cy="923330"/>
          </a:xfrm>
          <a:prstGeom prst="rect">
            <a:avLst/>
          </a:prstGeom>
          <a:noFill/>
        </p:spPr>
        <p:txBody>
          <a:bodyPr wrap="none" rtlCol="0">
            <a:spAutoFit/>
          </a:bodyPr>
          <a:lstStyle/>
          <a:p>
            <a:pPr algn="ctr"/>
            <a:r>
              <a:rPr lang="en-US" sz="5400" dirty="0">
                <a:solidFill>
                  <a:srgbClr val="50C9D5"/>
                </a:solidFill>
                <a:latin typeface="Rubik" panose="00000500000000000000" pitchFamily="2" charset="-79"/>
                <a:cs typeface="Rubik" panose="00000500000000000000" pitchFamily="2" charset="-79"/>
              </a:rPr>
              <a:t>Meet our team</a:t>
            </a:r>
            <a:endParaRPr lang="fr-FR" sz="5400" dirty="0">
              <a:solidFill>
                <a:srgbClr val="50C9D5"/>
              </a:solidFill>
              <a:latin typeface="Rubik" panose="00000500000000000000" pitchFamily="2" charset="-79"/>
              <a:cs typeface="Rubik" panose="00000500000000000000" pitchFamily="2" charset="-79"/>
            </a:endParaRPr>
          </a:p>
        </p:txBody>
      </p:sp>
      <p:pic>
        <p:nvPicPr>
          <p:cNvPr id="6" name="Picture 5">
            <a:extLst>
              <a:ext uri="{FF2B5EF4-FFF2-40B4-BE49-F238E27FC236}">
                <a16:creationId xmlns:a16="http://schemas.microsoft.com/office/drawing/2014/main" id="{7B6FEA8D-11CA-03A0-A230-D14626E393D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66017" y="2278657"/>
            <a:ext cx="3128631" cy="3128631"/>
          </a:xfrm>
          <a:prstGeom prst="rect">
            <a:avLst/>
          </a:prstGeom>
        </p:spPr>
      </p:pic>
    </p:spTree>
    <p:custDataLst>
      <p:tags r:id="rId1"/>
    </p:custDataLst>
    <p:extLst>
      <p:ext uri="{BB962C8B-B14F-4D97-AF65-F5344CB8AC3E}">
        <p14:creationId xmlns:p14="http://schemas.microsoft.com/office/powerpoint/2010/main" val="11863404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 y="0"/>
            <a:ext cx="12192000" cy="6857214"/>
          </a:xfrm>
          <a:prstGeom prst="rect">
            <a:avLst/>
          </a:prstGeom>
        </p:spPr>
      </p:pic>
      <p:sp>
        <p:nvSpPr>
          <p:cNvPr id="2" name="Oval 1">
            <a:extLst>
              <a:ext uri="{FF2B5EF4-FFF2-40B4-BE49-F238E27FC236}">
                <a16:creationId xmlns:a16="http://schemas.microsoft.com/office/drawing/2014/main" id="{03F05494-E88E-EAFA-9536-ECBBA2F572A1}"/>
              </a:ext>
            </a:extLst>
          </p:cNvPr>
          <p:cNvSpPr/>
          <p:nvPr/>
        </p:nvSpPr>
        <p:spPr>
          <a:xfrm>
            <a:off x="518553" y="2530243"/>
            <a:ext cx="2301765" cy="230176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2" name="TextBox 41">
            <a:extLst>
              <a:ext uri="{FF2B5EF4-FFF2-40B4-BE49-F238E27FC236}">
                <a16:creationId xmlns:a16="http://schemas.microsoft.com/office/drawing/2014/main" id="{16B0B8E2-A08E-2393-F63B-7E0C010A83C7}"/>
              </a:ext>
            </a:extLst>
          </p:cNvPr>
          <p:cNvSpPr txBox="1"/>
          <p:nvPr/>
        </p:nvSpPr>
        <p:spPr>
          <a:xfrm>
            <a:off x="2433773" y="209258"/>
            <a:ext cx="7324453" cy="830997"/>
          </a:xfrm>
          <a:prstGeom prst="rect">
            <a:avLst/>
          </a:prstGeom>
          <a:noFill/>
        </p:spPr>
        <p:txBody>
          <a:bodyPr wrap="square" rtlCol="0">
            <a:spAutoFit/>
          </a:bodyPr>
          <a:lstStyle/>
          <a:p>
            <a:pPr algn="ctr"/>
            <a:r>
              <a:rPr lang="en-US" sz="4800" dirty="0">
                <a:solidFill>
                  <a:srgbClr val="50C9D5"/>
                </a:solidFill>
                <a:latin typeface="Rubik" panose="00000500000000000000" pitchFamily="2" charset="-79"/>
                <a:cs typeface="Rubik" panose="00000500000000000000" pitchFamily="2" charset="-79"/>
              </a:rPr>
              <a:t>Hypothesis Of Research</a:t>
            </a:r>
            <a:endParaRPr lang="fr-FR" sz="4800" dirty="0">
              <a:solidFill>
                <a:srgbClr val="50C9D5"/>
              </a:solidFill>
              <a:latin typeface="Rubik" panose="00000500000000000000" pitchFamily="2" charset="-79"/>
              <a:cs typeface="Rubik" panose="00000500000000000000" pitchFamily="2" charset="-79"/>
            </a:endParaRPr>
          </a:p>
        </p:txBody>
      </p:sp>
      <p:cxnSp>
        <p:nvCxnSpPr>
          <p:cNvPr id="65" name="Straight Arrow Connector 64">
            <a:extLst>
              <a:ext uri="{FF2B5EF4-FFF2-40B4-BE49-F238E27FC236}">
                <a16:creationId xmlns:a16="http://schemas.microsoft.com/office/drawing/2014/main" id="{9F7B29A3-33F5-91B9-CF96-BD479DA9326E}"/>
              </a:ext>
            </a:extLst>
          </p:cNvPr>
          <p:cNvCxnSpPr>
            <a:cxnSpLocks/>
          </p:cNvCxnSpPr>
          <p:nvPr/>
        </p:nvCxnSpPr>
        <p:spPr>
          <a:xfrm>
            <a:off x="1222541" y="2161212"/>
            <a:ext cx="1812552" cy="2597348"/>
          </a:xfrm>
          <a:prstGeom prst="straightConnector1">
            <a:avLst/>
          </a:prstGeom>
          <a:ln w="76200">
            <a:solidFill>
              <a:srgbClr val="50C9D5"/>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Folded Corner 65">
            <a:extLst>
              <a:ext uri="{FF2B5EF4-FFF2-40B4-BE49-F238E27FC236}">
                <a16:creationId xmlns:a16="http://schemas.microsoft.com/office/drawing/2014/main" id="{5F2339E6-8514-24C0-D3CA-F0753B1B0CCC}"/>
              </a:ext>
            </a:extLst>
          </p:cNvPr>
          <p:cNvSpPr/>
          <p:nvPr/>
        </p:nvSpPr>
        <p:spPr>
          <a:xfrm>
            <a:off x="786135" y="1803127"/>
            <a:ext cx="898106" cy="898106"/>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a:p>
            <a:pPr algn="ctr"/>
            <a:endParaRPr lang="fr-FR" sz="2400" dirty="0"/>
          </a:p>
        </p:txBody>
      </p:sp>
      <p:sp>
        <p:nvSpPr>
          <p:cNvPr id="67" name="TextBox 66">
            <a:extLst>
              <a:ext uri="{FF2B5EF4-FFF2-40B4-BE49-F238E27FC236}">
                <a16:creationId xmlns:a16="http://schemas.microsoft.com/office/drawing/2014/main" id="{F90B91B3-EDB5-ADB2-02C6-60FEFEA4798C}"/>
              </a:ext>
            </a:extLst>
          </p:cNvPr>
          <p:cNvSpPr txBox="1"/>
          <p:nvPr/>
        </p:nvSpPr>
        <p:spPr>
          <a:xfrm>
            <a:off x="878951" y="1901919"/>
            <a:ext cx="639537" cy="523220"/>
          </a:xfrm>
          <a:prstGeom prst="rect">
            <a:avLst/>
          </a:prstGeom>
          <a:noFill/>
        </p:spPr>
        <p:txBody>
          <a:bodyPr wrap="square" rtlCol="0">
            <a:spAutoFit/>
          </a:bodyPr>
          <a:lstStyle/>
          <a:p>
            <a:r>
              <a:rPr lang="en-US" sz="2800" dirty="0">
                <a:solidFill>
                  <a:schemeClr val="bg1"/>
                </a:solidFill>
                <a:latin typeface="Rubik" panose="00000500000000000000" pitchFamily="2" charset="-79"/>
                <a:cs typeface="Rubik" panose="00000500000000000000" pitchFamily="2" charset="-79"/>
              </a:rPr>
              <a:t>H1</a:t>
            </a:r>
            <a:endParaRPr lang="fr-FR" sz="2800" dirty="0">
              <a:solidFill>
                <a:schemeClr val="bg1"/>
              </a:solidFill>
              <a:latin typeface="Rubik" panose="00000500000000000000" pitchFamily="2" charset="-79"/>
              <a:cs typeface="Rubik" panose="00000500000000000000" pitchFamily="2" charset="-79"/>
            </a:endParaRPr>
          </a:p>
        </p:txBody>
      </p:sp>
      <p:cxnSp>
        <p:nvCxnSpPr>
          <p:cNvPr id="8" name="Straight Arrow Connector 7">
            <a:extLst>
              <a:ext uri="{FF2B5EF4-FFF2-40B4-BE49-F238E27FC236}">
                <a16:creationId xmlns:a16="http://schemas.microsoft.com/office/drawing/2014/main" id="{923D66F2-A935-C21F-BD7F-51A80F8B3C91}"/>
              </a:ext>
            </a:extLst>
          </p:cNvPr>
          <p:cNvCxnSpPr>
            <a:cxnSpLocks/>
          </p:cNvCxnSpPr>
          <p:nvPr/>
        </p:nvCxnSpPr>
        <p:spPr>
          <a:xfrm flipV="1">
            <a:off x="3100786" y="2117664"/>
            <a:ext cx="2001093" cy="2595495"/>
          </a:xfrm>
          <a:prstGeom prst="straightConnector1">
            <a:avLst/>
          </a:prstGeom>
          <a:ln w="76200">
            <a:solidFill>
              <a:srgbClr val="50C9D5"/>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Folded Corner 48">
            <a:extLst>
              <a:ext uri="{FF2B5EF4-FFF2-40B4-BE49-F238E27FC236}">
                <a16:creationId xmlns:a16="http://schemas.microsoft.com/office/drawing/2014/main" id="{4E276602-6328-4F4C-0E2A-97F10D5849A9}"/>
              </a:ext>
            </a:extLst>
          </p:cNvPr>
          <p:cNvSpPr/>
          <p:nvPr/>
        </p:nvSpPr>
        <p:spPr>
          <a:xfrm>
            <a:off x="2715776" y="4322037"/>
            <a:ext cx="898106" cy="898106"/>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a:p>
            <a:pPr algn="ctr"/>
            <a:endParaRPr lang="fr-FR" sz="2400" dirty="0"/>
          </a:p>
        </p:txBody>
      </p:sp>
      <p:sp>
        <p:nvSpPr>
          <p:cNvPr id="59" name="TextBox 58">
            <a:extLst>
              <a:ext uri="{FF2B5EF4-FFF2-40B4-BE49-F238E27FC236}">
                <a16:creationId xmlns:a16="http://schemas.microsoft.com/office/drawing/2014/main" id="{784C2AE6-65CB-D852-7097-66A4A9F2599B}"/>
              </a:ext>
            </a:extLst>
          </p:cNvPr>
          <p:cNvSpPr txBox="1"/>
          <p:nvPr/>
        </p:nvSpPr>
        <p:spPr>
          <a:xfrm>
            <a:off x="2781469" y="4451550"/>
            <a:ext cx="704089" cy="523220"/>
          </a:xfrm>
          <a:prstGeom prst="rect">
            <a:avLst/>
          </a:prstGeom>
          <a:noFill/>
        </p:spPr>
        <p:txBody>
          <a:bodyPr wrap="square" rtlCol="0">
            <a:spAutoFit/>
          </a:bodyPr>
          <a:lstStyle/>
          <a:p>
            <a:r>
              <a:rPr lang="en-US" sz="2800" dirty="0">
                <a:solidFill>
                  <a:schemeClr val="bg1"/>
                </a:solidFill>
                <a:latin typeface="Rubik" panose="00000500000000000000" pitchFamily="2" charset="-79"/>
                <a:cs typeface="Rubik" panose="00000500000000000000" pitchFamily="2" charset="-79"/>
              </a:rPr>
              <a:t>H2</a:t>
            </a:r>
            <a:endParaRPr lang="fr-FR" sz="2800" dirty="0">
              <a:solidFill>
                <a:schemeClr val="bg1"/>
              </a:solidFill>
              <a:latin typeface="Rubik" panose="00000500000000000000" pitchFamily="2" charset="-79"/>
              <a:cs typeface="Rubik" panose="00000500000000000000" pitchFamily="2" charset="-79"/>
            </a:endParaRPr>
          </a:p>
        </p:txBody>
      </p:sp>
      <p:cxnSp>
        <p:nvCxnSpPr>
          <p:cNvPr id="17" name="Straight Arrow Connector 16">
            <a:extLst>
              <a:ext uri="{FF2B5EF4-FFF2-40B4-BE49-F238E27FC236}">
                <a16:creationId xmlns:a16="http://schemas.microsoft.com/office/drawing/2014/main" id="{A68EE3A5-C5C8-0BF6-A5BE-72556AC984F1}"/>
              </a:ext>
            </a:extLst>
          </p:cNvPr>
          <p:cNvCxnSpPr>
            <a:cxnSpLocks/>
          </p:cNvCxnSpPr>
          <p:nvPr/>
        </p:nvCxnSpPr>
        <p:spPr>
          <a:xfrm>
            <a:off x="5101879" y="2252180"/>
            <a:ext cx="1988244" cy="2573871"/>
          </a:xfrm>
          <a:prstGeom prst="straightConnector1">
            <a:avLst/>
          </a:prstGeom>
          <a:ln w="76200">
            <a:solidFill>
              <a:srgbClr val="50C9D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AFF888A-4729-1C50-6657-5AADFC2E1E47}"/>
              </a:ext>
            </a:extLst>
          </p:cNvPr>
          <p:cNvCxnSpPr>
            <a:cxnSpLocks/>
          </p:cNvCxnSpPr>
          <p:nvPr/>
        </p:nvCxnSpPr>
        <p:spPr>
          <a:xfrm flipV="1">
            <a:off x="7014819" y="2161212"/>
            <a:ext cx="2011360" cy="2551947"/>
          </a:xfrm>
          <a:prstGeom prst="straightConnector1">
            <a:avLst/>
          </a:prstGeom>
          <a:ln w="76200">
            <a:solidFill>
              <a:srgbClr val="50C9D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F9D6E66-3FD4-D92B-EA72-8BC0D723D62C}"/>
              </a:ext>
            </a:extLst>
          </p:cNvPr>
          <p:cNvCxnSpPr>
            <a:cxnSpLocks/>
          </p:cNvCxnSpPr>
          <p:nvPr/>
        </p:nvCxnSpPr>
        <p:spPr>
          <a:xfrm>
            <a:off x="9026179" y="2252180"/>
            <a:ext cx="1943280" cy="2506380"/>
          </a:xfrm>
          <a:prstGeom prst="straightConnector1">
            <a:avLst/>
          </a:prstGeom>
          <a:ln w="76200">
            <a:solidFill>
              <a:srgbClr val="50C9D5"/>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Folded Corner 53">
            <a:extLst>
              <a:ext uri="{FF2B5EF4-FFF2-40B4-BE49-F238E27FC236}">
                <a16:creationId xmlns:a16="http://schemas.microsoft.com/office/drawing/2014/main" id="{66CDBC90-68B6-C19B-9F02-C289CD78B553}"/>
              </a:ext>
            </a:extLst>
          </p:cNvPr>
          <p:cNvSpPr/>
          <p:nvPr/>
        </p:nvSpPr>
        <p:spPr>
          <a:xfrm>
            <a:off x="6582467" y="4330599"/>
            <a:ext cx="898106" cy="898106"/>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a:p>
            <a:pPr algn="ctr"/>
            <a:endParaRPr lang="fr-FR" sz="2400" dirty="0"/>
          </a:p>
        </p:txBody>
      </p:sp>
      <p:sp>
        <p:nvSpPr>
          <p:cNvPr id="57" name="Rectangle: Folded Corner 56">
            <a:extLst>
              <a:ext uri="{FF2B5EF4-FFF2-40B4-BE49-F238E27FC236}">
                <a16:creationId xmlns:a16="http://schemas.microsoft.com/office/drawing/2014/main" id="{D85F74AB-BF75-8E12-0267-7480AEE2966D}"/>
              </a:ext>
            </a:extLst>
          </p:cNvPr>
          <p:cNvSpPr/>
          <p:nvPr/>
        </p:nvSpPr>
        <p:spPr>
          <a:xfrm>
            <a:off x="8577126" y="1803127"/>
            <a:ext cx="898106" cy="898106"/>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a:p>
            <a:pPr algn="ctr"/>
            <a:endParaRPr lang="fr-FR" sz="2400" dirty="0"/>
          </a:p>
        </p:txBody>
      </p:sp>
      <p:sp>
        <p:nvSpPr>
          <p:cNvPr id="61" name="TextBox 60">
            <a:extLst>
              <a:ext uri="{FF2B5EF4-FFF2-40B4-BE49-F238E27FC236}">
                <a16:creationId xmlns:a16="http://schemas.microsoft.com/office/drawing/2014/main" id="{518492DE-B11E-28B2-F8B6-0D2F2E24C35A}"/>
              </a:ext>
            </a:extLst>
          </p:cNvPr>
          <p:cNvSpPr txBox="1"/>
          <p:nvPr/>
        </p:nvSpPr>
        <p:spPr>
          <a:xfrm>
            <a:off x="6701079" y="4451549"/>
            <a:ext cx="716685" cy="523220"/>
          </a:xfrm>
          <a:prstGeom prst="rect">
            <a:avLst/>
          </a:prstGeom>
          <a:noFill/>
        </p:spPr>
        <p:txBody>
          <a:bodyPr wrap="square" rtlCol="0">
            <a:spAutoFit/>
          </a:bodyPr>
          <a:lstStyle/>
          <a:p>
            <a:r>
              <a:rPr lang="en-US" sz="2800" dirty="0">
                <a:solidFill>
                  <a:schemeClr val="bg1"/>
                </a:solidFill>
                <a:latin typeface="Rubik" panose="00000500000000000000" pitchFamily="2" charset="-79"/>
                <a:cs typeface="Rubik" panose="00000500000000000000" pitchFamily="2" charset="-79"/>
              </a:rPr>
              <a:t>H4</a:t>
            </a:r>
            <a:endParaRPr lang="fr-FR" sz="2800" dirty="0">
              <a:solidFill>
                <a:schemeClr val="bg1"/>
              </a:solidFill>
              <a:latin typeface="Rubik" panose="00000500000000000000" pitchFamily="2" charset="-79"/>
              <a:cs typeface="Rubik" panose="00000500000000000000" pitchFamily="2" charset="-79"/>
            </a:endParaRPr>
          </a:p>
        </p:txBody>
      </p:sp>
      <p:sp>
        <p:nvSpPr>
          <p:cNvPr id="62" name="TextBox 61">
            <a:extLst>
              <a:ext uri="{FF2B5EF4-FFF2-40B4-BE49-F238E27FC236}">
                <a16:creationId xmlns:a16="http://schemas.microsoft.com/office/drawing/2014/main" id="{5B462D1C-E4C6-A49D-65AF-711C395C57E5}"/>
              </a:ext>
            </a:extLst>
          </p:cNvPr>
          <p:cNvSpPr txBox="1"/>
          <p:nvPr/>
        </p:nvSpPr>
        <p:spPr>
          <a:xfrm>
            <a:off x="8673491" y="1899602"/>
            <a:ext cx="707238" cy="523220"/>
          </a:xfrm>
          <a:prstGeom prst="rect">
            <a:avLst/>
          </a:prstGeom>
          <a:noFill/>
        </p:spPr>
        <p:txBody>
          <a:bodyPr wrap="square" rtlCol="0">
            <a:spAutoFit/>
          </a:bodyPr>
          <a:lstStyle/>
          <a:p>
            <a:r>
              <a:rPr lang="en-US" sz="2800" dirty="0">
                <a:solidFill>
                  <a:schemeClr val="bg1"/>
                </a:solidFill>
                <a:latin typeface="Rubik" panose="00000500000000000000" pitchFamily="2" charset="-79"/>
                <a:cs typeface="Rubik" panose="00000500000000000000" pitchFamily="2" charset="-79"/>
              </a:rPr>
              <a:t>H5</a:t>
            </a:r>
            <a:endParaRPr lang="fr-FR" sz="2800" dirty="0">
              <a:solidFill>
                <a:schemeClr val="bg1"/>
              </a:solidFill>
              <a:latin typeface="Rubik" panose="00000500000000000000" pitchFamily="2" charset="-79"/>
              <a:cs typeface="Rubik" panose="00000500000000000000" pitchFamily="2" charset="-79"/>
            </a:endParaRPr>
          </a:p>
        </p:txBody>
      </p:sp>
      <p:sp>
        <p:nvSpPr>
          <p:cNvPr id="55" name="Rectangle: Folded Corner 54">
            <a:extLst>
              <a:ext uri="{FF2B5EF4-FFF2-40B4-BE49-F238E27FC236}">
                <a16:creationId xmlns:a16="http://schemas.microsoft.com/office/drawing/2014/main" id="{D1044F70-A64F-BC33-542B-8A790FA5B285}"/>
              </a:ext>
            </a:extLst>
          </p:cNvPr>
          <p:cNvSpPr/>
          <p:nvPr/>
        </p:nvSpPr>
        <p:spPr>
          <a:xfrm>
            <a:off x="4652826" y="1811689"/>
            <a:ext cx="898106" cy="898106"/>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a:p>
            <a:pPr algn="ctr"/>
            <a:endParaRPr lang="fr-FR" sz="2400" dirty="0"/>
          </a:p>
        </p:txBody>
      </p:sp>
      <p:sp>
        <p:nvSpPr>
          <p:cNvPr id="60" name="TextBox 59">
            <a:extLst>
              <a:ext uri="{FF2B5EF4-FFF2-40B4-BE49-F238E27FC236}">
                <a16:creationId xmlns:a16="http://schemas.microsoft.com/office/drawing/2014/main" id="{72A6FB24-91F3-EA3E-8C9C-3AB206063183}"/>
              </a:ext>
            </a:extLst>
          </p:cNvPr>
          <p:cNvSpPr txBox="1"/>
          <p:nvPr/>
        </p:nvSpPr>
        <p:spPr>
          <a:xfrm>
            <a:off x="4749190" y="1936495"/>
            <a:ext cx="708813" cy="523220"/>
          </a:xfrm>
          <a:prstGeom prst="rect">
            <a:avLst/>
          </a:prstGeom>
          <a:noFill/>
        </p:spPr>
        <p:txBody>
          <a:bodyPr wrap="square" rtlCol="0">
            <a:spAutoFit/>
          </a:bodyPr>
          <a:lstStyle/>
          <a:p>
            <a:r>
              <a:rPr lang="en-US" sz="2800" dirty="0">
                <a:solidFill>
                  <a:schemeClr val="bg1"/>
                </a:solidFill>
                <a:latin typeface="Rubik" panose="00000500000000000000" pitchFamily="2" charset="-79"/>
                <a:cs typeface="Rubik" panose="00000500000000000000" pitchFamily="2" charset="-79"/>
              </a:rPr>
              <a:t>H3</a:t>
            </a:r>
            <a:endParaRPr lang="fr-FR" sz="2800" dirty="0">
              <a:solidFill>
                <a:schemeClr val="bg1"/>
              </a:solidFill>
              <a:latin typeface="Rubik" panose="00000500000000000000" pitchFamily="2" charset="-79"/>
              <a:cs typeface="Rubik" panose="00000500000000000000" pitchFamily="2" charset="-79"/>
            </a:endParaRPr>
          </a:p>
        </p:txBody>
      </p:sp>
      <p:sp>
        <p:nvSpPr>
          <p:cNvPr id="16" name="TextBox 15">
            <a:extLst>
              <a:ext uri="{FF2B5EF4-FFF2-40B4-BE49-F238E27FC236}">
                <a16:creationId xmlns:a16="http://schemas.microsoft.com/office/drawing/2014/main" id="{4319B208-A2AC-22F5-2E7D-DC2249E05C68}"/>
              </a:ext>
            </a:extLst>
          </p:cNvPr>
          <p:cNvSpPr txBox="1"/>
          <p:nvPr/>
        </p:nvSpPr>
        <p:spPr>
          <a:xfrm>
            <a:off x="1803181" y="1637857"/>
            <a:ext cx="2325176" cy="1569660"/>
          </a:xfrm>
          <a:prstGeom prst="rect">
            <a:avLst/>
          </a:prstGeom>
          <a:noFill/>
        </p:spPr>
        <p:txBody>
          <a:bodyPr wrap="square" rtlCol="0">
            <a:spAutoFit/>
          </a:bodyPr>
          <a:lstStyle/>
          <a:p>
            <a:pPr algn="ctr"/>
            <a:r>
              <a:rPr lang="en-US" sz="2400" dirty="0">
                <a:solidFill>
                  <a:schemeClr val="bg1"/>
                </a:solidFill>
              </a:rPr>
              <a:t>The year of study affects the difficulty using frameworks</a:t>
            </a:r>
          </a:p>
        </p:txBody>
      </p:sp>
      <p:sp>
        <p:nvSpPr>
          <p:cNvPr id="22" name="TextBox 21">
            <a:extLst>
              <a:ext uri="{FF2B5EF4-FFF2-40B4-BE49-F238E27FC236}">
                <a16:creationId xmlns:a16="http://schemas.microsoft.com/office/drawing/2014/main" id="{1D5BA973-523B-EBEF-BC24-7E4E6B72A2DA}"/>
              </a:ext>
            </a:extLst>
          </p:cNvPr>
          <p:cNvSpPr txBox="1"/>
          <p:nvPr/>
        </p:nvSpPr>
        <p:spPr>
          <a:xfrm>
            <a:off x="293839" y="4274683"/>
            <a:ext cx="2325176" cy="1938992"/>
          </a:xfrm>
          <a:prstGeom prst="rect">
            <a:avLst/>
          </a:prstGeom>
          <a:noFill/>
        </p:spPr>
        <p:txBody>
          <a:bodyPr wrap="square" rtlCol="0">
            <a:spAutoFit/>
          </a:bodyPr>
          <a:lstStyle/>
          <a:p>
            <a:pPr algn="ctr"/>
            <a:r>
              <a:rPr lang="en-US" sz="2400" dirty="0">
                <a:solidFill>
                  <a:schemeClr val="bg1"/>
                </a:solidFill>
              </a:rPr>
              <a:t>The pedagogical program doesn’t influence the usefulness of frameworks</a:t>
            </a:r>
          </a:p>
        </p:txBody>
      </p:sp>
      <p:sp>
        <p:nvSpPr>
          <p:cNvPr id="25" name="TextBox 24">
            <a:extLst>
              <a:ext uri="{FF2B5EF4-FFF2-40B4-BE49-F238E27FC236}">
                <a16:creationId xmlns:a16="http://schemas.microsoft.com/office/drawing/2014/main" id="{8C3D0498-E3AB-6515-43A3-E80F39E6AF4A}"/>
              </a:ext>
            </a:extLst>
          </p:cNvPr>
          <p:cNvSpPr txBox="1"/>
          <p:nvPr/>
        </p:nvSpPr>
        <p:spPr>
          <a:xfrm>
            <a:off x="4080947" y="4528411"/>
            <a:ext cx="2325176" cy="1200329"/>
          </a:xfrm>
          <a:prstGeom prst="rect">
            <a:avLst/>
          </a:prstGeom>
          <a:noFill/>
        </p:spPr>
        <p:txBody>
          <a:bodyPr wrap="square" rtlCol="0">
            <a:spAutoFit/>
          </a:bodyPr>
          <a:lstStyle/>
          <a:p>
            <a:pPr algn="ctr"/>
            <a:r>
              <a:rPr lang="en-US" sz="2400" dirty="0">
                <a:solidFill>
                  <a:schemeClr val="bg1"/>
                </a:solidFill>
              </a:rPr>
              <a:t>Frameworks are not useful for an engineer</a:t>
            </a:r>
          </a:p>
        </p:txBody>
      </p:sp>
      <p:sp>
        <p:nvSpPr>
          <p:cNvPr id="27" name="TextBox 26">
            <a:extLst>
              <a:ext uri="{FF2B5EF4-FFF2-40B4-BE49-F238E27FC236}">
                <a16:creationId xmlns:a16="http://schemas.microsoft.com/office/drawing/2014/main" id="{E0E6F273-107C-88F2-14E3-D7E1A49A38BF}"/>
              </a:ext>
            </a:extLst>
          </p:cNvPr>
          <p:cNvSpPr txBox="1"/>
          <p:nvPr/>
        </p:nvSpPr>
        <p:spPr>
          <a:xfrm>
            <a:off x="9550573" y="1742571"/>
            <a:ext cx="2426384" cy="1569660"/>
          </a:xfrm>
          <a:prstGeom prst="rect">
            <a:avLst/>
          </a:prstGeom>
          <a:noFill/>
        </p:spPr>
        <p:txBody>
          <a:bodyPr wrap="square" rtlCol="0">
            <a:spAutoFit/>
          </a:bodyPr>
          <a:lstStyle/>
          <a:p>
            <a:pPr algn="ctr"/>
            <a:r>
              <a:rPr lang="en-US" sz="2400" dirty="0">
                <a:solidFill>
                  <a:schemeClr val="bg1"/>
                </a:solidFill>
              </a:rPr>
              <a:t>T</a:t>
            </a:r>
            <a:r>
              <a:rPr lang="en-US" sz="2400" b="0" i="0" u="none" strike="noStrike" dirty="0">
                <a:solidFill>
                  <a:schemeClr val="bg1"/>
                </a:solidFill>
                <a:effectLst/>
              </a:rPr>
              <a:t>he ease of frameworks influence the utility</a:t>
            </a:r>
            <a:endParaRPr lang="en-US" sz="3200" dirty="0">
              <a:solidFill>
                <a:schemeClr val="bg1"/>
              </a:solidFill>
            </a:endParaRPr>
          </a:p>
        </p:txBody>
      </p:sp>
      <p:sp>
        <p:nvSpPr>
          <p:cNvPr id="28" name="TextBox 27">
            <a:extLst>
              <a:ext uri="{FF2B5EF4-FFF2-40B4-BE49-F238E27FC236}">
                <a16:creationId xmlns:a16="http://schemas.microsoft.com/office/drawing/2014/main" id="{77EB569B-3551-D5D5-8F4C-251AD22FD2C3}"/>
              </a:ext>
            </a:extLst>
          </p:cNvPr>
          <p:cNvSpPr txBox="1"/>
          <p:nvPr/>
        </p:nvSpPr>
        <p:spPr>
          <a:xfrm>
            <a:off x="7674634" y="4492041"/>
            <a:ext cx="2703090" cy="1200329"/>
          </a:xfrm>
          <a:prstGeom prst="rect">
            <a:avLst/>
          </a:prstGeom>
          <a:noFill/>
        </p:spPr>
        <p:txBody>
          <a:bodyPr wrap="square" rtlCol="0">
            <a:spAutoFit/>
          </a:bodyPr>
          <a:lstStyle/>
          <a:p>
            <a:pPr algn="ctr"/>
            <a:r>
              <a:rPr lang="en-US" sz="2400" dirty="0">
                <a:solidFill>
                  <a:schemeClr val="bg1"/>
                </a:solidFill>
              </a:rPr>
              <a:t>The simplicity of frameworks make the learning easier</a:t>
            </a:r>
            <a:endParaRPr lang="en-US" sz="3200" dirty="0">
              <a:solidFill>
                <a:schemeClr val="bg1"/>
              </a:solidFill>
            </a:endParaRPr>
          </a:p>
        </p:txBody>
      </p:sp>
      <p:sp>
        <p:nvSpPr>
          <p:cNvPr id="30" name="TextBox 29">
            <a:extLst>
              <a:ext uri="{FF2B5EF4-FFF2-40B4-BE49-F238E27FC236}">
                <a16:creationId xmlns:a16="http://schemas.microsoft.com/office/drawing/2014/main" id="{66079739-14DD-4A62-8BA0-5FAF63697A09}"/>
              </a:ext>
            </a:extLst>
          </p:cNvPr>
          <p:cNvSpPr txBox="1"/>
          <p:nvPr/>
        </p:nvSpPr>
        <p:spPr>
          <a:xfrm>
            <a:off x="5626348" y="1742571"/>
            <a:ext cx="3026195" cy="1569660"/>
          </a:xfrm>
          <a:prstGeom prst="rect">
            <a:avLst/>
          </a:prstGeom>
          <a:noFill/>
        </p:spPr>
        <p:txBody>
          <a:bodyPr wrap="square" rtlCol="0">
            <a:spAutoFit/>
          </a:bodyPr>
          <a:lstStyle/>
          <a:p>
            <a:pPr algn="ctr"/>
            <a:r>
              <a:rPr lang="en-US" sz="2400" dirty="0">
                <a:solidFill>
                  <a:schemeClr val="bg1"/>
                </a:solidFill>
              </a:rPr>
              <a:t>Popularity of frameworks is a major factor in adopting frameworks</a:t>
            </a:r>
          </a:p>
        </p:txBody>
      </p:sp>
      <p:pic>
        <p:nvPicPr>
          <p:cNvPr id="33" name="Graphic 32">
            <a:extLst>
              <a:ext uri="{FF2B5EF4-FFF2-40B4-BE49-F238E27FC236}">
                <a16:creationId xmlns:a16="http://schemas.microsoft.com/office/drawing/2014/main" id="{51734EAE-09A3-93C0-5835-54E1C8CEE2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6917770"/>
            <a:ext cx="12192000" cy="7469657"/>
          </a:xfrm>
          <a:prstGeom prst="rect">
            <a:avLst/>
          </a:prstGeom>
        </p:spPr>
      </p:pic>
      <p:cxnSp>
        <p:nvCxnSpPr>
          <p:cNvPr id="3" name="Straight Arrow Connector 2">
            <a:extLst>
              <a:ext uri="{FF2B5EF4-FFF2-40B4-BE49-F238E27FC236}">
                <a16:creationId xmlns:a16="http://schemas.microsoft.com/office/drawing/2014/main" id="{18188916-A7E8-E1D1-0717-769FA2BEBA87}"/>
              </a:ext>
            </a:extLst>
          </p:cNvPr>
          <p:cNvCxnSpPr>
            <a:cxnSpLocks/>
          </p:cNvCxnSpPr>
          <p:nvPr/>
        </p:nvCxnSpPr>
        <p:spPr>
          <a:xfrm flipH="1">
            <a:off x="10971962" y="4742766"/>
            <a:ext cx="882" cy="76350"/>
          </a:xfrm>
          <a:prstGeom prst="straightConnector1">
            <a:avLst/>
          </a:prstGeom>
          <a:ln w="76200">
            <a:solidFill>
              <a:srgbClr val="50C9D5"/>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Folded Corner 55">
            <a:extLst>
              <a:ext uri="{FF2B5EF4-FFF2-40B4-BE49-F238E27FC236}">
                <a16:creationId xmlns:a16="http://schemas.microsoft.com/office/drawing/2014/main" id="{07EC5C95-07B6-6CC4-8CB5-C832B027CC74}"/>
              </a:ext>
            </a:extLst>
          </p:cNvPr>
          <p:cNvSpPr/>
          <p:nvPr/>
        </p:nvSpPr>
        <p:spPr>
          <a:xfrm>
            <a:off x="10506767" y="4322037"/>
            <a:ext cx="898106" cy="898106"/>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a:p>
            <a:pPr algn="ctr"/>
            <a:endParaRPr lang="fr-FR" sz="2800" dirty="0"/>
          </a:p>
        </p:txBody>
      </p:sp>
      <p:sp>
        <p:nvSpPr>
          <p:cNvPr id="63" name="TextBox 62">
            <a:extLst>
              <a:ext uri="{FF2B5EF4-FFF2-40B4-BE49-F238E27FC236}">
                <a16:creationId xmlns:a16="http://schemas.microsoft.com/office/drawing/2014/main" id="{F6C2FA61-8324-1F4A-5685-83B87C340861}"/>
              </a:ext>
            </a:extLst>
          </p:cNvPr>
          <p:cNvSpPr txBox="1"/>
          <p:nvPr/>
        </p:nvSpPr>
        <p:spPr>
          <a:xfrm>
            <a:off x="10584014" y="4426780"/>
            <a:ext cx="710387" cy="523220"/>
          </a:xfrm>
          <a:prstGeom prst="rect">
            <a:avLst/>
          </a:prstGeom>
          <a:noFill/>
        </p:spPr>
        <p:txBody>
          <a:bodyPr wrap="square" rtlCol="0">
            <a:spAutoFit/>
          </a:bodyPr>
          <a:lstStyle/>
          <a:p>
            <a:r>
              <a:rPr lang="en-US" sz="2800" dirty="0">
                <a:solidFill>
                  <a:schemeClr val="bg1"/>
                </a:solidFill>
                <a:latin typeface="Rubik" panose="00000500000000000000" pitchFamily="2" charset="-79"/>
                <a:cs typeface="Rubik" panose="00000500000000000000" pitchFamily="2" charset="-79"/>
              </a:rPr>
              <a:t>H6</a:t>
            </a:r>
            <a:endParaRPr lang="fr-FR" sz="2800" dirty="0">
              <a:solidFill>
                <a:schemeClr val="bg1"/>
              </a:solidFill>
              <a:latin typeface="Rubik" panose="00000500000000000000" pitchFamily="2" charset="-79"/>
              <a:cs typeface="Rubik" panose="00000500000000000000" pitchFamily="2" charset="-79"/>
            </a:endParaRPr>
          </a:p>
        </p:txBody>
      </p:sp>
    </p:spTree>
    <p:custDataLst>
      <p:tags r:id="rId1"/>
    </p:custDataLst>
    <p:extLst>
      <p:ext uri="{BB962C8B-B14F-4D97-AF65-F5344CB8AC3E}">
        <p14:creationId xmlns:p14="http://schemas.microsoft.com/office/powerpoint/2010/main" val="25543466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 y="0"/>
            <a:ext cx="12192000" cy="6857214"/>
          </a:xfrm>
          <a:prstGeom prst="rect">
            <a:avLst/>
          </a:prstGeom>
        </p:spPr>
      </p:pic>
      <p:sp>
        <p:nvSpPr>
          <p:cNvPr id="2" name="Oval 1">
            <a:extLst>
              <a:ext uri="{FF2B5EF4-FFF2-40B4-BE49-F238E27FC236}">
                <a16:creationId xmlns:a16="http://schemas.microsoft.com/office/drawing/2014/main" id="{03F05494-E88E-EAFA-9536-ECBBA2F572A1}"/>
              </a:ext>
            </a:extLst>
          </p:cNvPr>
          <p:cNvSpPr/>
          <p:nvPr/>
        </p:nvSpPr>
        <p:spPr>
          <a:xfrm>
            <a:off x="518553" y="1932641"/>
            <a:ext cx="2301765" cy="230176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2" name="TextBox 41">
            <a:extLst>
              <a:ext uri="{FF2B5EF4-FFF2-40B4-BE49-F238E27FC236}">
                <a16:creationId xmlns:a16="http://schemas.microsoft.com/office/drawing/2014/main" id="{16B0B8E2-A08E-2393-F63B-7E0C010A83C7}"/>
              </a:ext>
            </a:extLst>
          </p:cNvPr>
          <p:cNvSpPr txBox="1"/>
          <p:nvPr/>
        </p:nvSpPr>
        <p:spPr>
          <a:xfrm>
            <a:off x="2433773" y="209258"/>
            <a:ext cx="7324453" cy="830997"/>
          </a:xfrm>
          <a:prstGeom prst="rect">
            <a:avLst/>
          </a:prstGeom>
          <a:noFill/>
        </p:spPr>
        <p:txBody>
          <a:bodyPr wrap="square" rtlCol="0">
            <a:spAutoFit/>
          </a:bodyPr>
          <a:lstStyle/>
          <a:p>
            <a:pPr algn="ctr"/>
            <a:r>
              <a:rPr lang="en-US" sz="4800" dirty="0">
                <a:solidFill>
                  <a:srgbClr val="50C9D5"/>
                </a:solidFill>
                <a:latin typeface="Rubik" panose="00000500000000000000" pitchFamily="2" charset="-79"/>
                <a:cs typeface="Rubik" panose="00000500000000000000" pitchFamily="2" charset="-79"/>
              </a:rPr>
              <a:t>Hypothesis Of Research</a:t>
            </a:r>
            <a:endParaRPr lang="fr-FR" sz="4800" dirty="0">
              <a:solidFill>
                <a:srgbClr val="50C9D5"/>
              </a:solidFill>
              <a:latin typeface="Rubik" panose="00000500000000000000" pitchFamily="2" charset="-79"/>
              <a:cs typeface="Rubik" panose="00000500000000000000" pitchFamily="2" charset="-79"/>
            </a:endParaRPr>
          </a:p>
        </p:txBody>
      </p:sp>
      <p:cxnSp>
        <p:nvCxnSpPr>
          <p:cNvPr id="65" name="Straight Arrow Connector 64">
            <a:extLst>
              <a:ext uri="{FF2B5EF4-FFF2-40B4-BE49-F238E27FC236}">
                <a16:creationId xmlns:a16="http://schemas.microsoft.com/office/drawing/2014/main" id="{9F7B29A3-33F5-91B9-CF96-BD479DA9326E}"/>
              </a:ext>
            </a:extLst>
          </p:cNvPr>
          <p:cNvCxnSpPr>
            <a:cxnSpLocks/>
          </p:cNvCxnSpPr>
          <p:nvPr/>
        </p:nvCxnSpPr>
        <p:spPr>
          <a:xfrm>
            <a:off x="1222541" y="1563610"/>
            <a:ext cx="1812552" cy="2597348"/>
          </a:xfrm>
          <a:prstGeom prst="straightConnector1">
            <a:avLst/>
          </a:prstGeom>
          <a:ln w="76200">
            <a:solidFill>
              <a:srgbClr val="50C9D5"/>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Folded Corner 65">
            <a:extLst>
              <a:ext uri="{FF2B5EF4-FFF2-40B4-BE49-F238E27FC236}">
                <a16:creationId xmlns:a16="http://schemas.microsoft.com/office/drawing/2014/main" id="{5F2339E6-8514-24C0-D3CA-F0753B1B0CCC}"/>
              </a:ext>
            </a:extLst>
          </p:cNvPr>
          <p:cNvSpPr/>
          <p:nvPr/>
        </p:nvSpPr>
        <p:spPr>
          <a:xfrm>
            <a:off x="786135" y="1205525"/>
            <a:ext cx="898106" cy="898106"/>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a:p>
            <a:pPr algn="ctr"/>
            <a:endParaRPr lang="fr-FR" sz="2400" dirty="0"/>
          </a:p>
        </p:txBody>
      </p:sp>
      <p:sp>
        <p:nvSpPr>
          <p:cNvPr id="67" name="TextBox 66">
            <a:extLst>
              <a:ext uri="{FF2B5EF4-FFF2-40B4-BE49-F238E27FC236}">
                <a16:creationId xmlns:a16="http://schemas.microsoft.com/office/drawing/2014/main" id="{F90B91B3-EDB5-ADB2-02C6-60FEFEA4798C}"/>
              </a:ext>
            </a:extLst>
          </p:cNvPr>
          <p:cNvSpPr txBox="1"/>
          <p:nvPr/>
        </p:nvSpPr>
        <p:spPr>
          <a:xfrm>
            <a:off x="878951" y="1304317"/>
            <a:ext cx="639537" cy="523220"/>
          </a:xfrm>
          <a:prstGeom prst="rect">
            <a:avLst/>
          </a:prstGeom>
          <a:noFill/>
        </p:spPr>
        <p:txBody>
          <a:bodyPr wrap="square" rtlCol="0">
            <a:spAutoFit/>
          </a:bodyPr>
          <a:lstStyle/>
          <a:p>
            <a:r>
              <a:rPr lang="en-US" sz="2800" dirty="0">
                <a:solidFill>
                  <a:schemeClr val="bg1"/>
                </a:solidFill>
                <a:latin typeface="Rubik" panose="00000500000000000000" pitchFamily="2" charset="-79"/>
                <a:cs typeface="Rubik" panose="00000500000000000000" pitchFamily="2" charset="-79"/>
              </a:rPr>
              <a:t>H1</a:t>
            </a:r>
            <a:endParaRPr lang="fr-FR" sz="2800" dirty="0">
              <a:solidFill>
                <a:schemeClr val="bg1"/>
              </a:solidFill>
              <a:latin typeface="Rubik" panose="00000500000000000000" pitchFamily="2" charset="-79"/>
              <a:cs typeface="Rubik" panose="00000500000000000000" pitchFamily="2" charset="-79"/>
            </a:endParaRPr>
          </a:p>
        </p:txBody>
      </p:sp>
      <p:cxnSp>
        <p:nvCxnSpPr>
          <p:cNvPr id="8" name="Straight Arrow Connector 7">
            <a:extLst>
              <a:ext uri="{FF2B5EF4-FFF2-40B4-BE49-F238E27FC236}">
                <a16:creationId xmlns:a16="http://schemas.microsoft.com/office/drawing/2014/main" id="{923D66F2-A935-C21F-BD7F-51A80F8B3C91}"/>
              </a:ext>
            </a:extLst>
          </p:cNvPr>
          <p:cNvCxnSpPr>
            <a:cxnSpLocks/>
          </p:cNvCxnSpPr>
          <p:nvPr/>
        </p:nvCxnSpPr>
        <p:spPr>
          <a:xfrm flipV="1">
            <a:off x="3100786" y="1520062"/>
            <a:ext cx="2001093" cy="2595495"/>
          </a:xfrm>
          <a:prstGeom prst="straightConnector1">
            <a:avLst/>
          </a:prstGeom>
          <a:ln w="76200">
            <a:solidFill>
              <a:srgbClr val="50C9D5"/>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Folded Corner 48">
            <a:extLst>
              <a:ext uri="{FF2B5EF4-FFF2-40B4-BE49-F238E27FC236}">
                <a16:creationId xmlns:a16="http://schemas.microsoft.com/office/drawing/2014/main" id="{4E276602-6328-4F4C-0E2A-97F10D5849A9}"/>
              </a:ext>
            </a:extLst>
          </p:cNvPr>
          <p:cNvSpPr/>
          <p:nvPr/>
        </p:nvSpPr>
        <p:spPr>
          <a:xfrm>
            <a:off x="2715776" y="3724435"/>
            <a:ext cx="898106" cy="898106"/>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a:p>
            <a:pPr algn="ctr"/>
            <a:endParaRPr lang="fr-FR" sz="2400" dirty="0"/>
          </a:p>
        </p:txBody>
      </p:sp>
      <p:sp>
        <p:nvSpPr>
          <p:cNvPr id="59" name="TextBox 58">
            <a:extLst>
              <a:ext uri="{FF2B5EF4-FFF2-40B4-BE49-F238E27FC236}">
                <a16:creationId xmlns:a16="http://schemas.microsoft.com/office/drawing/2014/main" id="{784C2AE6-65CB-D852-7097-66A4A9F2599B}"/>
              </a:ext>
            </a:extLst>
          </p:cNvPr>
          <p:cNvSpPr txBox="1"/>
          <p:nvPr/>
        </p:nvSpPr>
        <p:spPr>
          <a:xfrm>
            <a:off x="2781469" y="3853948"/>
            <a:ext cx="704089" cy="523220"/>
          </a:xfrm>
          <a:prstGeom prst="rect">
            <a:avLst/>
          </a:prstGeom>
          <a:noFill/>
        </p:spPr>
        <p:txBody>
          <a:bodyPr wrap="square" rtlCol="0">
            <a:spAutoFit/>
          </a:bodyPr>
          <a:lstStyle/>
          <a:p>
            <a:r>
              <a:rPr lang="en-US" sz="2800" dirty="0">
                <a:solidFill>
                  <a:schemeClr val="bg1"/>
                </a:solidFill>
                <a:latin typeface="Rubik" panose="00000500000000000000" pitchFamily="2" charset="-79"/>
                <a:cs typeface="Rubik" panose="00000500000000000000" pitchFamily="2" charset="-79"/>
              </a:rPr>
              <a:t>H2</a:t>
            </a:r>
            <a:endParaRPr lang="fr-FR" sz="2800" dirty="0">
              <a:solidFill>
                <a:schemeClr val="bg1"/>
              </a:solidFill>
              <a:latin typeface="Rubik" panose="00000500000000000000" pitchFamily="2" charset="-79"/>
              <a:cs typeface="Rubik" panose="00000500000000000000" pitchFamily="2" charset="-79"/>
            </a:endParaRPr>
          </a:p>
        </p:txBody>
      </p:sp>
      <p:cxnSp>
        <p:nvCxnSpPr>
          <p:cNvPr id="17" name="Straight Arrow Connector 16">
            <a:extLst>
              <a:ext uri="{FF2B5EF4-FFF2-40B4-BE49-F238E27FC236}">
                <a16:creationId xmlns:a16="http://schemas.microsoft.com/office/drawing/2014/main" id="{A68EE3A5-C5C8-0BF6-A5BE-72556AC984F1}"/>
              </a:ext>
            </a:extLst>
          </p:cNvPr>
          <p:cNvCxnSpPr>
            <a:cxnSpLocks/>
          </p:cNvCxnSpPr>
          <p:nvPr/>
        </p:nvCxnSpPr>
        <p:spPr>
          <a:xfrm>
            <a:off x="5101879" y="1654578"/>
            <a:ext cx="1988244" cy="2573871"/>
          </a:xfrm>
          <a:prstGeom prst="straightConnector1">
            <a:avLst/>
          </a:prstGeom>
          <a:ln w="76200">
            <a:solidFill>
              <a:srgbClr val="50C9D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AFF888A-4729-1C50-6657-5AADFC2E1E47}"/>
              </a:ext>
            </a:extLst>
          </p:cNvPr>
          <p:cNvCxnSpPr>
            <a:cxnSpLocks/>
          </p:cNvCxnSpPr>
          <p:nvPr/>
        </p:nvCxnSpPr>
        <p:spPr>
          <a:xfrm flipV="1">
            <a:off x="7014819" y="1563610"/>
            <a:ext cx="2011360" cy="2551947"/>
          </a:xfrm>
          <a:prstGeom prst="straightConnector1">
            <a:avLst/>
          </a:prstGeom>
          <a:ln w="76200">
            <a:solidFill>
              <a:srgbClr val="50C9D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F9D6E66-3FD4-D92B-EA72-8BC0D723D62C}"/>
              </a:ext>
            </a:extLst>
          </p:cNvPr>
          <p:cNvCxnSpPr>
            <a:cxnSpLocks/>
          </p:cNvCxnSpPr>
          <p:nvPr/>
        </p:nvCxnSpPr>
        <p:spPr>
          <a:xfrm>
            <a:off x="9026179" y="1654578"/>
            <a:ext cx="1943280" cy="2506380"/>
          </a:xfrm>
          <a:prstGeom prst="straightConnector1">
            <a:avLst/>
          </a:prstGeom>
          <a:ln w="76200">
            <a:solidFill>
              <a:srgbClr val="50C9D5"/>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Folded Corner 53">
            <a:extLst>
              <a:ext uri="{FF2B5EF4-FFF2-40B4-BE49-F238E27FC236}">
                <a16:creationId xmlns:a16="http://schemas.microsoft.com/office/drawing/2014/main" id="{66CDBC90-68B6-C19B-9F02-C289CD78B553}"/>
              </a:ext>
            </a:extLst>
          </p:cNvPr>
          <p:cNvSpPr/>
          <p:nvPr/>
        </p:nvSpPr>
        <p:spPr>
          <a:xfrm>
            <a:off x="6582467" y="3732997"/>
            <a:ext cx="898106" cy="898106"/>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a:p>
            <a:pPr algn="ctr"/>
            <a:endParaRPr lang="fr-FR" sz="2400" dirty="0"/>
          </a:p>
        </p:txBody>
      </p:sp>
      <p:sp>
        <p:nvSpPr>
          <p:cNvPr id="56" name="Rectangle: Folded Corner 55">
            <a:extLst>
              <a:ext uri="{FF2B5EF4-FFF2-40B4-BE49-F238E27FC236}">
                <a16:creationId xmlns:a16="http://schemas.microsoft.com/office/drawing/2014/main" id="{07EC5C95-07B6-6CC4-8CB5-C832B027CC74}"/>
              </a:ext>
            </a:extLst>
          </p:cNvPr>
          <p:cNvSpPr/>
          <p:nvPr/>
        </p:nvSpPr>
        <p:spPr>
          <a:xfrm>
            <a:off x="10506767" y="3724435"/>
            <a:ext cx="898106" cy="898106"/>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a:p>
            <a:pPr algn="ctr"/>
            <a:endParaRPr lang="fr-FR" sz="2800" dirty="0"/>
          </a:p>
        </p:txBody>
      </p:sp>
      <p:sp>
        <p:nvSpPr>
          <p:cNvPr id="57" name="Rectangle: Folded Corner 56">
            <a:extLst>
              <a:ext uri="{FF2B5EF4-FFF2-40B4-BE49-F238E27FC236}">
                <a16:creationId xmlns:a16="http://schemas.microsoft.com/office/drawing/2014/main" id="{D85F74AB-BF75-8E12-0267-7480AEE2966D}"/>
              </a:ext>
            </a:extLst>
          </p:cNvPr>
          <p:cNvSpPr/>
          <p:nvPr/>
        </p:nvSpPr>
        <p:spPr>
          <a:xfrm>
            <a:off x="8577126" y="1205525"/>
            <a:ext cx="898106" cy="898106"/>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a:p>
            <a:pPr algn="ctr"/>
            <a:endParaRPr lang="fr-FR" sz="2400" dirty="0"/>
          </a:p>
        </p:txBody>
      </p:sp>
      <p:sp>
        <p:nvSpPr>
          <p:cNvPr id="61" name="TextBox 60">
            <a:extLst>
              <a:ext uri="{FF2B5EF4-FFF2-40B4-BE49-F238E27FC236}">
                <a16:creationId xmlns:a16="http://schemas.microsoft.com/office/drawing/2014/main" id="{518492DE-B11E-28B2-F8B6-0D2F2E24C35A}"/>
              </a:ext>
            </a:extLst>
          </p:cNvPr>
          <p:cNvSpPr txBox="1"/>
          <p:nvPr/>
        </p:nvSpPr>
        <p:spPr>
          <a:xfrm>
            <a:off x="6701079" y="3853947"/>
            <a:ext cx="716685" cy="523220"/>
          </a:xfrm>
          <a:prstGeom prst="rect">
            <a:avLst/>
          </a:prstGeom>
          <a:noFill/>
        </p:spPr>
        <p:txBody>
          <a:bodyPr wrap="square" rtlCol="0">
            <a:spAutoFit/>
          </a:bodyPr>
          <a:lstStyle/>
          <a:p>
            <a:r>
              <a:rPr lang="en-US" sz="2800" dirty="0">
                <a:solidFill>
                  <a:schemeClr val="bg1"/>
                </a:solidFill>
                <a:latin typeface="Rubik" panose="00000500000000000000" pitchFamily="2" charset="-79"/>
                <a:cs typeface="Rubik" panose="00000500000000000000" pitchFamily="2" charset="-79"/>
              </a:rPr>
              <a:t>H4</a:t>
            </a:r>
            <a:endParaRPr lang="fr-FR" sz="2800" dirty="0">
              <a:solidFill>
                <a:schemeClr val="bg1"/>
              </a:solidFill>
              <a:latin typeface="Rubik" panose="00000500000000000000" pitchFamily="2" charset="-79"/>
              <a:cs typeface="Rubik" panose="00000500000000000000" pitchFamily="2" charset="-79"/>
            </a:endParaRPr>
          </a:p>
        </p:txBody>
      </p:sp>
      <p:sp>
        <p:nvSpPr>
          <p:cNvPr id="62" name="TextBox 61">
            <a:extLst>
              <a:ext uri="{FF2B5EF4-FFF2-40B4-BE49-F238E27FC236}">
                <a16:creationId xmlns:a16="http://schemas.microsoft.com/office/drawing/2014/main" id="{5B462D1C-E4C6-A49D-65AF-711C395C57E5}"/>
              </a:ext>
            </a:extLst>
          </p:cNvPr>
          <p:cNvSpPr txBox="1"/>
          <p:nvPr/>
        </p:nvSpPr>
        <p:spPr>
          <a:xfrm>
            <a:off x="8673491" y="1302000"/>
            <a:ext cx="707238" cy="523220"/>
          </a:xfrm>
          <a:prstGeom prst="rect">
            <a:avLst/>
          </a:prstGeom>
          <a:noFill/>
        </p:spPr>
        <p:txBody>
          <a:bodyPr wrap="square" rtlCol="0">
            <a:spAutoFit/>
          </a:bodyPr>
          <a:lstStyle/>
          <a:p>
            <a:r>
              <a:rPr lang="en-US" sz="2800" dirty="0">
                <a:solidFill>
                  <a:schemeClr val="bg1"/>
                </a:solidFill>
                <a:latin typeface="Rubik" panose="00000500000000000000" pitchFamily="2" charset="-79"/>
                <a:cs typeface="Rubik" panose="00000500000000000000" pitchFamily="2" charset="-79"/>
              </a:rPr>
              <a:t>H5</a:t>
            </a:r>
            <a:endParaRPr lang="fr-FR" sz="2800" dirty="0">
              <a:solidFill>
                <a:schemeClr val="bg1"/>
              </a:solidFill>
              <a:latin typeface="Rubik" panose="00000500000000000000" pitchFamily="2" charset="-79"/>
              <a:cs typeface="Rubik" panose="00000500000000000000" pitchFamily="2" charset="-79"/>
            </a:endParaRPr>
          </a:p>
        </p:txBody>
      </p:sp>
      <p:sp>
        <p:nvSpPr>
          <p:cNvPr id="63" name="TextBox 62">
            <a:extLst>
              <a:ext uri="{FF2B5EF4-FFF2-40B4-BE49-F238E27FC236}">
                <a16:creationId xmlns:a16="http://schemas.microsoft.com/office/drawing/2014/main" id="{F6C2FA61-8324-1F4A-5685-83B87C340861}"/>
              </a:ext>
            </a:extLst>
          </p:cNvPr>
          <p:cNvSpPr txBox="1"/>
          <p:nvPr/>
        </p:nvSpPr>
        <p:spPr>
          <a:xfrm>
            <a:off x="10584014" y="3829178"/>
            <a:ext cx="710387" cy="523220"/>
          </a:xfrm>
          <a:prstGeom prst="rect">
            <a:avLst/>
          </a:prstGeom>
          <a:noFill/>
        </p:spPr>
        <p:txBody>
          <a:bodyPr wrap="square" rtlCol="0">
            <a:spAutoFit/>
          </a:bodyPr>
          <a:lstStyle/>
          <a:p>
            <a:r>
              <a:rPr lang="en-US" sz="2800" dirty="0">
                <a:solidFill>
                  <a:schemeClr val="bg1"/>
                </a:solidFill>
                <a:latin typeface="Rubik" panose="00000500000000000000" pitchFamily="2" charset="-79"/>
                <a:cs typeface="Rubik" panose="00000500000000000000" pitchFamily="2" charset="-79"/>
              </a:rPr>
              <a:t>H6</a:t>
            </a:r>
            <a:endParaRPr lang="fr-FR" sz="2800" dirty="0">
              <a:solidFill>
                <a:schemeClr val="bg1"/>
              </a:solidFill>
              <a:latin typeface="Rubik" panose="00000500000000000000" pitchFamily="2" charset="-79"/>
              <a:cs typeface="Rubik" panose="00000500000000000000" pitchFamily="2" charset="-79"/>
            </a:endParaRPr>
          </a:p>
        </p:txBody>
      </p:sp>
      <p:sp>
        <p:nvSpPr>
          <p:cNvPr id="55" name="Rectangle: Folded Corner 54">
            <a:extLst>
              <a:ext uri="{FF2B5EF4-FFF2-40B4-BE49-F238E27FC236}">
                <a16:creationId xmlns:a16="http://schemas.microsoft.com/office/drawing/2014/main" id="{D1044F70-A64F-BC33-542B-8A790FA5B285}"/>
              </a:ext>
            </a:extLst>
          </p:cNvPr>
          <p:cNvSpPr/>
          <p:nvPr/>
        </p:nvSpPr>
        <p:spPr>
          <a:xfrm>
            <a:off x="4652826" y="1214087"/>
            <a:ext cx="898106" cy="898106"/>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a:p>
            <a:pPr algn="ctr"/>
            <a:endParaRPr lang="fr-FR" sz="2400" dirty="0"/>
          </a:p>
        </p:txBody>
      </p:sp>
      <p:sp>
        <p:nvSpPr>
          <p:cNvPr id="60" name="TextBox 59">
            <a:extLst>
              <a:ext uri="{FF2B5EF4-FFF2-40B4-BE49-F238E27FC236}">
                <a16:creationId xmlns:a16="http://schemas.microsoft.com/office/drawing/2014/main" id="{72A6FB24-91F3-EA3E-8C9C-3AB206063183}"/>
              </a:ext>
            </a:extLst>
          </p:cNvPr>
          <p:cNvSpPr txBox="1"/>
          <p:nvPr/>
        </p:nvSpPr>
        <p:spPr>
          <a:xfrm>
            <a:off x="4749190" y="1338893"/>
            <a:ext cx="708813" cy="523220"/>
          </a:xfrm>
          <a:prstGeom prst="rect">
            <a:avLst/>
          </a:prstGeom>
          <a:noFill/>
        </p:spPr>
        <p:txBody>
          <a:bodyPr wrap="square" rtlCol="0">
            <a:spAutoFit/>
          </a:bodyPr>
          <a:lstStyle/>
          <a:p>
            <a:r>
              <a:rPr lang="en-US" sz="2800" dirty="0">
                <a:solidFill>
                  <a:schemeClr val="bg1"/>
                </a:solidFill>
                <a:latin typeface="Rubik" panose="00000500000000000000" pitchFamily="2" charset="-79"/>
                <a:cs typeface="Rubik" panose="00000500000000000000" pitchFamily="2" charset="-79"/>
              </a:rPr>
              <a:t>H3</a:t>
            </a:r>
            <a:endParaRPr lang="fr-FR" sz="2800" dirty="0">
              <a:solidFill>
                <a:schemeClr val="bg1"/>
              </a:solidFill>
              <a:latin typeface="Rubik" panose="00000500000000000000" pitchFamily="2" charset="-79"/>
              <a:cs typeface="Rubik" panose="00000500000000000000" pitchFamily="2" charset="-79"/>
            </a:endParaRPr>
          </a:p>
        </p:txBody>
      </p:sp>
      <p:sp>
        <p:nvSpPr>
          <p:cNvPr id="16" name="TextBox 15">
            <a:extLst>
              <a:ext uri="{FF2B5EF4-FFF2-40B4-BE49-F238E27FC236}">
                <a16:creationId xmlns:a16="http://schemas.microsoft.com/office/drawing/2014/main" id="{4319B208-A2AC-22F5-2E7D-DC2249E05C68}"/>
              </a:ext>
            </a:extLst>
          </p:cNvPr>
          <p:cNvSpPr txBox="1"/>
          <p:nvPr/>
        </p:nvSpPr>
        <p:spPr>
          <a:xfrm>
            <a:off x="1803181" y="1040255"/>
            <a:ext cx="2325176" cy="1569660"/>
          </a:xfrm>
          <a:prstGeom prst="rect">
            <a:avLst/>
          </a:prstGeom>
          <a:noFill/>
        </p:spPr>
        <p:txBody>
          <a:bodyPr wrap="square" rtlCol="0">
            <a:spAutoFit/>
          </a:bodyPr>
          <a:lstStyle/>
          <a:p>
            <a:pPr algn="ctr"/>
            <a:r>
              <a:rPr lang="en-US" sz="2400" dirty="0">
                <a:solidFill>
                  <a:schemeClr val="bg1"/>
                </a:solidFill>
              </a:rPr>
              <a:t>The year of study affects the difficulty using frameworks</a:t>
            </a:r>
          </a:p>
        </p:txBody>
      </p:sp>
      <p:sp>
        <p:nvSpPr>
          <p:cNvPr id="22" name="TextBox 21">
            <a:extLst>
              <a:ext uri="{FF2B5EF4-FFF2-40B4-BE49-F238E27FC236}">
                <a16:creationId xmlns:a16="http://schemas.microsoft.com/office/drawing/2014/main" id="{1D5BA973-523B-EBEF-BC24-7E4E6B72A2DA}"/>
              </a:ext>
            </a:extLst>
          </p:cNvPr>
          <p:cNvSpPr txBox="1"/>
          <p:nvPr/>
        </p:nvSpPr>
        <p:spPr>
          <a:xfrm>
            <a:off x="293839" y="3677081"/>
            <a:ext cx="2325176" cy="1938992"/>
          </a:xfrm>
          <a:prstGeom prst="rect">
            <a:avLst/>
          </a:prstGeom>
          <a:noFill/>
        </p:spPr>
        <p:txBody>
          <a:bodyPr wrap="square" rtlCol="0">
            <a:spAutoFit/>
          </a:bodyPr>
          <a:lstStyle/>
          <a:p>
            <a:pPr algn="ctr"/>
            <a:r>
              <a:rPr lang="en-US" sz="2400" dirty="0">
                <a:solidFill>
                  <a:schemeClr val="bg1"/>
                </a:solidFill>
              </a:rPr>
              <a:t>The pedagogical program doesn’t influence the usefulness of frameworks</a:t>
            </a:r>
          </a:p>
        </p:txBody>
      </p:sp>
      <p:sp>
        <p:nvSpPr>
          <p:cNvPr id="25" name="TextBox 24">
            <a:extLst>
              <a:ext uri="{FF2B5EF4-FFF2-40B4-BE49-F238E27FC236}">
                <a16:creationId xmlns:a16="http://schemas.microsoft.com/office/drawing/2014/main" id="{8C3D0498-E3AB-6515-43A3-E80F39E6AF4A}"/>
              </a:ext>
            </a:extLst>
          </p:cNvPr>
          <p:cNvSpPr txBox="1"/>
          <p:nvPr/>
        </p:nvSpPr>
        <p:spPr>
          <a:xfrm>
            <a:off x="4080947" y="3930809"/>
            <a:ext cx="2325176" cy="1200329"/>
          </a:xfrm>
          <a:prstGeom prst="rect">
            <a:avLst/>
          </a:prstGeom>
          <a:noFill/>
        </p:spPr>
        <p:txBody>
          <a:bodyPr wrap="square" rtlCol="0">
            <a:spAutoFit/>
          </a:bodyPr>
          <a:lstStyle/>
          <a:p>
            <a:pPr algn="ctr"/>
            <a:r>
              <a:rPr lang="en-US" sz="2400" dirty="0">
                <a:solidFill>
                  <a:schemeClr val="bg1"/>
                </a:solidFill>
              </a:rPr>
              <a:t>Frameworks are not useful for an engineer</a:t>
            </a:r>
          </a:p>
        </p:txBody>
      </p:sp>
      <p:sp>
        <p:nvSpPr>
          <p:cNvPr id="27" name="TextBox 26">
            <a:extLst>
              <a:ext uri="{FF2B5EF4-FFF2-40B4-BE49-F238E27FC236}">
                <a16:creationId xmlns:a16="http://schemas.microsoft.com/office/drawing/2014/main" id="{E0E6F273-107C-88F2-14E3-D7E1A49A38BF}"/>
              </a:ext>
            </a:extLst>
          </p:cNvPr>
          <p:cNvSpPr txBox="1"/>
          <p:nvPr/>
        </p:nvSpPr>
        <p:spPr>
          <a:xfrm>
            <a:off x="9550573" y="1144969"/>
            <a:ext cx="2426384" cy="1569660"/>
          </a:xfrm>
          <a:prstGeom prst="rect">
            <a:avLst/>
          </a:prstGeom>
          <a:noFill/>
        </p:spPr>
        <p:txBody>
          <a:bodyPr wrap="square" rtlCol="0">
            <a:spAutoFit/>
          </a:bodyPr>
          <a:lstStyle/>
          <a:p>
            <a:pPr algn="ctr"/>
            <a:r>
              <a:rPr lang="en-US" sz="2400" dirty="0">
                <a:solidFill>
                  <a:schemeClr val="bg1"/>
                </a:solidFill>
              </a:rPr>
              <a:t>T</a:t>
            </a:r>
            <a:r>
              <a:rPr lang="en-US" sz="2400" b="0" i="0" u="none" strike="noStrike" dirty="0">
                <a:solidFill>
                  <a:schemeClr val="bg1"/>
                </a:solidFill>
                <a:effectLst/>
              </a:rPr>
              <a:t>he ease of frameworks influence the utility</a:t>
            </a:r>
            <a:endParaRPr lang="en-US" sz="3200" dirty="0">
              <a:solidFill>
                <a:schemeClr val="bg1"/>
              </a:solidFill>
            </a:endParaRPr>
          </a:p>
        </p:txBody>
      </p:sp>
      <p:sp>
        <p:nvSpPr>
          <p:cNvPr id="28" name="TextBox 27">
            <a:extLst>
              <a:ext uri="{FF2B5EF4-FFF2-40B4-BE49-F238E27FC236}">
                <a16:creationId xmlns:a16="http://schemas.microsoft.com/office/drawing/2014/main" id="{77EB569B-3551-D5D5-8F4C-251AD22FD2C3}"/>
              </a:ext>
            </a:extLst>
          </p:cNvPr>
          <p:cNvSpPr txBox="1"/>
          <p:nvPr/>
        </p:nvSpPr>
        <p:spPr>
          <a:xfrm>
            <a:off x="7674634" y="3894439"/>
            <a:ext cx="2703090" cy="1200329"/>
          </a:xfrm>
          <a:prstGeom prst="rect">
            <a:avLst/>
          </a:prstGeom>
          <a:noFill/>
        </p:spPr>
        <p:txBody>
          <a:bodyPr wrap="square" rtlCol="0">
            <a:spAutoFit/>
          </a:bodyPr>
          <a:lstStyle/>
          <a:p>
            <a:pPr algn="ctr"/>
            <a:r>
              <a:rPr lang="en-US" sz="2400" dirty="0">
                <a:solidFill>
                  <a:schemeClr val="bg1"/>
                </a:solidFill>
              </a:rPr>
              <a:t>The simplicity of frameworks make the learning easier</a:t>
            </a:r>
            <a:endParaRPr lang="en-US" sz="3200" dirty="0">
              <a:solidFill>
                <a:schemeClr val="bg1"/>
              </a:solidFill>
            </a:endParaRPr>
          </a:p>
        </p:txBody>
      </p:sp>
      <p:sp>
        <p:nvSpPr>
          <p:cNvPr id="30" name="TextBox 29">
            <a:extLst>
              <a:ext uri="{FF2B5EF4-FFF2-40B4-BE49-F238E27FC236}">
                <a16:creationId xmlns:a16="http://schemas.microsoft.com/office/drawing/2014/main" id="{66079739-14DD-4A62-8BA0-5FAF63697A09}"/>
              </a:ext>
            </a:extLst>
          </p:cNvPr>
          <p:cNvSpPr txBox="1"/>
          <p:nvPr/>
        </p:nvSpPr>
        <p:spPr>
          <a:xfrm>
            <a:off x="5626348" y="1144969"/>
            <a:ext cx="3026195" cy="1569660"/>
          </a:xfrm>
          <a:prstGeom prst="rect">
            <a:avLst/>
          </a:prstGeom>
          <a:noFill/>
        </p:spPr>
        <p:txBody>
          <a:bodyPr wrap="square" rtlCol="0">
            <a:spAutoFit/>
          </a:bodyPr>
          <a:lstStyle/>
          <a:p>
            <a:pPr algn="ctr"/>
            <a:r>
              <a:rPr lang="en-US" sz="2400" dirty="0">
                <a:solidFill>
                  <a:schemeClr val="bg1"/>
                </a:solidFill>
              </a:rPr>
              <a:t>Popularity of frameworks is a major factor in adopting frameworks</a:t>
            </a:r>
          </a:p>
        </p:txBody>
      </p:sp>
      <p:pic>
        <p:nvPicPr>
          <p:cNvPr id="33" name="Graphic 32">
            <a:extLst>
              <a:ext uri="{FF2B5EF4-FFF2-40B4-BE49-F238E27FC236}">
                <a16:creationId xmlns:a16="http://schemas.microsoft.com/office/drawing/2014/main" id="{51734EAE-09A3-93C0-5835-54E1C8CEE2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6917770"/>
            <a:ext cx="12192000" cy="7469657"/>
          </a:xfrm>
          <a:prstGeom prst="rect">
            <a:avLst/>
          </a:prstGeom>
        </p:spPr>
      </p:pic>
      <p:sp>
        <p:nvSpPr>
          <p:cNvPr id="3" name="Rectangle: Folded Corner 2">
            <a:extLst>
              <a:ext uri="{FF2B5EF4-FFF2-40B4-BE49-F238E27FC236}">
                <a16:creationId xmlns:a16="http://schemas.microsoft.com/office/drawing/2014/main" id="{B23FDFC4-8E0B-5CD4-4752-5705C9DFA2CD}"/>
              </a:ext>
            </a:extLst>
          </p:cNvPr>
          <p:cNvSpPr/>
          <p:nvPr/>
        </p:nvSpPr>
        <p:spPr>
          <a:xfrm>
            <a:off x="10541225" y="5605775"/>
            <a:ext cx="898106" cy="898106"/>
          </a:xfrm>
          <a:prstGeom prst="foldedCorner">
            <a:avLst>
              <a:gd name="adj" fmla="val 39584"/>
            </a:avLst>
          </a:prstGeom>
          <a:solidFill>
            <a:srgbClr val="50C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a:p>
            <a:pPr algn="ctr"/>
            <a:endParaRPr lang="fr-FR" sz="2800" dirty="0"/>
          </a:p>
        </p:txBody>
      </p:sp>
      <p:cxnSp>
        <p:nvCxnSpPr>
          <p:cNvPr id="5" name="Straight Arrow Connector 4">
            <a:extLst>
              <a:ext uri="{FF2B5EF4-FFF2-40B4-BE49-F238E27FC236}">
                <a16:creationId xmlns:a16="http://schemas.microsoft.com/office/drawing/2014/main" id="{C86E11E4-E4EC-8ABC-C360-3272A8B3D6B1}"/>
              </a:ext>
            </a:extLst>
          </p:cNvPr>
          <p:cNvCxnSpPr>
            <a:cxnSpLocks/>
          </p:cNvCxnSpPr>
          <p:nvPr/>
        </p:nvCxnSpPr>
        <p:spPr>
          <a:xfrm flipH="1">
            <a:off x="10969459" y="4251926"/>
            <a:ext cx="20819" cy="1802902"/>
          </a:xfrm>
          <a:prstGeom prst="straightConnector1">
            <a:avLst/>
          </a:prstGeom>
          <a:ln w="76200">
            <a:solidFill>
              <a:srgbClr val="50C9D5"/>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55C983A-9494-5F72-CD41-5270CEF8B836}"/>
              </a:ext>
            </a:extLst>
          </p:cNvPr>
          <p:cNvSpPr txBox="1"/>
          <p:nvPr/>
        </p:nvSpPr>
        <p:spPr>
          <a:xfrm>
            <a:off x="10618472" y="5710518"/>
            <a:ext cx="710387" cy="523220"/>
          </a:xfrm>
          <a:prstGeom prst="rect">
            <a:avLst/>
          </a:prstGeom>
          <a:noFill/>
        </p:spPr>
        <p:txBody>
          <a:bodyPr wrap="square" rtlCol="0">
            <a:spAutoFit/>
          </a:bodyPr>
          <a:lstStyle/>
          <a:p>
            <a:r>
              <a:rPr lang="en-US" sz="2800" dirty="0">
                <a:solidFill>
                  <a:schemeClr val="bg1"/>
                </a:solidFill>
                <a:latin typeface="Rubik" panose="00000500000000000000" pitchFamily="2" charset="-79"/>
                <a:cs typeface="Rubik" panose="00000500000000000000" pitchFamily="2" charset="-79"/>
              </a:rPr>
              <a:t>H7</a:t>
            </a:r>
            <a:endParaRPr lang="fr-FR" sz="2800" dirty="0">
              <a:solidFill>
                <a:schemeClr val="bg1"/>
              </a:solidFill>
              <a:latin typeface="Rubik" panose="00000500000000000000" pitchFamily="2" charset="-79"/>
              <a:cs typeface="Rubik" panose="00000500000000000000" pitchFamily="2" charset="-79"/>
            </a:endParaRPr>
          </a:p>
        </p:txBody>
      </p:sp>
      <p:sp>
        <p:nvSpPr>
          <p:cNvPr id="11" name="TextBox 10">
            <a:extLst>
              <a:ext uri="{FF2B5EF4-FFF2-40B4-BE49-F238E27FC236}">
                <a16:creationId xmlns:a16="http://schemas.microsoft.com/office/drawing/2014/main" id="{1577ED82-D646-16CE-6ED4-55BB9A787443}"/>
              </a:ext>
            </a:extLst>
          </p:cNvPr>
          <p:cNvSpPr txBox="1"/>
          <p:nvPr/>
        </p:nvSpPr>
        <p:spPr>
          <a:xfrm>
            <a:off x="5573874" y="5633419"/>
            <a:ext cx="4851876" cy="830997"/>
          </a:xfrm>
          <a:prstGeom prst="rect">
            <a:avLst/>
          </a:prstGeom>
          <a:noFill/>
        </p:spPr>
        <p:txBody>
          <a:bodyPr wrap="square" rtlCol="0">
            <a:spAutoFit/>
          </a:bodyPr>
          <a:lstStyle/>
          <a:p>
            <a:pPr algn="ctr"/>
            <a:r>
              <a:rPr lang="en-US" sz="2400" dirty="0">
                <a:solidFill>
                  <a:schemeClr val="bg1"/>
                </a:solidFill>
              </a:rPr>
              <a:t>A positive attitude toward frameworks influence the will of use</a:t>
            </a:r>
            <a:endParaRPr lang="en-US" sz="3200" dirty="0">
              <a:solidFill>
                <a:schemeClr val="bg1"/>
              </a:solidFill>
            </a:endParaRPr>
          </a:p>
        </p:txBody>
      </p:sp>
    </p:spTree>
    <p:custDataLst>
      <p:tags r:id="rId1"/>
    </p:custDataLst>
    <p:extLst>
      <p:ext uri="{BB962C8B-B14F-4D97-AF65-F5344CB8AC3E}">
        <p14:creationId xmlns:p14="http://schemas.microsoft.com/office/powerpoint/2010/main" val="18419056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 y="0"/>
            <a:ext cx="12192000" cy="6857214"/>
          </a:xfrm>
          <a:prstGeom prst="rect">
            <a:avLst/>
          </a:prstGeom>
        </p:spPr>
      </p:pic>
      <p:pic>
        <p:nvPicPr>
          <p:cNvPr id="3" name="Picture 2">
            <a:extLst>
              <a:ext uri="{FF2B5EF4-FFF2-40B4-BE49-F238E27FC236}">
                <a16:creationId xmlns:a16="http://schemas.microsoft.com/office/drawing/2014/main" id="{A6038655-EFA1-280D-1DB7-F0FF28EDE8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3331" y="2073639"/>
            <a:ext cx="2385333" cy="2385333"/>
          </a:xfrm>
          <a:prstGeom prst="rect">
            <a:avLst/>
          </a:prstGeom>
        </p:spPr>
      </p:pic>
      <p:sp>
        <p:nvSpPr>
          <p:cNvPr id="4" name="TextBox 3">
            <a:extLst>
              <a:ext uri="{FF2B5EF4-FFF2-40B4-BE49-F238E27FC236}">
                <a16:creationId xmlns:a16="http://schemas.microsoft.com/office/drawing/2014/main" id="{586C6F0F-FC7F-1B73-265C-F1830A47E032}"/>
              </a:ext>
            </a:extLst>
          </p:cNvPr>
          <p:cNvSpPr txBox="1"/>
          <p:nvPr/>
        </p:nvSpPr>
        <p:spPr>
          <a:xfrm>
            <a:off x="3093311" y="541764"/>
            <a:ext cx="6005375" cy="830997"/>
          </a:xfrm>
          <a:prstGeom prst="rect">
            <a:avLst/>
          </a:prstGeom>
          <a:noFill/>
        </p:spPr>
        <p:txBody>
          <a:bodyPr wrap="square" rtlCol="0">
            <a:spAutoFit/>
          </a:bodyPr>
          <a:lstStyle/>
          <a:p>
            <a:pPr algn="ctr"/>
            <a:r>
              <a:rPr lang="en-US" sz="4800" dirty="0">
                <a:solidFill>
                  <a:srgbClr val="50C9D5"/>
                </a:solidFill>
                <a:latin typeface="Rubik" panose="00000500000000000000" pitchFamily="2" charset="-79"/>
                <a:cs typeface="Rubik" panose="00000500000000000000" pitchFamily="2" charset="-79"/>
              </a:rPr>
              <a:t>Targeted Population</a:t>
            </a:r>
            <a:endParaRPr lang="fr-FR" sz="4800" dirty="0">
              <a:solidFill>
                <a:srgbClr val="50C9D5"/>
              </a:solidFill>
              <a:latin typeface="Rubik" panose="00000500000000000000" pitchFamily="2" charset="-79"/>
              <a:cs typeface="Rubik" panose="00000500000000000000" pitchFamily="2" charset="-79"/>
            </a:endParaRPr>
          </a:p>
        </p:txBody>
      </p:sp>
      <p:sp>
        <p:nvSpPr>
          <p:cNvPr id="5" name="TextBox 4">
            <a:extLst>
              <a:ext uri="{FF2B5EF4-FFF2-40B4-BE49-F238E27FC236}">
                <a16:creationId xmlns:a16="http://schemas.microsoft.com/office/drawing/2014/main" id="{85A42305-04B4-C6E1-6B1E-29FA60E70ECA}"/>
              </a:ext>
            </a:extLst>
          </p:cNvPr>
          <p:cNvSpPr txBox="1"/>
          <p:nvPr/>
        </p:nvSpPr>
        <p:spPr>
          <a:xfrm>
            <a:off x="1401975" y="10550747"/>
            <a:ext cx="9388046" cy="1077218"/>
          </a:xfrm>
          <a:prstGeom prst="rect">
            <a:avLst/>
          </a:prstGeom>
          <a:noFill/>
        </p:spPr>
        <p:txBody>
          <a:bodyPr wrap="square" rtlCol="0">
            <a:spAutoFit/>
          </a:bodyPr>
          <a:lstStyle/>
          <a:p>
            <a:pPr algn="ctr"/>
            <a:r>
              <a:rPr lang="en-US" sz="3200" dirty="0">
                <a:solidFill>
                  <a:schemeClr val="bg1"/>
                </a:solidFill>
                <a:latin typeface="Rubik" panose="00000500000000000000" pitchFamily="2" charset="-79"/>
                <a:cs typeface="Rubik" panose="00000500000000000000" pitchFamily="2" charset="-79"/>
              </a:rPr>
              <a:t>1</a:t>
            </a:r>
            <a:r>
              <a:rPr lang="en-US" sz="3200" baseline="30000" dirty="0">
                <a:solidFill>
                  <a:schemeClr val="bg1"/>
                </a:solidFill>
                <a:latin typeface="Rubik" panose="00000500000000000000" pitchFamily="2" charset="-79"/>
                <a:cs typeface="Rubik" panose="00000500000000000000" pitchFamily="2" charset="-79"/>
              </a:rPr>
              <a:t>st</a:t>
            </a:r>
            <a:r>
              <a:rPr lang="en-US" sz="3200" dirty="0">
                <a:solidFill>
                  <a:schemeClr val="bg1"/>
                </a:solidFill>
                <a:latin typeface="Rubik" panose="00000500000000000000" pitchFamily="2" charset="-79"/>
                <a:cs typeface="Rubik" panose="00000500000000000000" pitchFamily="2" charset="-79"/>
              </a:rPr>
              <a:t> and 2</a:t>
            </a:r>
            <a:r>
              <a:rPr lang="en-US" sz="3200" baseline="30000" dirty="0">
                <a:solidFill>
                  <a:schemeClr val="bg1"/>
                </a:solidFill>
                <a:latin typeface="Rubik" panose="00000500000000000000" pitchFamily="2" charset="-79"/>
                <a:cs typeface="Rubik" panose="00000500000000000000" pitchFamily="2" charset="-79"/>
              </a:rPr>
              <a:t>nd</a:t>
            </a:r>
            <a:r>
              <a:rPr lang="en-US" sz="3200" dirty="0">
                <a:solidFill>
                  <a:schemeClr val="bg1"/>
                </a:solidFill>
                <a:latin typeface="Rubik" panose="00000500000000000000" pitchFamily="2" charset="-79"/>
                <a:cs typeface="Rubik" panose="00000500000000000000" pitchFamily="2" charset="-79"/>
              </a:rPr>
              <a:t>  year computer science students of the national school of applied science </a:t>
            </a:r>
            <a:r>
              <a:rPr lang="en-US" sz="3200" dirty="0" err="1">
                <a:solidFill>
                  <a:schemeClr val="bg1"/>
                </a:solidFill>
                <a:latin typeface="Rubik" panose="00000500000000000000" pitchFamily="2" charset="-79"/>
                <a:cs typeface="Rubik" panose="00000500000000000000" pitchFamily="2" charset="-79"/>
              </a:rPr>
              <a:t>Kenitra</a:t>
            </a:r>
            <a:endParaRPr lang="fr-FR" sz="3200" dirty="0">
              <a:solidFill>
                <a:schemeClr val="bg1"/>
              </a:solidFill>
              <a:latin typeface="Rubik" panose="00000500000000000000" pitchFamily="2" charset="-79"/>
              <a:cs typeface="Rubik" panose="00000500000000000000" pitchFamily="2" charset="-79"/>
            </a:endParaRPr>
          </a:p>
        </p:txBody>
      </p:sp>
      <p:pic>
        <p:nvPicPr>
          <p:cNvPr id="6" name="Graphic 5">
            <a:extLst>
              <a:ext uri="{FF2B5EF4-FFF2-40B4-BE49-F238E27FC236}">
                <a16:creationId xmlns:a16="http://schemas.microsoft.com/office/drawing/2014/main" id="{1B558F1C-4DE8-A007-4C0C-4971B71D1EE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0" y="1313169"/>
            <a:ext cx="12192000" cy="7469657"/>
          </a:xfrm>
          <a:prstGeom prst="rect">
            <a:avLst/>
          </a:prstGeom>
        </p:spPr>
      </p:pic>
    </p:spTree>
    <p:custDataLst>
      <p:tags r:id="rId1"/>
    </p:custDataLst>
    <p:extLst>
      <p:ext uri="{BB962C8B-B14F-4D97-AF65-F5344CB8AC3E}">
        <p14:creationId xmlns:p14="http://schemas.microsoft.com/office/powerpoint/2010/main" val="19242435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7214"/>
          </a:xfrm>
          <a:prstGeom prst="rect">
            <a:avLst/>
          </a:prstGeom>
        </p:spPr>
      </p:pic>
      <p:pic>
        <p:nvPicPr>
          <p:cNvPr id="3" name="Picture 2">
            <a:extLst>
              <a:ext uri="{FF2B5EF4-FFF2-40B4-BE49-F238E27FC236}">
                <a16:creationId xmlns:a16="http://schemas.microsoft.com/office/drawing/2014/main" id="{A6038655-EFA1-280D-1DB7-F0FF28EDE8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6975" y="509273"/>
            <a:ext cx="1228725" cy="1228725"/>
          </a:xfrm>
          <a:prstGeom prst="rect">
            <a:avLst/>
          </a:prstGeom>
        </p:spPr>
      </p:pic>
      <p:sp>
        <p:nvSpPr>
          <p:cNvPr id="4" name="TextBox 3">
            <a:extLst>
              <a:ext uri="{FF2B5EF4-FFF2-40B4-BE49-F238E27FC236}">
                <a16:creationId xmlns:a16="http://schemas.microsoft.com/office/drawing/2014/main" id="{586C6F0F-FC7F-1B73-265C-F1830A47E032}"/>
              </a:ext>
            </a:extLst>
          </p:cNvPr>
          <p:cNvSpPr txBox="1"/>
          <p:nvPr/>
        </p:nvSpPr>
        <p:spPr>
          <a:xfrm>
            <a:off x="3712438" y="708136"/>
            <a:ext cx="6005375" cy="830997"/>
          </a:xfrm>
          <a:prstGeom prst="rect">
            <a:avLst/>
          </a:prstGeom>
          <a:noFill/>
        </p:spPr>
        <p:txBody>
          <a:bodyPr wrap="square" rtlCol="0">
            <a:spAutoFit/>
          </a:bodyPr>
          <a:lstStyle/>
          <a:p>
            <a:pPr algn="ctr"/>
            <a:r>
              <a:rPr lang="en-US" sz="4800" dirty="0">
                <a:solidFill>
                  <a:srgbClr val="50C9D5"/>
                </a:solidFill>
                <a:latin typeface="Rubik" panose="00000500000000000000" pitchFamily="2" charset="-79"/>
                <a:cs typeface="Rubik" panose="00000500000000000000" pitchFamily="2" charset="-79"/>
              </a:rPr>
              <a:t>Targeted Population</a:t>
            </a:r>
            <a:endParaRPr lang="fr-FR" sz="4800" dirty="0">
              <a:solidFill>
                <a:srgbClr val="50C9D5"/>
              </a:solidFill>
              <a:latin typeface="Rubik" panose="00000500000000000000" pitchFamily="2" charset="-79"/>
              <a:cs typeface="Rubik" panose="00000500000000000000" pitchFamily="2" charset="-79"/>
            </a:endParaRPr>
          </a:p>
        </p:txBody>
      </p:sp>
      <p:sp>
        <p:nvSpPr>
          <p:cNvPr id="2" name="TextBox 1">
            <a:extLst>
              <a:ext uri="{FF2B5EF4-FFF2-40B4-BE49-F238E27FC236}">
                <a16:creationId xmlns:a16="http://schemas.microsoft.com/office/drawing/2014/main" id="{060965E4-4183-13FD-FF19-B0C0B67C0EB7}"/>
              </a:ext>
            </a:extLst>
          </p:cNvPr>
          <p:cNvSpPr txBox="1"/>
          <p:nvPr/>
        </p:nvSpPr>
        <p:spPr>
          <a:xfrm>
            <a:off x="1401977" y="2247269"/>
            <a:ext cx="9388046" cy="1077218"/>
          </a:xfrm>
          <a:prstGeom prst="rect">
            <a:avLst/>
          </a:prstGeom>
          <a:noFill/>
        </p:spPr>
        <p:txBody>
          <a:bodyPr wrap="square" rtlCol="0">
            <a:spAutoFit/>
          </a:bodyPr>
          <a:lstStyle/>
          <a:p>
            <a:pPr algn="ctr"/>
            <a:r>
              <a:rPr lang="en-US" sz="3200" dirty="0">
                <a:solidFill>
                  <a:schemeClr val="bg1"/>
                </a:solidFill>
                <a:latin typeface="Rubik" panose="00000500000000000000" pitchFamily="2" charset="-79"/>
                <a:cs typeface="Rubik" panose="00000500000000000000" pitchFamily="2" charset="-79"/>
              </a:rPr>
              <a:t>1</a:t>
            </a:r>
            <a:r>
              <a:rPr lang="en-US" sz="3200" baseline="30000" dirty="0">
                <a:solidFill>
                  <a:schemeClr val="bg1"/>
                </a:solidFill>
                <a:latin typeface="Rubik" panose="00000500000000000000" pitchFamily="2" charset="-79"/>
                <a:cs typeface="Rubik" panose="00000500000000000000" pitchFamily="2" charset="-79"/>
              </a:rPr>
              <a:t>st</a:t>
            </a:r>
            <a:r>
              <a:rPr lang="en-US" sz="3200" dirty="0">
                <a:solidFill>
                  <a:schemeClr val="bg1"/>
                </a:solidFill>
                <a:latin typeface="Rubik" panose="00000500000000000000" pitchFamily="2" charset="-79"/>
                <a:cs typeface="Rubik" panose="00000500000000000000" pitchFamily="2" charset="-79"/>
              </a:rPr>
              <a:t> and 2</a:t>
            </a:r>
            <a:r>
              <a:rPr lang="en-US" sz="3200" baseline="30000" dirty="0">
                <a:solidFill>
                  <a:schemeClr val="bg1"/>
                </a:solidFill>
                <a:latin typeface="Rubik" panose="00000500000000000000" pitchFamily="2" charset="-79"/>
                <a:cs typeface="Rubik" panose="00000500000000000000" pitchFamily="2" charset="-79"/>
              </a:rPr>
              <a:t>nd</a:t>
            </a:r>
            <a:r>
              <a:rPr lang="en-US" sz="3200" dirty="0">
                <a:solidFill>
                  <a:schemeClr val="bg1"/>
                </a:solidFill>
                <a:latin typeface="Rubik" panose="00000500000000000000" pitchFamily="2" charset="-79"/>
                <a:cs typeface="Rubik" panose="00000500000000000000" pitchFamily="2" charset="-79"/>
              </a:rPr>
              <a:t>  year computer science students of the national school of applied science </a:t>
            </a:r>
            <a:r>
              <a:rPr lang="en-US" sz="3200" dirty="0" err="1">
                <a:solidFill>
                  <a:schemeClr val="bg1"/>
                </a:solidFill>
                <a:latin typeface="Rubik" panose="00000500000000000000" pitchFamily="2" charset="-79"/>
                <a:cs typeface="Rubik" panose="00000500000000000000" pitchFamily="2" charset="-79"/>
              </a:rPr>
              <a:t>Kenitra</a:t>
            </a:r>
            <a:endParaRPr lang="fr-FR" sz="3200" dirty="0">
              <a:solidFill>
                <a:schemeClr val="bg1"/>
              </a:solidFill>
              <a:latin typeface="Rubik" panose="00000500000000000000" pitchFamily="2" charset="-79"/>
              <a:cs typeface="Rubik" panose="00000500000000000000" pitchFamily="2" charset="-79"/>
            </a:endParaRPr>
          </a:p>
        </p:txBody>
      </p:sp>
      <p:sp>
        <p:nvSpPr>
          <p:cNvPr id="6" name="TextBox 5">
            <a:extLst>
              <a:ext uri="{FF2B5EF4-FFF2-40B4-BE49-F238E27FC236}">
                <a16:creationId xmlns:a16="http://schemas.microsoft.com/office/drawing/2014/main" id="{3F739FB1-4EB7-7264-4EFF-1514CFBA646D}"/>
              </a:ext>
            </a:extLst>
          </p:cNvPr>
          <p:cNvSpPr txBox="1"/>
          <p:nvPr/>
        </p:nvSpPr>
        <p:spPr>
          <a:xfrm>
            <a:off x="2466975" y="3508213"/>
            <a:ext cx="7010401" cy="954107"/>
          </a:xfrm>
          <a:prstGeom prst="rect">
            <a:avLst/>
          </a:prstGeom>
          <a:noFill/>
        </p:spPr>
        <p:txBody>
          <a:bodyPr wrap="square" rtlCol="0">
            <a:spAutoFit/>
          </a:bodyPr>
          <a:lstStyle/>
          <a:p>
            <a:pPr algn="ctr"/>
            <a:r>
              <a:rPr lang="en-US" sz="2800" dirty="0">
                <a:solidFill>
                  <a:schemeClr val="bg1"/>
                </a:solidFill>
                <a:latin typeface="Rubik" panose="00000500000000000000" pitchFamily="2" charset="-79"/>
                <a:cs typeface="Rubik" panose="00000500000000000000" pitchFamily="2" charset="-79"/>
              </a:rPr>
              <a:t>Our targeted population has a total of :</a:t>
            </a:r>
            <a:br>
              <a:rPr lang="en-US" sz="2800" dirty="0">
                <a:solidFill>
                  <a:schemeClr val="bg1"/>
                </a:solidFill>
                <a:latin typeface="Rubik" panose="00000500000000000000" pitchFamily="2" charset="-79"/>
                <a:cs typeface="Rubik" panose="00000500000000000000" pitchFamily="2" charset="-79"/>
              </a:rPr>
            </a:br>
            <a:r>
              <a:rPr lang="en-US" sz="2800" dirty="0">
                <a:solidFill>
                  <a:srgbClr val="50C9D5"/>
                </a:solidFill>
                <a:latin typeface="Rubik" panose="00000500000000000000" pitchFamily="2" charset="-79"/>
                <a:cs typeface="Rubik" panose="00000500000000000000" pitchFamily="2" charset="-79"/>
              </a:rPr>
              <a:t>129</a:t>
            </a:r>
            <a:r>
              <a:rPr lang="en-US" sz="2800" dirty="0">
                <a:solidFill>
                  <a:schemeClr val="bg1"/>
                </a:solidFill>
                <a:latin typeface="Rubik" panose="00000500000000000000" pitchFamily="2" charset="-79"/>
                <a:cs typeface="Rubik" panose="00000500000000000000" pitchFamily="2" charset="-79"/>
              </a:rPr>
              <a:t> students</a:t>
            </a:r>
            <a:endParaRPr lang="fr-FR" sz="2800" dirty="0">
              <a:solidFill>
                <a:schemeClr val="bg1"/>
              </a:solidFill>
              <a:latin typeface="Rubik" panose="00000500000000000000" pitchFamily="2" charset="-79"/>
              <a:cs typeface="Rubik" panose="00000500000000000000" pitchFamily="2" charset="-79"/>
            </a:endParaRPr>
          </a:p>
        </p:txBody>
      </p:sp>
      <p:pic>
        <p:nvPicPr>
          <p:cNvPr id="10" name="Graphic 9">
            <a:extLst>
              <a:ext uri="{FF2B5EF4-FFF2-40B4-BE49-F238E27FC236}">
                <a16:creationId xmlns:a16="http://schemas.microsoft.com/office/drawing/2014/main" id="{66D07586-43CF-9342-E21A-8FF032175F7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0" y="1313169"/>
            <a:ext cx="12192000" cy="7469657"/>
          </a:xfrm>
          <a:prstGeom prst="rect">
            <a:avLst/>
          </a:prstGeom>
        </p:spPr>
      </p:pic>
      <p:pic>
        <p:nvPicPr>
          <p:cNvPr id="11" name="Picture 10">
            <a:extLst>
              <a:ext uri="{FF2B5EF4-FFF2-40B4-BE49-F238E27FC236}">
                <a16:creationId xmlns:a16="http://schemas.microsoft.com/office/drawing/2014/main" id="{9E1ADE17-9F6A-B044-4507-C334E65DD1E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18328" y="5102704"/>
            <a:ext cx="1228726" cy="1228726"/>
          </a:xfrm>
          <a:prstGeom prst="rect">
            <a:avLst/>
          </a:prstGeom>
        </p:spPr>
      </p:pic>
      <p:sp>
        <p:nvSpPr>
          <p:cNvPr id="12" name="TextBox 11">
            <a:extLst>
              <a:ext uri="{FF2B5EF4-FFF2-40B4-BE49-F238E27FC236}">
                <a16:creationId xmlns:a16="http://schemas.microsoft.com/office/drawing/2014/main" id="{8D573C72-2DEE-B20E-D29C-BC91B8A20973}"/>
              </a:ext>
            </a:extLst>
          </p:cNvPr>
          <p:cNvSpPr txBox="1"/>
          <p:nvPr/>
        </p:nvSpPr>
        <p:spPr>
          <a:xfrm>
            <a:off x="23747054" y="5260200"/>
            <a:ext cx="4307612" cy="830997"/>
          </a:xfrm>
          <a:prstGeom prst="rect">
            <a:avLst/>
          </a:prstGeom>
          <a:noFill/>
        </p:spPr>
        <p:txBody>
          <a:bodyPr wrap="square" rtlCol="0">
            <a:spAutoFit/>
          </a:bodyPr>
          <a:lstStyle/>
          <a:p>
            <a:pPr algn="ctr"/>
            <a:r>
              <a:rPr lang="en-US" sz="4800" dirty="0">
                <a:solidFill>
                  <a:srgbClr val="50C9D5"/>
                </a:solidFill>
                <a:latin typeface="Rubik" panose="00000500000000000000" pitchFamily="2" charset="-79"/>
                <a:cs typeface="Rubik" panose="00000500000000000000" pitchFamily="2" charset="-79"/>
              </a:rPr>
              <a:t>The Sample</a:t>
            </a:r>
            <a:endParaRPr lang="fr-FR" sz="4800" dirty="0">
              <a:solidFill>
                <a:srgbClr val="50C9D5"/>
              </a:solidFill>
              <a:latin typeface="Rubik" panose="00000500000000000000" pitchFamily="2" charset="-79"/>
              <a:cs typeface="Rubik" panose="00000500000000000000" pitchFamily="2" charset="-79"/>
            </a:endParaRPr>
          </a:p>
        </p:txBody>
      </p:sp>
    </p:spTree>
    <p:custDataLst>
      <p:tags r:id="rId1"/>
    </p:custDataLst>
    <p:extLst>
      <p:ext uri="{BB962C8B-B14F-4D97-AF65-F5344CB8AC3E}">
        <p14:creationId xmlns:p14="http://schemas.microsoft.com/office/powerpoint/2010/main" val="18044566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7214"/>
          </a:xfrm>
          <a:prstGeom prst="rect">
            <a:avLst/>
          </a:prstGeom>
        </p:spPr>
      </p:pic>
      <p:pic>
        <p:nvPicPr>
          <p:cNvPr id="3" name="Picture 2">
            <a:extLst>
              <a:ext uri="{FF2B5EF4-FFF2-40B4-BE49-F238E27FC236}">
                <a16:creationId xmlns:a16="http://schemas.microsoft.com/office/drawing/2014/main" id="{A6038655-EFA1-280D-1DB7-F0FF28EDE8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6975" y="-5465135"/>
            <a:ext cx="1228725" cy="1228725"/>
          </a:xfrm>
          <a:prstGeom prst="rect">
            <a:avLst/>
          </a:prstGeom>
        </p:spPr>
      </p:pic>
      <p:sp>
        <p:nvSpPr>
          <p:cNvPr id="4" name="TextBox 3">
            <a:extLst>
              <a:ext uri="{FF2B5EF4-FFF2-40B4-BE49-F238E27FC236}">
                <a16:creationId xmlns:a16="http://schemas.microsoft.com/office/drawing/2014/main" id="{586C6F0F-FC7F-1B73-265C-F1830A47E032}"/>
              </a:ext>
            </a:extLst>
          </p:cNvPr>
          <p:cNvSpPr txBox="1"/>
          <p:nvPr/>
        </p:nvSpPr>
        <p:spPr>
          <a:xfrm>
            <a:off x="3712438" y="-5266272"/>
            <a:ext cx="6005375" cy="830997"/>
          </a:xfrm>
          <a:prstGeom prst="rect">
            <a:avLst/>
          </a:prstGeom>
          <a:noFill/>
        </p:spPr>
        <p:txBody>
          <a:bodyPr wrap="square" rtlCol="0">
            <a:spAutoFit/>
          </a:bodyPr>
          <a:lstStyle/>
          <a:p>
            <a:pPr algn="ctr"/>
            <a:r>
              <a:rPr lang="en-US" sz="4800" dirty="0">
                <a:solidFill>
                  <a:srgbClr val="50C9D5"/>
                </a:solidFill>
                <a:latin typeface="Rubik" panose="00000500000000000000" pitchFamily="2" charset="-79"/>
                <a:cs typeface="Rubik" panose="00000500000000000000" pitchFamily="2" charset="-79"/>
              </a:rPr>
              <a:t>Targeted Population</a:t>
            </a:r>
            <a:endParaRPr lang="fr-FR" sz="4800" dirty="0">
              <a:solidFill>
                <a:srgbClr val="50C9D5"/>
              </a:solidFill>
              <a:latin typeface="Rubik" panose="00000500000000000000" pitchFamily="2" charset="-79"/>
              <a:cs typeface="Rubik" panose="00000500000000000000" pitchFamily="2" charset="-79"/>
            </a:endParaRPr>
          </a:p>
        </p:txBody>
      </p:sp>
      <p:pic>
        <p:nvPicPr>
          <p:cNvPr id="8" name="Picture 7">
            <a:extLst>
              <a:ext uri="{FF2B5EF4-FFF2-40B4-BE49-F238E27FC236}">
                <a16:creationId xmlns:a16="http://schemas.microsoft.com/office/drawing/2014/main" id="{D4C20365-10E2-44AF-0F6A-D3F3870C7B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95850" y="2859494"/>
            <a:ext cx="2400300" cy="2400300"/>
          </a:xfrm>
          <a:prstGeom prst="rect">
            <a:avLst/>
          </a:prstGeom>
        </p:spPr>
      </p:pic>
      <p:pic>
        <p:nvPicPr>
          <p:cNvPr id="11" name="Graphic 10">
            <a:extLst>
              <a:ext uri="{FF2B5EF4-FFF2-40B4-BE49-F238E27FC236}">
                <a16:creationId xmlns:a16="http://schemas.microsoft.com/office/drawing/2014/main" id="{4124D75F-37D5-EC6A-14D6-698A38F68AE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0" y="-4610163"/>
            <a:ext cx="12192000" cy="7469657"/>
          </a:xfrm>
          <a:prstGeom prst="rect">
            <a:avLst/>
          </a:prstGeom>
        </p:spPr>
      </p:pic>
      <p:sp>
        <p:nvSpPr>
          <p:cNvPr id="12" name="TextBox 11">
            <a:extLst>
              <a:ext uri="{FF2B5EF4-FFF2-40B4-BE49-F238E27FC236}">
                <a16:creationId xmlns:a16="http://schemas.microsoft.com/office/drawing/2014/main" id="{ED60C889-A893-BB69-7B3D-247FF046BA6F}"/>
              </a:ext>
            </a:extLst>
          </p:cNvPr>
          <p:cNvSpPr txBox="1"/>
          <p:nvPr/>
        </p:nvSpPr>
        <p:spPr>
          <a:xfrm>
            <a:off x="7884388" y="5260200"/>
            <a:ext cx="4307612" cy="830997"/>
          </a:xfrm>
          <a:prstGeom prst="rect">
            <a:avLst/>
          </a:prstGeom>
          <a:noFill/>
        </p:spPr>
        <p:txBody>
          <a:bodyPr wrap="square" rtlCol="0">
            <a:spAutoFit/>
          </a:bodyPr>
          <a:lstStyle/>
          <a:p>
            <a:pPr algn="ctr"/>
            <a:r>
              <a:rPr lang="en-US" sz="4800" dirty="0">
                <a:solidFill>
                  <a:srgbClr val="50C9D5"/>
                </a:solidFill>
                <a:latin typeface="Rubik" panose="00000500000000000000" pitchFamily="2" charset="-79"/>
                <a:cs typeface="Rubik" panose="00000500000000000000" pitchFamily="2" charset="-79"/>
              </a:rPr>
              <a:t>The Sample</a:t>
            </a:r>
            <a:endParaRPr lang="fr-FR" sz="4800" dirty="0">
              <a:solidFill>
                <a:srgbClr val="50C9D5"/>
              </a:solidFill>
              <a:latin typeface="Rubik" panose="00000500000000000000" pitchFamily="2" charset="-79"/>
              <a:cs typeface="Rubik" panose="00000500000000000000" pitchFamily="2" charset="-79"/>
            </a:endParaRPr>
          </a:p>
        </p:txBody>
      </p:sp>
      <p:pic>
        <p:nvPicPr>
          <p:cNvPr id="9" name="Picture 8">
            <a:extLst>
              <a:ext uri="{FF2B5EF4-FFF2-40B4-BE49-F238E27FC236}">
                <a16:creationId xmlns:a16="http://schemas.microsoft.com/office/drawing/2014/main" id="{C8347814-9966-AE03-B4B0-11D438916A84}"/>
              </a:ext>
            </a:extLst>
          </p:cNvPr>
          <p:cNvPicPr>
            <a:picLocks noChangeAspect="1"/>
          </p:cNvPicPr>
          <p:nvPr/>
        </p:nvPicPr>
        <p:blipFill>
          <a:blip r:embed="rId9"/>
          <a:stretch>
            <a:fillRect/>
          </a:stretch>
        </p:blipFill>
        <p:spPr>
          <a:xfrm>
            <a:off x="3132170" y="-3117655"/>
            <a:ext cx="5927659" cy="1625148"/>
          </a:xfrm>
          <a:prstGeom prst="rect">
            <a:avLst/>
          </a:prstGeom>
        </p:spPr>
      </p:pic>
    </p:spTree>
    <p:custDataLst>
      <p:tags r:id="rId1"/>
    </p:custDataLst>
    <p:extLst>
      <p:ext uri="{BB962C8B-B14F-4D97-AF65-F5344CB8AC3E}">
        <p14:creationId xmlns:p14="http://schemas.microsoft.com/office/powerpoint/2010/main" val="37968177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7214"/>
          </a:xfrm>
          <a:prstGeom prst="rect">
            <a:avLst/>
          </a:prstGeom>
        </p:spPr>
      </p:pic>
      <p:pic>
        <p:nvPicPr>
          <p:cNvPr id="3" name="Picture 2">
            <a:extLst>
              <a:ext uri="{FF2B5EF4-FFF2-40B4-BE49-F238E27FC236}">
                <a16:creationId xmlns:a16="http://schemas.microsoft.com/office/drawing/2014/main" id="{A6038655-EFA1-280D-1DB7-F0FF28EDE8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6975" y="-5465135"/>
            <a:ext cx="1228725" cy="1228725"/>
          </a:xfrm>
          <a:prstGeom prst="rect">
            <a:avLst/>
          </a:prstGeom>
        </p:spPr>
      </p:pic>
      <p:sp>
        <p:nvSpPr>
          <p:cNvPr id="4" name="TextBox 3">
            <a:extLst>
              <a:ext uri="{FF2B5EF4-FFF2-40B4-BE49-F238E27FC236}">
                <a16:creationId xmlns:a16="http://schemas.microsoft.com/office/drawing/2014/main" id="{586C6F0F-FC7F-1B73-265C-F1830A47E032}"/>
              </a:ext>
            </a:extLst>
          </p:cNvPr>
          <p:cNvSpPr txBox="1"/>
          <p:nvPr/>
        </p:nvSpPr>
        <p:spPr>
          <a:xfrm>
            <a:off x="3712438" y="-5266272"/>
            <a:ext cx="6005375" cy="830997"/>
          </a:xfrm>
          <a:prstGeom prst="rect">
            <a:avLst/>
          </a:prstGeom>
          <a:noFill/>
        </p:spPr>
        <p:txBody>
          <a:bodyPr wrap="square" rtlCol="0">
            <a:spAutoFit/>
          </a:bodyPr>
          <a:lstStyle/>
          <a:p>
            <a:pPr algn="ctr"/>
            <a:r>
              <a:rPr lang="en-US" sz="4800" dirty="0">
                <a:solidFill>
                  <a:srgbClr val="50C9D5"/>
                </a:solidFill>
                <a:latin typeface="Rubik" panose="00000500000000000000" pitchFamily="2" charset="-79"/>
                <a:cs typeface="Rubik" panose="00000500000000000000" pitchFamily="2" charset="-79"/>
              </a:rPr>
              <a:t>Targeted Population</a:t>
            </a:r>
            <a:endParaRPr lang="fr-FR" sz="4800" dirty="0">
              <a:solidFill>
                <a:srgbClr val="50C9D5"/>
              </a:solidFill>
              <a:latin typeface="Rubik" panose="00000500000000000000" pitchFamily="2" charset="-79"/>
              <a:cs typeface="Rubik" panose="00000500000000000000" pitchFamily="2" charset="-79"/>
            </a:endParaRPr>
          </a:p>
        </p:txBody>
      </p:sp>
      <p:pic>
        <p:nvPicPr>
          <p:cNvPr id="11" name="Graphic 10">
            <a:extLst>
              <a:ext uri="{FF2B5EF4-FFF2-40B4-BE49-F238E27FC236}">
                <a16:creationId xmlns:a16="http://schemas.microsoft.com/office/drawing/2014/main" id="{4124D75F-37D5-EC6A-14D6-698A38F68AE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0" y="-4610163"/>
            <a:ext cx="12192000" cy="7469657"/>
          </a:xfrm>
          <a:prstGeom prst="rect">
            <a:avLst/>
          </a:prstGeom>
        </p:spPr>
      </p:pic>
      <p:pic>
        <p:nvPicPr>
          <p:cNvPr id="2" name="Picture 1">
            <a:extLst>
              <a:ext uri="{FF2B5EF4-FFF2-40B4-BE49-F238E27FC236}">
                <a16:creationId xmlns:a16="http://schemas.microsoft.com/office/drawing/2014/main" id="{C8B3DE24-1958-E4C8-BD9F-1AFBF17C3BA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55662" y="5102704"/>
            <a:ext cx="1228726" cy="1228726"/>
          </a:xfrm>
          <a:prstGeom prst="rect">
            <a:avLst/>
          </a:prstGeom>
        </p:spPr>
      </p:pic>
      <p:sp>
        <p:nvSpPr>
          <p:cNvPr id="6" name="TextBox 5">
            <a:extLst>
              <a:ext uri="{FF2B5EF4-FFF2-40B4-BE49-F238E27FC236}">
                <a16:creationId xmlns:a16="http://schemas.microsoft.com/office/drawing/2014/main" id="{FB5FC7AB-6220-2D44-9B71-38021D587BEE}"/>
              </a:ext>
            </a:extLst>
          </p:cNvPr>
          <p:cNvSpPr txBox="1"/>
          <p:nvPr/>
        </p:nvSpPr>
        <p:spPr>
          <a:xfrm>
            <a:off x="7884388" y="5260200"/>
            <a:ext cx="4307612" cy="830997"/>
          </a:xfrm>
          <a:prstGeom prst="rect">
            <a:avLst/>
          </a:prstGeom>
          <a:noFill/>
        </p:spPr>
        <p:txBody>
          <a:bodyPr wrap="square" rtlCol="0">
            <a:spAutoFit/>
          </a:bodyPr>
          <a:lstStyle/>
          <a:p>
            <a:pPr algn="ctr"/>
            <a:r>
              <a:rPr lang="en-US" sz="4800" dirty="0">
                <a:solidFill>
                  <a:srgbClr val="50C9D5"/>
                </a:solidFill>
                <a:latin typeface="Rubik" panose="00000500000000000000" pitchFamily="2" charset="-79"/>
                <a:cs typeface="Rubik" panose="00000500000000000000" pitchFamily="2" charset="-79"/>
              </a:rPr>
              <a:t>The Sample</a:t>
            </a:r>
            <a:endParaRPr lang="fr-FR" sz="4800" dirty="0">
              <a:solidFill>
                <a:srgbClr val="50C9D5"/>
              </a:solidFill>
              <a:latin typeface="Rubik" panose="00000500000000000000" pitchFamily="2" charset="-79"/>
              <a:cs typeface="Rubik" panose="00000500000000000000" pitchFamily="2" charset="-79"/>
            </a:endParaRPr>
          </a:p>
        </p:txBody>
      </p:sp>
      <p:sp>
        <p:nvSpPr>
          <p:cNvPr id="9" name="TextBox 8">
            <a:extLst>
              <a:ext uri="{FF2B5EF4-FFF2-40B4-BE49-F238E27FC236}">
                <a16:creationId xmlns:a16="http://schemas.microsoft.com/office/drawing/2014/main" id="{03815848-A93C-95E6-93DC-102A7CFD8C10}"/>
              </a:ext>
            </a:extLst>
          </p:cNvPr>
          <p:cNvSpPr txBox="1"/>
          <p:nvPr/>
        </p:nvSpPr>
        <p:spPr>
          <a:xfrm>
            <a:off x="2064469" y="3223463"/>
            <a:ext cx="9182386" cy="1200329"/>
          </a:xfrm>
          <a:prstGeom prst="rect">
            <a:avLst/>
          </a:prstGeom>
          <a:noFill/>
        </p:spPr>
        <p:txBody>
          <a:bodyPr wrap="none" rtlCol="0">
            <a:spAutoFit/>
          </a:bodyPr>
          <a:lstStyle/>
          <a:p>
            <a:pPr marL="285750" indent="-285750">
              <a:buFont typeface="Wingdings" panose="05000000000000000000" pitchFamily="2" charset="2"/>
              <a:buChar char="Ø"/>
            </a:pPr>
            <a:r>
              <a:rPr lang="en-US" sz="3200" dirty="0">
                <a:solidFill>
                  <a:schemeClr val="bg1"/>
                </a:solidFill>
              </a:rPr>
              <a:t> Our Sample is : </a:t>
            </a:r>
            <a:r>
              <a:rPr lang="en-US" sz="3600" dirty="0">
                <a:solidFill>
                  <a:srgbClr val="50C9D5"/>
                </a:solidFill>
              </a:rPr>
              <a:t>balanced</a:t>
            </a:r>
            <a:endParaRPr lang="en-US" sz="3200" dirty="0">
              <a:solidFill>
                <a:srgbClr val="50C9D5"/>
              </a:solidFill>
            </a:endParaRPr>
          </a:p>
          <a:p>
            <a:pPr marL="285750" indent="-285750">
              <a:buFont typeface="Wingdings" panose="05000000000000000000" pitchFamily="2" charset="2"/>
              <a:buChar char="Ø"/>
            </a:pPr>
            <a:r>
              <a:rPr lang="en-US" sz="3200" dirty="0">
                <a:solidFill>
                  <a:schemeClr val="bg1"/>
                </a:solidFill>
              </a:rPr>
              <a:t> Our probability sampling plan is : </a:t>
            </a:r>
            <a:r>
              <a:rPr lang="en-US" sz="3600" dirty="0">
                <a:solidFill>
                  <a:srgbClr val="50C9D5"/>
                </a:solidFill>
              </a:rPr>
              <a:t>stratified choice</a:t>
            </a:r>
            <a:endParaRPr lang="fr-FR" sz="3200" dirty="0">
              <a:solidFill>
                <a:srgbClr val="50C9D5"/>
              </a:solidFill>
            </a:endParaRPr>
          </a:p>
        </p:txBody>
      </p:sp>
      <p:pic>
        <p:nvPicPr>
          <p:cNvPr id="5" name="Graphic 4">
            <a:extLst>
              <a:ext uri="{FF2B5EF4-FFF2-40B4-BE49-F238E27FC236}">
                <a16:creationId xmlns:a16="http://schemas.microsoft.com/office/drawing/2014/main" id="{7FF16344-A28A-9670-831D-B5036FAEB1B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700000">
            <a:off x="-12017921" y="-316166"/>
            <a:ext cx="7127781" cy="4142163"/>
          </a:xfrm>
          <a:prstGeom prst="rect">
            <a:avLst/>
          </a:prstGeom>
        </p:spPr>
      </p:pic>
      <p:pic>
        <p:nvPicPr>
          <p:cNvPr id="8" name="Graphic 7">
            <a:extLst>
              <a:ext uri="{FF2B5EF4-FFF2-40B4-BE49-F238E27FC236}">
                <a16:creationId xmlns:a16="http://schemas.microsoft.com/office/drawing/2014/main" id="{BD2CF1B7-21BA-ACC8-8AB7-F25EFE3B680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7200000">
            <a:off x="3559267" y="8653413"/>
            <a:ext cx="1059414" cy="1157508"/>
          </a:xfrm>
          <a:prstGeom prst="rect">
            <a:avLst/>
          </a:prstGeom>
        </p:spPr>
      </p:pic>
      <p:pic>
        <p:nvPicPr>
          <p:cNvPr id="10" name="Graphic 9">
            <a:extLst>
              <a:ext uri="{FF2B5EF4-FFF2-40B4-BE49-F238E27FC236}">
                <a16:creationId xmlns:a16="http://schemas.microsoft.com/office/drawing/2014/main" id="{C689A1F4-3CC4-FE4D-1768-7A4B88DB68A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1440712">
            <a:off x="-286462" y="-3039737"/>
            <a:ext cx="572924" cy="724924"/>
          </a:xfrm>
          <a:prstGeom prst="rect">
            <a:avLst/>
          </a:prstGeom>
        </p:spPr>
      </p:pic>
      <p:pic>
        <p:nvPicPr>
          <p:cNvPr id="12" name="Picture 11">
            <a:extLst>
              <a:ext uri="{FF2B5EF4-FFF2-40B4-BE49-F238E27FC236}">
                <a16:creationId xmlns:a16="http://schemas.microsoft.com/office/drawing/2014/main" id="{97272825-1932-3E9B-25D7-87117EE0D045}"/>
              </a:ext>
            </a:extLst>
          </p:cNvPr>
          <p:cNvPicPr>
            <a:picLocks noChangeAspect="1"/>
          </p:cNvPicPr>
          <p:nvPr/>
        </p:nvPicPr>
        <p:blipFill>
          <a:blip r:embed="rId15"/>
          <a:stretch>
            <a:fillRect/>
          </a:stretch>
        </p:blipFill>
        <p:spPr>
          <a:xfrm>
            <a:off x="3132170" y="1464629"/>
            <a:ext cx="5927659" cy="1625148"/>
          </a:xfrm>
          <a:prstGeom prst="rect">
            <a:avLst/>
          </a:prstGeom>
        </p:spPr>
      </p:pic>
      <p:sp>
        <p:nvSpPr>
          <p:cNvPr id="14" name="TextBox 13">
            <a:extLst>
              <a:ext uri="{FF2B5EF4-FFF2-40B4-BE49-F238E27FC236}">
                <a16:creationId xmlns:a16="http://schemas.microsoft.com/office/drawing/2014/main" id="{15270088-E5DE-C605-77DD-CEA9455EDB99}"/>
              </a:ext>
            </a:extLst>
          </p:cNvPr>
          <p:cNvSpPr txBox="1"/>
          <p:nvPr/>
        </p:nvSpPr>
        <p:spPr>
          <a:xfrm>
            <a:off x="1876702" y="5123699"/>
            <a:ext cx="2212272" cy="1077218"/>
          </a:xfrm>
          <a:prstGeom prst="rect">
            <a:avLst/>
          </a:prstGeom>
          <a:noFill/>
        </p:spPr>
        <p:txBody>
          <a:bodyPr wrap="none" rtlCol="0">
            <a:spAutoFit/>
          </a:bodyPr>
          <a:lstStyle/>
          <a:p>
            <a:r>
              <a:rPr lang="en-US" sz="3200" dirty="0">
                <a:solidFill>
                  <a:srgbClr val="50C9D5"/>
                </a:solidFill>
              </a:rPr>
              <a:t>1</a:t>
            </a:r>
            <a:r>
              <a:rPr lang="en-US" sz="3200" baseline="30000" dirty="0">
                <a:solidFill>
                  <a:srgbClr val="50C9D5"/>
                </a:solidFill>
              </a:rPr>
              <a:t>st</a:t>
            </a:r>
            <a:r>
              <a:rPr lang="en-US" sz="3200" dirty="0">
                <a:solidFill>
                  <a:srgbClr val="50C9D5"/>
                </a:solidFill>
              </a:rPr>
              <a:t> year : </a:t>
            </a:r>
            <a:r>
              <a:rPr lang="en-US" sz="3200" dirty="0">
                <a:solidFill>
                  <a:schemeClr val="bg1"/>
                </a:solidFill>
              </a:rPr>
              <a:t>73</a:t>
            </a:r>
          </a:p>
          <a:p>
            <a:r>
              <a:rPr lang="en-US" sz="3200" dirty="0">
                <a:solidFill>
                  <a:srgbClr val="50C9D5"/>
                </a:solidFill>
              </a:rPr>
              <a:t>2</a:t>
            </a:r>
            <a:r>
              <a:rPr lang="en-US" sz="3200" baseline="30000" dirty="0">
                <a:solidFill>
                  <a:srgbClr val="50C9D5"/>
                </a:solidFill>
              </a:rPr>
              <a:t>nd</a:t>
            </a:r>
            <a:r>
              <a:rPr lang="en-US" sz="3200" dirty="0">
                <a:solidFill>
                  <a:srgbClr val="50C9D5"/>
                </a:solidFill>
              </a:rPr>
              <a:t> year : </a:t>
            </a:r>
            <a:r>
              <a:rPr lang="en-US" sz="3200" dirty="0">
                <a:solidFill>
                  <a:schemeClr val="bg1"/>
                </a:solidFill>
              </a:rPr>
              <a:t>56</a:t>
            </a:r>
            <a:endParaRPr lang="fr-FR" sz="3200" dirty="0">
              <a:solidFill>
                <a:srgbClr val="50C9D5"/>
              </a:solidFill>
            </a:endParaRPr>
          </a:p>
        </p:txBody>
      </p:sp>
    </p:spTree>
    <p:custDataLst>
      <p:tags r:id="rId1"/>
    </p:custDataLst>
    <p:extLst>
      <p:ext uri="{BB962C8B-B14F-4D97-AF65-F5344CB8AC3E}">
        <p14:creationId xmlns:p14="http://schemas.microsoft.com/office/powerpoint/2010/main" val="35427708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7214"/>
          </a:xfrm>
          <a:prstGeom prst="rect">
            <a:avLst/>
          </a:prstGeom>
        </p:spPr>
      </p:pic>
      <p:pic>
        <p:nvPicPr>
          <p:cNvPr id="8" name="Picture 7">
            <a:extLst>
              <a:ext uri="{FF2B5EF4-FFF2-40B4-BE49-F238E27FC236}">
                <a16:creationId xmlns:a16="http://schemas.microsoft.com/office/drawing/2014/main" id="{9918478C-6CBD-6AFF-4C61-8127C6C75B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1218" y="2580455"/>
            <a:ext cx="2627260" cy="2627260"/>
          </a:xfrm>
          <a:prstGeom prst="rect">
            <a:avLst/>
          </a:prstGeom>
        </p:spPr>
      </p:pic>
      <p:pic>
        <p:nvPicPr>
          <p:cNvPr id="13" name="Graphic 12">
            <a:extLst>
              <a:ext uri="{FF2B5EF4-FFF2-40B4-BE49-F238E27FC236}">
                <a16:creationId xmlns:a16="http://schemas.microsoft.com/office/drawing/2014/main" id="{30EC0E51-6177-C013-9833-393C7712F5E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3066673" y="1357525"/>
            <a:ext cx="7127781" cy="4142163"/>
          </a:xfrm>
          <a:prstGeom prst="rect">
            <a:avLst/>
          </a:prstGeom>
        </p:spPr>
      </p:pic>
      <p:pic>
        <p:nvPicPr>
          <p:cNvPr id="14" name="Graphic 13">
            <a:extLst>
              <a:ext uri="{FF2B5EF4-FFF2-40B4-BE49-F238E27FC236}">
                <a16:creationId xmlns:a16="http://schemas.microsoft.com/office/drawing/2014/main" id="{DD90676E-224E-294C-ADD5-37B807715C2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5400000">
            <a:off x="3258804" y="3845038"/>
            <a:ext cx="1059414" cy="1157508"/>
          </a:xfrm>
          <a:prstGeom prst="rect">
            <a:avLst/>
          </a:prstGeom>
        </p:spPr>
      </p:pic>
      <p:pic>
        <p:nvPicPr>
          <p:cNvPr id="16" name="Graphic 15">
            <a:extLst>
              <a:ext uri="{FF2B5EF4-FFF2-40B4-BE49-F238E27FC236}">
                <a16:creationId xmlns:a16="http://schemas.microsoft.com/office/drawing/2014/main" id="{FC6973B7-82F6-72B3-0736-17DDD247031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3806612">
            <a:off x="2923294" y="1583999"/>
            <a:ext cx="572924" cy="724924"/>
          </a:xfrm>
          <a:prstGeom prst="rect">
            <a:avLst/>
          </a:prstGeom>
        </p:spPr>
      </p:pic>
      <p:sp>
        <p:nvSpPr>
          <p:cNvPr id="17" name="TextBox 16">
            <a:extLst>
              <a:ext uri="{FF2B5EF4-FFF2-40B4-BE49-F238E27FC236}">
                <a16:creationId xmlns:a16="http://schemas.microsoft.com/office/drawing/2014/main" id="{DA221893-F6FD-39C4-4461-D8A784933D4B}"/>
              </a:ext>
            </a:extLst>
          </p:cNvPr>
          <p:cNvSpPr txBox="1"/>
          <p:nvPr/>
        </p:nvSpPr>
        <p:spPr>
          <a:xfrm>
            <a:off x="4972160" y="697176"/>
            <a:ext cx="6005375" cy="830997"/>
          </a:xfrm>
          <a:prstGeom prst="rect">
            <a:avLst/>
          </a:prstGeom>
          <a:noFill/>
        </p:spPr>
        <p:txBody>
          <a:bodyPr wrap="square" rtlCol="0">
            <a:spAutoFit/>
          </a:bodyPr>
          <a:lstStyle/>
          <a:p>
            <a:pPr algn="ctr"/>
            <a:r>
              <a:rPr lang="en-US" sz="4800" dirty="0">
                <a:solidFill>
                  <a:srgbClr val="50C9D5"/>
                </a:solidFill>
                <a:latin typeface="Rubik" panose="00000500000000000000" pitchFamily="2" charset="-79"/>
                <a:cs typeface="Rubik" panose="00000500000000000000" pitchFamily="2" charset="-79"/>
              </a:rPr>
              <a:t>Data Collection </a:t>
            </a:r>
            <a:endParaRPr lang="fr-FR" sz="4800" dirty="0">
              <a:solidFill>
                <a:srgbClr val="50C9D5"/>
              </a:solidFill>
              <a:latin typeface="Rubik" panose="00000500000000000000" pitchFamily="2" charset="-79"/>
              <a:cs typeface="Rubik" panose="00000500000000000000" pitchFamily="2" charset="-79"/>
            </a:endParaRPr>
          </a:p>
        </p:txBody>
      </p:sp>
      <p:sp>
        <p:nvSpPr>
          <p:cNvPr id="21" name="Rectangle 20">
            <a:extLst>
              <a:ext uri="{FF2B5EF4-FFF2-40B4-BE49-F238E27FC236}">
                <a16:creationId xmlns:a16="http://schemas.microsoft.com/office/drawing/2014/main" id="{B42667A0-270C-E810-3440-3BDBABB23E24}"/>
              </a:ext>
            </a:extLst>
          </p:cNvPr>
          <p:cNvSpPr/>
          <p:nvPr/>
        </p:nvSpPr>
        <p:spPr>
          <a:xfrm>
            <a:off x="8126361" y="1459073"/>
            <a:ext cx="678426" cy="915880"/>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2" name="Picture 21">
            <a:extLst>
              <a:ext uri="{FF2B5EF4-FFF2-40B4-BE49-F238E27FC236}">
                <a16:creationId xmlns:a16="http://schemas.microsoft.com/office/drawing/2014/main" id="{750C2078-0182-C0F0-677F-3B563AB5D67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285562" y="9446104"/>
            <a:ext cx="1228726" cy="1228726"/>
          </a:xfrm>
          <a:prstGeom prst="rect">
            <a:avLst/>
          </a:prstGeom>
        </p:spPr>
      </p:pic>
      <p:sp>
        <p:nvSpPr>
          <p:cNvPr id="23" name="TextBox 22">
            <a:extLst>
              <a:ext uri="{FF2B5EF4-FFF2-40B4-BE49-F238E27FC236}">
                <a16:creationId xmlns:a16="http://schemas.microsoft.com/office/drawing/2014/main" id="{8E1866FA-FA31-1474-9854-740D2A975D40}"/>
              </a:ext>
            </a:extLst>
          </p:cNvPr>
          <p:cNvSpPr txBox="1"/>
          <p:nvPr/>
        </p:nvSpPr>
        <p:spPr>
          <a:xfrm>
            <a:off x="18514288" y="9603600"/>
            <a:ext cx="4307612" cy="830997"/>
          </a:xfrm>
          <a:prstGeom prst="rect">
            <a:avLst/>
          </a:prstGeom>
          <a:noFill/>
        </p:spPr>
        <p:txBody>
          <a:bodyPr wrap="square" rtlCol="0">
            <a:spAutoFit/>
          </a:bodyPr>
          <a:lstStyle/>
          <a:p>
            <a:pPr algn="ctr"/>
            <a:r>
              <a:rPr lang="en-US" sz="4800" dirty="0">
                <a:solidFill>
                  <a:srgbClr val="50C9D5"/>
                </a:solidFill>
                <a:latin typeface="Rubik" panose="00000500000000000000" pitchFamily="2" charset="-79"/>
                <a:cs typeface="Rubik" panose="00000500000000000000" pitchFamily="2" charset="-79"/>
              </a:rPr>
              <a:t>The Sample</a:t>
            </a:r>
            <a:endParaRPr lang="fr-FR" sz="4800" dirty="0">
              <a:solidFill>
                <a:srgbClr val="50C9D5"/>
              </a:solidFill>
              <a:latin typeface="Rubik" panose="00000500000000000000" pitchFamily="2" charset="-79"/>
              <a:cs typeface="Rubik" panose="00000500000000000000" pitchFamily="2" charset="-79"/>
            </a:endParaRPr>
          </a:p>
        </p:txBody>
      </p:sp>
      <p:sp>
        <p:nvSpPr>
          <p:cNvPr id="24" name="TextBox 23">
            <a:extLst>
              <a:ext uri="{FF2B5EF4-FFF2-40B4-BE49-F238E27FC236}">
                <a16:creationId xmlns:a16="http://schemas.microsoft.com/office/drawing/2014/main" id="{61DC5620-B994-819F-4C84-C2E91324D00B}"/>
              </a:ext>
            </a:extLst>
          </p:cNvPr>
          <p:cNvSpPr txBox="1"/>
          <p:nvPr/>
        </p:nvSpPr>
        <p:spPr>
          <a:xfrm>
            <a:off x="-11003831" y="3223463"/>
            <a:ext cx="9182386" cy="1200329"/>
          </a:xfrm>
          <a:prstGeom prst="rect">
            <a:avLst/>
          </a:prstGeom>
          <a:noFill/>
        </p:spPr>
        <p:txBody>
          <a:bodyPr wrap="none" rtlCol="0">
            <a:spAutoFit/>
          </a:bodyPr>
          <a:lstStyle/>
          <a:p>
            <a:pPr marL="285750" indent="-285750">
              <a:buFont typeface="Wingdings" panose="05000000000000000000" pitchFamily="2" charset="2"/>
              <a:buChar char="Ø"/>
            </a:pPr>
            <a:r>
              <a:rPr lang="en-US" sz="3200" dirty="0">
                <a:solidFill>
                  <a:schemeClr val="bg1"/>
                </a:solidFill>
              </a:rPr>
              <a:t> Our Sample is : </a:t>
            </a:r>
            <a:r>
              <a:rPr lang="en-US" sz="3600" dirty="0">
                <a:solidFill>
                  <a:srgbClr val="50C9D5"/>
                </a:solidFill>
              </a:rPr>
              <a:t>explanatory</a:t>
            </a:r>
            <a:endParaRPr lang="en-US" sz="3200" dirty="0">
              <a:solidFill>
                <a:srgbClr val="50C9D5"/>
              </a:solidFill>
            </a:endParaRPr>
          </a:p>
          <a:p>
            <a:pPr marL="285750" indent="-285750">
              <a:buFont typeface="Wingdings" panose="05000000000000000000" pitchFamily="2" charset="2"/>
              <a:buChar char="Ø"/>
            </a:pPr>
            <a:r>
              <a:rPr lang="en-US" sz="3200" dirty="0">
                <a:solidFill>
                  <a:schemeClr val="bg1"/>
                </a:solidFill>
              </a:rPr>
              <a:t> Our probability sampling plan is : </a:t>
            </a:r>
            <a:r>
              <a:rPr lang="en-US" sz="3600" dirty="0">
                <a:solidFill>
                  <a:srgbClr val="50C9D5"/>
                </a:solidFill>
              </a:rPr>
              <a:t>stratified choice</a:t>
            </a:r>
            <a:endParaRPr lang="fr-FR" sz="3200" dirty="0">
              <a:solidFill>
                <a:srgbClr val="50C9D5"/>
              </a:solidFill>
            </a:endParaRPr>
          </a:p>
        </p:txBody>
      </p:sp>
      <p:pic>
        <p:nvPicPr>
          <p:cNvPr id="25" name="Graphic 24">
            <a:extLst>
              <a:ext uri="{FF2B5EF4-FFF2-40B4-BE49-F238E27FC236}">
                <a16:creationId xmlns:a16="http://schemas.microsoft.com/office/drawing/2014/main" id="{48DF81DD-ED16-2ED6-C7F2-2CDCB3B1F30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0" y="-7887861"/>
            <a:ext cx="12192000" cy="7469657"/>
          </a:xfrm>
          <a:prstGeom prst="rect">
            <a:avLst/>
          </a:prstGeom>
        </p:spPr>
      </p:pic>
    </p:spTree>
    <p:custDataLst>
      <p:tags r:id="rId1"/>
    </p:custDataLst>
    <p:extLst>
      <p:ext uri="{BB962C8B-B14F-4D97-AF65-F5344CB8AC3E}">
        <p14:creationId xmlns:p14="http://schemas.microsoft.com/office/powerpoint/2010/main" val="2953197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7214"/>
          </a:xfrm>
          <a:prstGeom prst="rect">
            <a:avLst/>
          </a:prstGeom>
        </p:spPr>
      </p:pic>
      <p:pic>
        <p:nvPicPr>
          <p:cNvPr id="8" name="Picture 7">
            <a:extLst>
              <a:ext uri="{FF2B5EF4-FFF2-40B4-BE49-F238E27FC236}">
                <a16:creationId xmlns:a16="http://schemas.microsoft.com/office/drawing/2014/main" id="{9918478C-6CBD-6AFF-4C61-8127C6C75B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4564" y="536766"/>
            <a:ext cx="1284013" cy="1284013"/>
          </a:xfrm>
          <a:prstGeom prst="rect">
            <a:avLst/>
          </a:prstGeom>
        </p:spPr>
      </p:pic>
      <p:pic>
        <p:nvPicPr>
          <p:cNvPr id="13" name="Graphic 12">
            <a:extLst>
              <a:ext uri="{FF2B5EF4-FFF2-40B4-BE49-F238E27FC236}">
                <a16:creationId xmlns:a16="http://schemas.microsoft.com/office/drawing/2014/main" id="{30EC0E51-6177-C013-9833-393C7712F5E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3066673" y="1357525"/>
            <a:ext cx="7127781" cy="4142163"/>
          </a:xfrm>
          <a:prstGeom prst="rect">
            <a:avLst/>
          </a:prstGeom>
        </p:spPr>
      </p:pic>
      <p:pic>
        <p:nvPicPr>
          <p:cNvPr id="14" name="Graphic 13">
            <a:extLst>
              <a:ext uri="{FF2B5EF4-FFF2-40B4-BE49-F238E27FC236}">
                <a16:creationId xmlns:a16="http://schemas.microsoft.com/office/drawing/2014/main" id="{DD90676E-224E-294C-ADD5-37B807715C2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5400000">
            <a:off x="3258804" y="3845038"/>
            <a:ext cx="1059414" cy="1157508"/>
          </a:xfrm>
          <a:prstGeom prst="rect">
            <a:avLst/>
          </a:prstGeom>
        </p:spPr>
      </p:pic>
      <p:pic>
        <p:nvPicPr>
          <p:cNvPr id="16" name="Graphic 15">
            <a:extLst>
              <a:ext uri="{FF2B5EF4-FFF2-40B4-BE49-F238E27FC236}">
                <a16:creationId xmlns:a16="http://schemas.microsoft.com/office/drawing/2014/main" id="{FC6973B7-82F6-72B3-0736-17DDD247031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3806612">
            <a:off x="2923294" y="1583999"/>
            <a:ext cx="572924" cy="724924"/>
          </a:xfrm>
          <a:prstGeom prst="rect">
            <a:avLst/>
          </a:prstGeom>
        </p:spPr>
      </p:pic>
      <p:sp>
        <p:nvSpPr>
          <p:cNvPr id="17" name="TextBox 16">
            <a:extLst>
              <a:ext uri="{FF2B5EF4-FFF2-40B4-BE49-F238E27FC236}">
                <a16:creationId xmlns:a16="http://schemas.microsoft.com/office/drawing/2014/main" id="{DA221893-F6FD-39C4-4461-D8A784933D4B}"/>
              </a:ext>
            </a:extLst>
          </p:cNvPr>
          <p:cNvSpPr txBox="1"/>
          <p:nvPr/>
        </p:nvSpPr>
        <p:spPr>
          <a:xfrm>
            <a:off x="5876653" y="686972"/>
            <a:ext cx="6005375" cy="830997"/>
          </a:xfrm>
          <a:prstGeom prst="rect">
            <a:avLst/>
          </a:prstGeom>
          <a:noFill/>
        </p:spPr>
        <p:txBody>
          <a:bodyPr wrap="square" rtlCol="0">
            <a:spAutoFit/>
          </a:bodyPr>
          <a:lstStyle/>
          <a:p>
            <a:pPr algn="ctr"/>
            <a:r>
              <a:rPr lang="en-US" sz="4800" dirty="0">
                <a:solidFill>
                  <a:srgbClr val="50C9D5"/>
                </a:solidFill>
                <a:latin typeface="Rubik" panose="00000500000000000000" pitchFamily="2" charset="-79"/>
                <a:cs typeface="Rubik" panose="00000500000000000000" pitchFamily="2" charset="-79"/>
              </a:rPr>
              <a:t>Data Collection </a:t>
            </a:r>
            <a:endParaRPr lang="fr-FR" sz="4800" dirty="0">
              <a:solidFill>
                <a:srgbClr val="50C9D5"/>
              </a:solidFill>
              <a:latin typeface="Rubik" panose="00000500000000000000" pitchFamily="2" charset="-79"/>
              <a:cs typeface="Rubik" panose="00000500000000000000" pitchFamily="2" charset="-79"/>
            </a:endParaRPr>
          </a:p>
        </p:txBody>
      </p:sp>
      <p:cxnSp>
        <p:nvCxnSpPr>
          <p:cNvPr id="15" name="Straight Arrow Connector 14">
            <a:extLst>
              <a:ext uri="{FF2B5EF4-FFF2-40B4-BE49-F238E27FC236}">
                <a16:creationId xmlns:a16="http://schemas.microsoft.com/office/drawing/2014/main" id="{8FAA6309-1536-675B-99A3-43BA21793386}"/>
              </a:ext>
            </a:extLst>
          </p:cNvPr>
          <p:cNvCxnSpPr/>
          <p:nvPr/>
        </p:nvCxnSpPr>
        <p:spPr>
          <a:xfrm>
            <a:off x="8465574" y="1528173"/>
            <a:ext cx="0" cy="836576"/>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38321055-D2F0-D47B-AD32-F8ADCA74331F}"/>
              </a:ext>
            </a:extLst>
          </p:cNvPr>
          <p:cNvSpPr/>
          <p:nvPr/>
        </p:nvSpPr>
        <p:spPr>
          <a:xfrm flipV="1">
            <a:off x="8126361" y="1413354"/>
            <a:ext cx="678426" cy="45719"/>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Rectangle 20">
            <a:extLst>
              <a:ext uri="{FF2B5EF4-FFF2-40B4-BE49-F238E27FC236}">
                <a16:creationId xmlns:a16="http://schemas.microsoft.com/office/drawing/2014/main" id="{00A311EA-900D-B773-DCF5-CDB6BFA3725C}"/>
              </a:ext>
            </a:extLst>
          </p:cNvPr>
          <p:cNvSpPr/>
          <p:nvPr/>
        </p:nvSpPr>
        <p:spPr>
          <a:xfrm>
            <a:off x="5987846" y="2374953"/>
            <a:ext cx="2654710" cy="294505"/>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a:extLst>
              <a:ext uri="{FF2B5EF4-FFF2-40B4-BE49-F238E27FC236}">
                <a16:creationId xmlns:a16="http://schemas.microsoft.com/office/drawing/2014/main" id="{ED19F342-2B0B-EC79-14AF-50BF847B8CC6}"/>
              </a:ext>
            </a:extLst>
          </p:cNvPr>
          <p:cNvSpPr/>
          <p:nvPr/>
        </p:nvSpPr>
        <p:spPr>
          <a:xfrm>
            <a:off x="8055513" y="2398164"/>
            <a:ext cx="2762864" cy="306503"/>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ustDataLst>
      <p:tags r:id="rId1"/>
    </p:custDataLst>
    <p:extLst>
      <p:ext uri="{BB962C8B-B14F-4D97-AF65-F5344CB8AC3E}">
        <p14:creationId xmlns:p14="http://schemas.microsoft.com/office/powerpoint/2010/main" val="37638436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7214"/>
          </a:xfrm>
          <a:prstGeom prst="rect">
            <a:avLst/>
          </a:prstGeom>
        </p:spPr>
      </p:pic>
      <p:pic>
        <p:nvPicPr>
          <p:cNvPr id="8" name="Picture 7">
            <a:extLst>
              <a:ext uri="{FF2B5EF4-FFF2-40B4-BE49-F238E27FC236}">
                <a16:creationId xmlns:a16="http://schemas.microsoft.com/office/drawing/2014/main" id="{9918478C-6CBD-6AFF-4C61-8127C6C75B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4564" y="536766"/>
            <a:ext cx="1284013" cy="1284013"/>
          </a:xfrm>
          <a:prstGeom prst="rect">
            <a:avLst/>
          </a:prstGeom>
        </p:spPr>
      </p:pic>
      <p:pic>
        <p:nvPicPr>
          <p:cNvPr id="13" name="Graphic 12">
            <a:extLst>
              <a:ext uri="{FF2B5EF4-FFF2-40B4-BE49-F238E27FC236}">
                <a16:creationId xmlns:a16="http://schemas.microsoft.com/office/drawing/2014/main" id="{30EC0E51-6177-C013-9833-393C7712F5E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3066673" y="1357525"/>
            <a:ext cx="7127781" cy="4142163"/>
          </a:xfrm>
          <a:prstGeom prst="rect">
            <a:avLst/>
          </a:prstGeom>
        </p:spPr>
      </p:pic>
      <p:pic>
        <p:nvPicPr>
          <p:cNvPr id="14" name="Graphic 13">
            <a:extLst>
              <a:ext uri="{FF2B5EF4-FFF2-40B4-BE49-F238E27FC236}">
                <a16:creationId xmlns:a16="http://schemas.microsoft.com/office/drawing/2014/main" id="{DD90676E-224E-294C-ADD5-37B807715C2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5400000">
            <a:off x="3258804" y="3845038"/>
            <a:ext cx="1059414" cy="1157508"/>
          </a:xfrm>
          <a:prstGeom prst="rect">
            <a:avLst/>
          </a:prstGeom>
        </p:spPr>
      </p:pic>
      <p:pic>
        <p:nvPicPr>
          <p:cNvPr id="16" name="Graphic 15">
            <a:extLst>
              <a:ext uri="{FF2B5EF4-FFF2-40B4-BE49-F238E27FC236}">
                <a16:creationId xmlns:a16="http://schemas.microsoft.com/office/drawing/2014/main" id="{FC6973B7-82F6-72B3-0736-17DDD247031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3806612">
            <a:off x="2923294" y="1583999"/>
            <a:ext cx="572924" cy="724924"/>
          </a:xfrm>
          <a:prstGeom prst="rect">
            <a:avLst/>
          </a:prstGeom>
        </p:spPr>
      </p:pic>
      <p:sp>
        <p:nvSpPr>
          <p:cNvPr id="17" name="TextBox 16">
            <a:extLst>
              <a:ext uri="{FF2B5EF4-FFF2-40B4-BE49-F238E27FC236}">
                <a16:creationId xmlns:a16="http://schemas.microsoft.com/office/drawing/2014/main" id="{DA221893-F6FD-39C4-4461-D8A784933D4B}"/>
              </a:ext>
            </a:extLst>
          </p:cNvPr>
          <p:cNvSpPr txBox="1"/>
          <p:nvPr/>
        </p:nvSpPr>
        <p:spPr>
          <a:xfrm>
            <a:off x="5876653" y="686972"/>
            <a:ext cx="6005375" cy="830997"/>
          </a:xfrm>
          <a:prstGeom prst="rect">
            <a:avLst/>
          </a:prstGeom>
          <a:noFill/>
        </p:spPr>
        <p:txBody>
          <a:bodyPr wrap="square" rtlCol="0">
            <a:spAutoFit/>
          </a:bodyPr>
          <a:lstStyle/>
          <a:p>
            <a:pPr algn="ctr"/>
            <a:r>
              <a:rPr lang="en-US" sz="4800" dirty="0">
                <a:solidFill>
                  <a:srgbClr val="50C9D5"/>
                </a:solidFill>
                <a:latin typeface="Rubik" panose="00000500000000000000" pitchFamily="2" charset="-79"/>
                <a:cs typeface="Rubik" panose="00000500000000000000" pitchFamily="2" charset="-79"/>
              </a:rPr>
              <a:t>Data Collection </a:t>
            </a:r>
            <a:endParaRPr lang="fr-FR" sz="4800" dirty="0">
              <a:solidFill>
                <a:srgbClr val="50C9D5"/>
              </a:solidFill>
              <a:latin typeface="Rubik" panose="00000500000000000000" pitchFamily="2" charset="-79"/>
              <a:cs typeface="Rubik" panose="00000500000000000000" pitchFamily="2" charset="-79"/>
            </a:endParaRPr>
          </a:p>
        </p:txBody>
      </p:sp>
      <p:cxnSp>
        <p:nvCxnSpPr>
          <p:cNvPr id="15" name="Straight Arrow Connector 14">
            <a:extLst>
              <a:ext uri="{FF2B5EF4-FFF2-40B4-BE49-F238E27FC236}">
                <a16:creationId xmlns:a16="http://schemas.microsoft.com/office/drawing/2014/main" id="{8FAA6309-1536-675B-99A3-43BA21793386}"/>
              </a:ext>
            </a:extLst>
          </p:cNvPr>
          <p:cNvCxnSpPr/>
          <p:nvPr/>
        </p:nvCxnSpPr>
        <p:spPr>
          <a:xfrm>
            <a:off x="8465574" y="1528173"/>
            <a:ext cx="0" cy="836576"/>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9965051-969C-8FE1-3222-BBAB99203F78}"/>
              </a:ext>
            </a:extLst>
          </p:cNvPr>
          <p:cNvCxnSpPr/>
          <p:nvPr/>
        </p:nvCxnSpPr>
        <p:spPr>
          <a:xfrm>
            <a:off x="6096000" y="2492478"/>
            <a:ext cx="4614223"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38321055-D2F0-D47B-AD32-F8ADCA74331F}"/>
              </a:ext>
            </a:extLst>
          </p:cNvPr>
          <p:cNvSpPr/>
          <p:nvPr/>
        </p:nvSpPr>
        <p:spPr>
          <a:xfrm flipV="1">
            <a:off x="8126361" y="1413354"/>
            <a:ext cx="678426" cy="45719"/>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Rectangle 4">
            <a:extLst>
              <a:ext uri="{FF2B5EF4-FFF2-40B4-BE49-F238E27FC236}">
                <a16:creationId xmlns:a16="http://schemas.microsoft.com/office/drawing/2014/main" id="{3E1C8A04-006B-48C9-04F0-83346E162F38}"/>
              </a:ext>
            </a:extLst>
          </p:cNvPr>
          <p:cNvSpPr/>
          <p:nvPr/>
        </p:nvSpPr>
        <p:spPr>
          <a:xfrm>
            <a:off x="2654358" y="2374953"/>
            <a:ext cx="2654710" cy="294505"/>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angle 9">
            <a:extLst>
              <a:ext uri="{FF2B5EF4-FFF2-40B4-BE49-F238E27FC236}">
                <a16:creationId xmlns:a16="http://schemas.microsoft.com/office/drawing/2014/main" id="{787256AE-6E8D-CB21-9AE4-E23C9E9E8E9F}"/>
              </a:ext>
            </a:extLst>
          </p:cNvPr>
          <p:cNvSpPr/>
          <p:nvPr/>
        </p:nvSpPr>
        <p:spPr>
          <a:xfrm>
            <a:off x="12585290" y="2398164"/>
            <a:ext cx="2762864" cy="306503"/>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8520F482-3EF6-4467-A45A-E970C14EE437}"/>
              </a:ext>
            </a:extLst>
          </p:cNvPr>
          <p:cNvSpPr/>
          <p:nvPr/>
        </p:nvSpPr>
        <p:spPr>
          <a:xfrm>
            <a:off x="5974080" y="2532442"/>
            <a:ext cx="312420" cy="896556"/>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7797A64C-C347-F347-7C57-820DE88CBA30}"/>
              </a:ext>
            </a:extLst>
          </p:cNvPr>
          <p:cNvSpPr/>
          <p:nvPr/>
        </p:nvSpPr>
        <p:spPr>
          <a:xfrm>
            <a:off x="10515299" y="2532050"/>
            <a:ext cx="312420" cy="896556"/>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ustDataLst>
      <p:tags r:id="rId1"/>
    </p:custDataLst>
    <p:extLst>
      <p:ext uri="{BB962C8B-B14F-4D97-AF65-F5344CB8AC3E}">
        <p14:creationId xmlns:p14="http://schemas.microsoft.com/office/powerpoint/2010/main" val="5151947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7214"/>
          </a:xfrm>
          <a:prstGeom prst="rect">
            <a:avLst/>
          </a:prstGeom>
        </p:spPr>
      </p:pic>
      <p:pic>
        <p:nvPicPr>
          <p:cNvPr id="8" name="Picture 7">
            <a:extLst>
              <a:ext uri="{FF2B5EF4-FFF2-40B4-BE49-F238E27FC236}">
                <a16:creationId xmlns:a16="http://schemas.microsoft.com/office/drawing/2014/main" id="{9918478C-6CBD-6AFF-4C61-8127C6C75B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4564" y="536766"/>
            <a:ext cx="1284013" cy="1284013"/>
          </a:xfrm>
          <a:prstGeom prst="rect">
            <a:avLst/>
          </a:prstGeom>
        </p:spPr>
      </p:pic>
      <p:pic>
        <p:nvPicPr>
          <p:cNvPr id="13" name="Graphic 12">
            <a:extLst>
              <a:ext uri="{FF2B5EF4-FFF2-40B4-BE49-F238E27FC236}">
                <a16:creationId xmlns:a16="http://schemas.microsoft.com/office/drawing/2014/main" id="{30EC0E51-6177-C013-9833-393C7712F5E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3066673" y="1357525"/>
            <a:ext cx="7127781" cy="4142163"/>
          </a:xfrm>
          <a:prstGeom prst="rect">
            <a:avLst/>
          </a:prstGeom>
        </p:spPr>
      </p:pic>
      <p:pic>
        <p:nvPicPr>
          <p:cNvPr id="14" name="Graphic 13">
            <a:extLst>
              <a:ext uri="{FF2B5EF4-FFF2-40B4-BE49-F238E27FC236}">
                <a16:creationId xmlns:a16="http://schemas.microsoft.com/office/drawing/2014/main" id="{DD90676E-224E-294C-ADD5-37B807715C2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5400000">
            <a:off x="3258804" y="3845038"/>
            <a:ext cx="1059414" cy="1157508"/>
          </a:xfrm>
          <a:prstGeom prst="rect">
            <a:avLst/>
          </a:prstGeom>
        </p:spPr>
      </p:pic>
      <p:pic>
        <p:nvPicPr>
          <p:cNvPr id="16" name="Graphic 15">
            <a:extLst>
              <a:ext uri="{FF2B5EF4-FFF2-40B4-BE49-F238E27FC236}">
                <a16:creationId xmlns:a16="http://schemas.microsoft.com/office/drawing/2014/main" id="{FC6973B7-82F6-72B3-0736-17DDD247031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3806612">
            <a:off x="2923294" y="1583999"/>
            <a:ext cx="572924" cy="724924"/>
          </a:xfrm>
          <a:prstGeom prst="rect">
            <a:avLst/>
          </a:prstGeom>
        </p:spPr>
      </p:pic>
      <p:sp>
        <p:nvSpPr>
          <p:cNvPr id="17" name="TextBox 16">
            <a:extLst>
              <a:ext uri="{FF2B5EF4-FFF2-40B4-BE49-F238E27FC236}">
                <a16:creationId xmlns:a16="http://schemas.microsoft.com/office/drawing/2014/main" id="{DA221893-F6FD-39C4-4461-D8A784933D4B}"/>
              </a:ext>
            </a:extLst>
          </p:cNvPr>
          <p:cNvSpPr txBox="1"/>
          <p:nvPr/>
        </p:nvSpPr>
        <p:spPr>
          <a:xfrm>
            <a:off x="5876653" y="686972"/>
            <a:ext cx="6005375" cy="830997"/>
          </a:xfrm>
          <a:prstGeom prst="rect">
            <a:avLst/>
          </a:prstGeom>
          <a:noFill/>
          <a:ln>
            <a:noFill/>
          </a:ln>
        </p:spPr>
        <p:txBody>
          <a:bodyPr wrap="square" rtlCol="0">
            <a:spAutoFit/>
          </a:bodyPr>
          <a:lstStyle/>
          <a:p>
            <a:pPr algn="ctr"/>
            <a:r>
              <a:rPr lang="en-US" sz="4800" dirty="0">
                <a:solidFill>
                  <a:srgbClr val="50C9D5"/>
                </a:solidFill>
                <a:latin typeface="Rubik" panose="00000500000000000000" pitchFamily="2" charset="-79"/>
                <a:cs typeface="Rubik" panose="00000500000000000000" pitchFamily="2" charset="-79"/>
              </a:rPr>
              <a:t>Data Collection </a:t>
            </a:r>
            <a:endParaRPr lang="fr-FR" sz="4800" dirty="0">
              <a:solidFill>
                <a:srgbClr val="50C9D5"/>
              </a:solidFill>
              <a:latin typeface="Rubik" panose="00000500000000000000" pitchFamily="2" charset="-79"/>
              <a:cs typeface="Rubik" panose="00000500000000000000" pitchFamily="2" charset="-79"/>
            </a:endParaRPr>
          </a:p>
        </p:txBody>
      </p:sp>
      <p:cxnSp>
        <p:nvCxnSpPr>
          <p:cNvPr id="15" name="Straight Arrow Connector 14">
            <a:extLst>
              <a:ext uri="{FF2B5EF4-FFF2-40B4-BE49-F238E27FC236}">
                <a16:creationId xmlns:a16="http://schemas.microsoft.com/office/drawing/2014/main" id="{8FAA6309-1536-675B-99A3-43BA21793386}"/>
              </a:ext>
            </a:extLst>
          </p:cNvPr>
          <p:cNvCxnSpPr/>
          <p:nvPr/>
        </p:nvCxnSpPr>
        <p:spPr>
          <a:xfrm>
            <a:off x="8465574" y="1528173"/>
            <a:ext cx="0" cy="836576"/>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9965051-969C-8FE1-3222-BBAB99203F78}"/>
              </a:ext>
            </a:extLst>
          </p:cNvPr>
          <p:cNvCxnSpPr/>
          <p:nvPr/>
        </p:nvCxnSpPr>
        <p:spPr>
          <a:xfrm>
            <a:off x="6096000" y="2492478"/>
            <a:ext cx="4614223"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38321055-D2F0-D47B-AD32-F8ADCA74331F}"/>
              </a:ext>
            </a:extLst>
          </p:cNvPr>
          <p:cNvSpPr/>
          <p:nvPr/>
        </p:nvSpPr>
        <p:spPr>
          <a:xfrm flipV="1">
            <a:off x="8126361" y="1413354"/>
            <a:ext cx="678426" cy="45719"/>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Rectangle 4">
            <a:extLst>
              <a:ext uri="{FF2B5EF4-FFF2-40B4-BE49-F238E27FC236}">
                <a16:creationId xmlns:a16="http://schemas.microsoft.com/office/drawing/2014/main" id="{3E1C8A04-006B-48C9-04F0-83346E162F38}"/>
              </a:ext>
            </a:extLst>
          </p:cNvPr>
          <p:cNvSpPr/>
          <p:nvPr/>
        </p:nvSpPr>
        <p:spPr>
          <a:xfrm>
            <a:off x="2654358" y="2374953"/>
            <a:ext cx="2654710" cy="294505"/>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1" name="Straight Arrow Connector 20">
            <a:extLst>
              <a:ext uri="{FF2B5EF4-FFF2-40B4-BE49-F238E27FC236}">
                <a16:creationId xmlns:a16="http://schemas.microsoft.com/office/drawing/2014/main" id="{C74BEA6B-19F6-11D8-73E5-7E0EC252C775}"/>
              </a:ext>
            </a:extLst>
          </p:cNvPr>
          <p:cNvCxnSpPr/>
          <p:nvPr/>
        </p:nvCxnSpPr>
        <p:spPr>
          <a:xfrm>
            <a:off x="6133486" y="2532442"/>
            <a:ext cx="0" cy="836576"/>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932C1FA-B94B-B012-8C31-B48CA95FD4DE}"/>
              </a:ext>
            </a:extLst>
          </p:cNvPr>
          <p:cNvCxnSpPr/>
          <p:nvPr/>
        </p:nvCxnSpPr>
        <p:spPr>
          <a:xfrm>
            <a:off x="10671509" y="2522205"/>
            <a:ext cx="0" cy="836576"/>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6BFAE4F-A390-0EC1-58C3-24B4DA08D4C8}"/>
              </a:ext>
            </a:extLst>
          </p:cNvPr>
          <p:cNvSpPr/>
          <p:nvPr/>
        </p:nvSpPr>
        <p:spPr>
          <a:xfrm>
            <a:off x="5974080" y="3383278"/>
            <a:ext cx="312420" cy="45719"/>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24084FFE-E70E-2E03-CDB3-B16C252A0119}"/>
              </a:ext>
            </a:extLst>
          </p:cNvPr>
          <p:cNvSpPr/>
          <p:nvPr/>
        </p:nvSpPr>
        <p:spPr>
          <a:xfrm flipV="1">
            <a:off x="10515299" y="3428606"/>
            <a:ext cx="312420" cy="228994"/>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3" name="Picture 22">
            <a:extLst>
              <a:ext uri="{FF2B5EF4-FFF2-40B4-BE49-F238E27FC236}">
                <a16:creationId xmlns:a16="http://schemas.microsoft.com/office/drawing/2014/main" id="{124A2433-4D2B-0043-C49C-3C9AA030324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488283" y="4401518"/>
            <a:ext cx="1284013" cy="1284013"/>
          </a:xfrm>
          <a:prstGeom prst="rect">
            <a:avLst/>
          </a:prstGeom>
        </p:spPr>
      </p:pic>
      <p:sp>
        <p:nvSpPr>
          <p:cNvPr id="24" name="TextBox 23">
            <a:extLst>
              <a:ext uri="{FF2B5EF4-FFF2-40B4-BE49-F238E27FC236}">
                <a16:creationId xmlns:a16="http://schemas.microsoft.com/office/drawing/2014/main" id="{3E222ACA-E4AF-2EB0-D1F3-7B97171ADD26}"/>
              </a:ext>
            </a:extLst>
          </p:cNvPr>
          <p:cNvSpPr txBox="1"/>
          <p:nvPr/>
        </p:nvSpPr>
        <p:spPr>
          <a:xfrm>
            <a:off x="4855042" y="3500461"/>
            <a:ext cx="2556888" cy="646331"/>
          </a:xfrm>
          <a:prstGeom prst="rect">
            <a:avLst/>
          </a:prstGeom>
          <a:noFill/>
        </p:spPr>
        <p:txBody>
          <a:bodyPr wrap="square" rtlCol="0">
            <a:spAutoFit/>
          </a:bodyPr>
          <a:lstStyle/>
          <a:p>
            <a:pPr algn="ctr"/>
            <a:r>
              <a:rPr lang="en-US" sz="3600" dirty="0">
                <a:solidFill>
                  <a:srgbClr val="50C9D5"/>
                </a:solidFill>
                <a:latin typeface="Rubik" panose="00000500000000000000" pitchFamily="2" charset="-79"/>
                <a:cs typeface="Rubik" panose="00000500000000000000" pitchFamily="2" charset="-79"/>
              </a:rPr>
              <a:t>Interviews</a:t>
            </a:r>
            <a:endParaRPr lang="fr-FR" sz="3600" dirty="0">
              <a:solidFill>
                <a:srgbClr val="50C9D5"/>
              </a:solidFill>
              <a:latin typeface="Rubik" panose="00000500000000000000" pitchFamily="2" charset="-79"/>
              <a:cs typeface="Rubik" panose="00000500000000000000" pitchFamily="2" charset="-79"/>
            </a:endParaRPr>
          </a:p>
        </p:txBody>
      </p:sp>
      <p:sp>
        <p:nvSpPr>
          <p:cNvPr id="25" name="TextBox 24">
            <a:extLst>
              <a:ext uri="{FF2B5EF4-FFF2-40B4-BE49-F238E27FC236}">
                <a16:creationId xmlns:a16="http://schemas.microsoft.com/office/drawing/2014/main" id="{371052AA-7104-8A0A-ACC9-3FB5AC653E4D}"/>
              </a:ext>
            </a:extLst>
          </p:cNvPr>
          <p:cNvSpPr txBox="1"/>
          <p:nvPr/>
        </p:nvSpPr>
        <p:spPr>
          <a:xfrm>
            <a:off x="9754776" y="3475557"/>
            <a:ext cx="1833466" cy="646331"/>
          </a:xfrm>
          <a:prstGeom prst="rect">
            <a:avLst/>
          </a:prstGeom>
          <a:noFill/>
        </p:spPr>
        <p:txBody>
          <a:bodyPr wrap="square" rtlCol="0">
            <a:spAutoFit/>
          </a:bodyPr>
          <a:lstStyle/>
          <a:p>
            <a:pPr algn="ctr"/>
            <a:r>
              <a:rPr lang="en-US" sz="3600" dirty="0">
                <a:solidFill>
                  <a:srgbClr val="50C9D5"/>
                </a:solidFill>
                <a:latin typeface="Rubik" panose="00000500000000000000" pitchFamily="2" charset="-79"/>
                <a:cs typeface="Rubik" panose="00000500000000000000" pitchFamily="2" charset="-79"/>
              </a:rPr>
              <a:t>Form</a:t>
            </a:r>
            <a:endParaRPr lang="fr-FR" sz="3600" dirty="0">
              <a:solidFill>
                <a:srgbClr val="50C9D5"/>
              </a:solidFill>
              <a:latin typeface="Rubik" panose="00000500000000000000" pitchFamily="2" charset="-79"/>
              <a:cs typeface="Rubik" panose="00000500000000000000" pitchFamily="2" charset="-79"/>
            </a:endParaRPr>
          </a:p>
        </p:txBody>
      </p:sp>
      <p:pic>
        <p:nvPicPr>
          <p:cNvPr id="27" name="Picture 26">
            <a:extLst>
              <a:ext uri="{FF2B5EF4-FFF2-40B4-BE49-F238E27FC236}">
                <a16:creationId xmlns:a16="http://schemas.microsoft.com/office/drawing/2014/main" id="{31731A92-9D33-B781-3261-0B65F0E8009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113539" y="4311083"/>
            <a:ext cx="1428359" cy="1428359"/>
          </a:xfrm>
          <a:prstGeom prst="rect">
            <a:avLst/>
          </a:prstGeom>
        </p:spPr>
      </p:pic>
    </p:spTree>
    <p:custDataLst>
      <p:tags r:id="rId1"/>
    </p:custDataLst>
    <p:extLst>
      <p:ext uri="{BB962C8B-B14F-4D97-AF65-F5344CB8AC3E}">
        <p14:creationId xmlns:p14="http://schemas.microsoft.com/office/powerpoint/2010/main" val="24064662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786"/>
            <a:ext cx="12192000" cy="6857214"/>
          </a:xfrm>
          <a:prstGeom prst="rect">
            <a:avLst/>
          </a:prstGeom>
        </p:spPr>
      </p:pic>
      <p:pic>
        <p:nvPicPr>
          <p:cNvPr id="9" name="Graphic 8">
            <a:extLst>
              <a:ext uri="{FF2B5EF4-FFF2-40B4-BE49-F238E27FC236}">
                <a16:creationId xmlns:a16="http://schemas.microsoft.com/office/drawing/2014/main" id="{B416A475-2873-6753-C3B6-1C782DE313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72202" y="6857606"/>
            <a:ext cx="10075399" cy="5855110"/>
          </a:xfrm>
          <a:prstGeom prst="rect">
            <a:avLst/>
          </a:prstGeom>
        </p:spPr>
      </p:pic>
      <p:pic>
        <p:nvPicPr>
          <p:cNvPr id="11" name="Graphic 10">
            <a:extLst>
              <a:ext uri="{FF2B5EF4-FFF2-40B4-BE49-F238E27FC236}">
                <a16:creationId xmlns:a16="http://schemas.microsoft.com/office/drawing/2014/main" id="{5B07E2DB-F9FB-A8CD-4568-401ACCD4B0F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25780" y="9507566"/>
            <a:ext cx="1304553" cy="1425345"/>
          </a:xfrm>
          <a:prstGeom prst="rect">
            <a:avLst/>
          </a:prstGeom>
        </p:spPr>
      </p:pic>
      <p:pic>
        <p:nvPicPr>
          <p:cNvPr id="13" name="Graphic 12">
            <a:extLst>
              <a:ext uri="{FF2B5EF4-FFF2-40B4-BE49-F238E27FC236}">
                <a16:creationId xmlns:a16="http://schemas.microsoft.com/office/drawing/2014/main" id="{AEA4FE9D-BB42-DF14-550D-C1F378BBB41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72202" y="-3584556"/>
            <a:ext cx="2103870" cy="3238611"/>
          </a:xfrm>
          <a:prstGeom prst="rect">
            <a:avLst/>
          </a:prstGeom>
        </p:spPr>
      </p:pic>
      <p:pic>
        <p:nvPicPr>
          <p:cNvPr id="15" name="Graphic 14">
            <a:extLst>
              <a:ext uri="{FF2B5EF4-FFF2-40B4-BE49-F238E27FC236}">
                <a16:creationId xmlns:a16="http://schemas.microsoft.com/office/drawing/2014/main" id="{FF4DDE5D-C71F-5DD4-B3CE-7677A5F174B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40498" y="-1393450"/>
            <a:ext cx="733116" cy="927616"/>
          </a:xfrm>
          <a:prstGeom prst="rect">
            <a:avLst/>
          </a:prstGeom>
        </p:spPr>
      </p:pic>
      <p:pic>
        <p:nvPicPr>
          <p:cNvPr id="17" name="Graphic 16">
            <a:extLst>
              <a:ext uri="{FF2B5EF4-FFF2-40B4-BE49-F238E27FC236}">
                <a16:creationId xmlns:a16="http://schemas.microsoft.com/office/drawing/2014/main" id="{8558D562-ACE9-F491-AE9B-F0E98CCEC23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88887" y="1738126"/>
            <a:ext cx="5292798" cy="3669162"/>
          </a:xfrm>
          <a:prstGeom prst="rect">
            <a:avLst/>
          </a:prstGeom>
        </p:spPr>
      </p:pic>
      <p:pic>
        <p:nvPicPr>
          <p:cNvPr id="19" name="Graphic 18">
            <a:extLst>
              <a:ext uri="{FF2B5EF4-FFF2-40B4-BE49-F238E27FC236}">
                <a16:creationId xmlns:a16="http://schemas.microsoft.com/office/drawing/2014/main" id="{6148AF2B-EAD2-57D4-7EF3-C2E1CFE1719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94138" y="-2329652"/>
            <a:ext cx="6879476" cy="469976"/>
          </a:xfrm>
          <a:prstGeom prst="rect">
            <a:avLst/>
          </a:prstGeom>
        </p:spPr>
      </p:pic>
      <p:sp>
        <p:nvSpPr>
          <p:cNvPr id="2" name="Oval 1">
            <a:extLst>
              <a:ext uri="{FF2B5EF4-FFF2-40B4-BE49-F238E27FC236}">
                <a16:creationId xmlns:a16="http://schemas.microsoft.com/office/drawing/2014/main" id="{03F05494-E88E-EAFA-9536-ECBBA2F572A1}"/>
              </a:ext>
            </a:extLst>
          </p:cNvPr>
          <p:cNvSpPr/>
          <p:nvPr/>
        </p:nvSpPr>
        <p:spPr>
          <a:xfrm>
            <a:off x="785253" y="2453600"/>
            <a:ext cx="2301765" cy="230176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5" name="Graphic 24">
            <a:extLst>
              <a:ext uri="{FF2B5EF4-FFF2-40B4-BE49-F238E27FC236}">
                <a16:creationId xmlns:a16="http://schemas.microsoft.com/office/drawing/2014/main" id="{11833874-1FB9-96CA-AAC7-F832BB753A4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0" y="6839512"/>
            <a:ext cx="12192000" cy="7469657"/>
          </a:xfrm>
          <a:prstGeom prst="rect">
            <a:avLst/>
          </a:prstGeom>
        </p:spPr>
      </p:pic>
      <p:sp>
        <p:nvSpPr>
          <p:cNvPr id="3" name="TextBox 2">
            <a:extLst>
              <a:ext uri="{FF2B5EF4-FFF2-40B4-BE49-F238E27FC236}">
                <a16:creationId xmlns:a16="http://schemas.microsoft.com/office/drawing/2014/main" id="{EB314A99-DD98-CAD1-0E59-26775582B445}"/>
              </a:ext>
            </a:extLst>
          </p:cNvPr>
          <p:cNvSpPr txBox="1"/>
          <p:nvPr/>
        </p:nvSpPr>
        <p:spPr>
          <a:xfrm>
            <a:off x="4835718" y="907129"/>
            <a:ext cx="4839786" cy="923330"/>
          </a:xfrm>
          <a:prstGeom prst="rect">
            <a:avLst/>
          </a:prstGeom>
          <a:noFill/>
        </p:spPr>
        <p:txBody>
          <a:bodyPr wrap="none" rtlCol="0">
            <a:spAutoFit/>
          </a:bodyPr>
          <a:lstStyle/>
          <a:p>
            <a:pPr algn="ctr"/>
            <a:r>
              <a:rPr lang="en-US" sz="5400" dirty="0">
                <a:solidFill>
                  <a:srgbClr val="50C9D5"/>
                </a:solidFill>
                <a:latin typeface="Rubik" panose="00000500000000000000" pitchFamily="2" charset="-79"/>
                <a:cs typeface="Rubik" panose="00000500000000000000" pitchFamily="2" charset="-79"/>
              </a:rPr>
              <a:t>Meet our team</a:t>
            </a:r>
            <a:endParaRPr lang="fr-FR" sz="5400" dirty="0">
              <a:solidFill>
                <a:srgbClr val="50C9D5"/>
              </a:solidFill>
              <a:latin typeface="Rubik" panose="00000500000000000000" pitchFamily="2" charset="-79"/>
              <a:cs typeface="Rubik" panose="00000500000000000000" pitchFamily="2" charset="-79"/>
            </a:endParaRPr>
          </a:p>
        </p:txBody>
      </p:sp>
      <p:pic>
        <p:nvPicPr>
          <p:cNvPr id="6" name="Picture 5">
            <a:extLst>
              <a:ext uri="{FF2B5EF4-FFF2-40B4-BE49-F238E27FC236}">
                <a16:creationId xmlns:a16="http://schemas.microsoft.com/office/drawing/2014/main" id="{7B6FEA8D-11CA-03A0-A230-D14626E393D5}"/>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770294" y="368503"/>
            <a:ext cx="1717380" cy="1717380"/>
          </a:xfrm>
          <a:prstGeom prst="rect">
            <a:avLst/>
          </a:prstGeom>
        </p:spPr>
      </p:pic>
      <p:sp>
        <p:nvSpPr>
          <p:cNvPr id="5" name="Oval 4">
            <a:extLst>
              <a:ext uri="{FF2B5EF4-FFF2-40B4-BE49-F238E27FC236}">
                <a16:creationId xmlns:a16="http://schemas.microsoft.com/office/drawing/2014/main" id="{877A06CE-7192-AD7F-C534-DC8019CF5B16}"/>
              </a:ext>
            </a:extLst>
          </p:cNvPr>
          <p:cNvSpPr/>
          <p:nvPr/>
        </p:nvSpPr>
        <p:spPr>
          <a:xfrm>
            <a:off x="785253" y="2453600"/>
            <a:ext cx="2301765" cy="230176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8" name="Group 7">
            <a:extLst>
              <a:ext uri="{FF2B5EF4-FFF2-40B4-BE49-F238E27FC236}">
                <a16:creationId xmlns:a16="http://schemas.microsoft.com/office/drawing/2014/main" id="{FF7DAA8E-7F9D-2434-7F39-91161E082447}"/>
              </a:ext>
            </a:extLst>
          </p:cNvPr>
          <p:cNvGrpSpPr/>
          <p:nvPr/>
        </p:nvGrpSpPr>
        <p:grpSpPr>
          <a:xfrm>
            <a:off x="3473327" y="-3479533"/>
            <a:ext cx="1503109" cy="2407996"/>
            <a:chOff x="3966810" y="-3805543"/>
            <a:chExt cx="1503109" cy="2407996"/>
          </a:xfrm>
        </p:grpSpPr>
        <p:sp>
          <p:nvSpPr>
            <p:cNvPr id="10" name="Freeform: Shape 9">
              <a:extLst>
                <a:ext uri="{FF2B5EF4-FFF2-40B4-BE49-F238E27FC236}">
                  <a16:creationId xmlns:a16="http://schemas.microsoft.com/office/drawing/2014/main" id="{A8B1537A-7669-0E5F-5C1B-08ECDED8A582}"/>
                </a:ext>
              </a:extLst>
            </p:cNvPr>
            <p:cNvSpPr/>
            <p:nvPr/>
          </p:nvSpPr>
          <p:spPr>
            <a:xfrm flipV="1">
              <a:off x="4015189" y="-3805543"/>
              <a:ext cx="1454730" cy="2407996"/>
            </a:xfrm>
            <a:custGeom>
              <a:avLst/>
              <a:gdLst>
                <a:gd name="connsiteX0" fmla="*/ 1454125 w 1454730"/>
                <a:gd name="connsiteY0" fmla="*/ -3255 h 2407996"/>
                <a:gd name="connsiteX1" fmla="*/ -605 w 1454730"/>
                <a:gd name="connsiteY1" fmla="*/ -3255 h 2407996"/>
                <a:gd name="connsiteX2" fmla="*/ -605 w 1454730"/>
                <a:gd name="connsiteY2" fmla="*/ 2404742 h 2407996"/>
                <a:gd name="connsiteX3" fmla="*/ 1454125 w 1454730"/>
                <a:gd name="connsiteY3" fmla="*/ 2404742 h 2407996"/>
                <a:gd name="connsiteX4" fmla="*/ 1454125 w 1454730"/>
                <a:gd name="connsiteY4" fmla="*/ -3255 h 2407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4730" h="2407996">
                  <a:moveTo>
                    <a:pt x="1454125" y="-3255"/>
                  </a:moveTo>
                  <a:lnTo>
                    <a:pt x="-605" y="-3255"/>
                  </a:lnTo>
                  <a:lnTo>
                    <a:pt x="-605" y="2404742"/>
                  </a:lnTo>
                  <a:lnTo>
                    <a:pt x="1454125" y="2404742"/>
                  </a:lnTo>
                  <a:lnTo>
                    <a:pt x="1454125" y="-3255"/>
                  </a:lnTo>
                </a:path>
              </a:pathLst>
            </a:custGeom>
            <a:solidFill>
              <a:srgbClr val="DADBD8"/>
            </a:solidFill>
            <a:ln w="1270" cap="flat">
              <a:noFill/>
              <a:prstDash val="solid"/>
              <a:miter/>
            </a:ln>
          </p:spPr>
          <p:txBody>
            <a:bodyPr rtlCol="0" anchor="ctr"/>
            <a:lstStyle/>
            <a:p>
              <a:endParaRPr lang="fr-FR" dirty="0"/>
            </a:p>
          </p:txBody>
        </p:sp>
        <p:sp>
          <p:nvSpPr>
            <p:cNvPr id="12" name="Freeform: Shape 11">
              <a:extLst>
                <a:ext uri="{FF2B5EF4-FFF2-40B4-BE49-F238E27FC236}">
                  <a16:creationId xmlns:a16="http://schemas.microsoft.com/office/drawing/2014/main" id="{9A62EC68-350C-BBB5-7F25-B8C720BAE605}"/>
                </a:ext>
              </a:extLst>
            </p:cNvPr>
            <p:cNvSpPr/>
            <p:nvPr/>
          </p:nvSpPr>
          <p:spPr>
            <a:xfrm flipV="1">
              <a:off x="3966810" y="-3805543"/>
              <a:ext cx="1454734" cy="2407996"/>
            </a:xfrm>
            <a:custGeom>
              <a:avLst/>
              <a:gdLst>
                <a:gd name="connsiteX0" fmla="*/ 1454162 w 1454734"/>
                <a:gd name="connsiteY0" fmla="*/ -3255 h 2407996"/>
                <a:gd name="connsiteX1" fmla="*/ -572 w 1454734"/>
                <a:gd name="connsiteY1" fmla="*/ -3255 h 2407996"/>
                <a:gd name="connsiteX2" fmla="*/ -572 w 1454734"/>
                <a:gd name="connsiteY2" fmla="*/ 2404742 h 2407996"/>
                <a:gd name="connsiteX3" fmla="*/ 1454162 w 1454734"/>
                <a:gd name="connsiteY3" fmla="*/ 2404742 h 2407996"/>
                <a:gd name="connsiteX4" fmla="*/ 1454162 w 1454734"/>
                <a:gd name="connsiteY4" fmla="*/ -3255 h 2407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4734" h="2407996">
                  <a:moveTo>
                    <a:pt x="1454162" y="-3255"/>
                  </a:moveTo>
                  <a:lnTo>
                    <a:pt x="-572" y="-3255"/>
                  </a:lnTo>
                  <a:lnTo>
                    <a:pt x="-572" y="2404742"/>
                  </a:lnTo>
                  <a:lnTo>
                    <a:pt x="1454162" y="2404742"/>
                  </a:lnTo>
                  <a:lnTo>
                    <a:pt x="1454162" y="-3255"/>
                  </a:lnTo>
                </a:path>
              </a:pathLst>
            </a:custGeom>
            <a:solidFill>
              <a:srgbClr val="E7E8E5"/>
            </a:solidFill>
            <a:ln w="1270" cap="flat">
              <a:noFill/>
              <a:prstDash val="solid"/>
              <a:miter/>
            </a:ln>
          </p:spPr>
          <p:txBody>
            <a:bodyPr rtlCol="0" anchor="ctr"/>
            <a:lstStyle/>
            <a:p>
              <a:endParaRPr lang="fr-FR" dirty="0"/>
            </a:p>
          </p:txBody>
        </p:sp>
        <p:sp>
          <p:nvSpPr>
            <p:cNvPr id="14" name="Freeform: Shape 13">
              <a:extLst>
                <a:ext uri="{FF2B5EF4-FFF2-40B4-BE49-F238E27FC236}">
                  <a16:creationId xmlns:a16="http://schemas.microsoft.com/office/drawing/2014/main" id="{E693E532-DE57-E9FF-0619-73388E472183}"/>
                </a:ext>
              </a:extLst>
            </p:cNvPr>
            <p:cNvSpPr/>
            <p:nvPr/>
          </p:nvSpPr>
          <p:spPr>
            <a:xfrm flipV="1">
              <a:off x="4028752" y="-3756711"/>
              <a:ext cx="1330841" cy="2310345"/>
            </a:xfrm>
            <a:custGeom>
              <a:avLst/>
              <a:gdLst>
                <a:gd name="connsiteX0" fmla="*/ 1330270 w 1330841"/>
                <a:gd name="connsiteY0" fmla="*/ -3255 h 2310345"/>
                <a:gd name="connsiteX1" fmla="*/ -572 w 1330841"/>
                <a:gd name="connsiteY1" fmla="*/ -3255 h 2310345"/>
                <a:gd name="connsiteX2" fmla="*/ -572 w 1330841"/>
                <a:gd name="connsiteY2" fmla="*/ 2307091 h 2310345"/>
                <a:gd name="connsiteX3" fmla="*/ 1330270 w 1330841"/>
                <a:gd name="connsiteY3" fmla="*/ 2307091 h 2310345"/>
                <a:gd name="connsiteX4" fmla="*/ 1330270 w 1330841"/>
                <a:gd name="connsiteY4" fmla="*/ -3255 h 2310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841" h="2310345">
                  <a:moveTo>
                    <a:pt x="1330270" y="-3255"/>
                  </a:moveTo>
                  <a:lnTo>
                    <a:pt x="-572" y="-3255"/>
                  </a:lnTo>
                  <a:lnTo>
                    <a:pt x="-572" y="2307091"/>
                  </a:lnTo>
                  <a:lnTo>
                    <a:pt x="1330270" y="2307091"/>
                  </a:lnTo>
                  <a:lnTo>
                    <a:pt x="1330270" y="-3255"/>
                  </a:lnTo>
                </a:path>
              </a:pathLst>
            </a:custGeom>
            <a:solidFill>
              <a:srgbClr val="FFFFFF"/>
            </a:solidFill>
            <a:ln w="1270" cap="flat">
              <a:noFill/>
              <a:prstDash val="solid"/>
              <a:miter/>
            </a:ln>
          </p:spPr>
          <p:txBody>
            <a:bodyPr rtlCol="0" anchor="ctr"/>
            <a:lstStyle/>
            <a:p>
              <a:endParaRPr lang="fr-FR" dirty="0"/>
            </a:p>
          </p:txBody>
        </p:sp>
        <p:sp>
          <p:nvSpPr>
            <p:cNvPr id="16" name="Freeform: Shape 15">
              <a:extLst>
                <a:ext uri="{FF2B5EF4-FFF2-40B4-BE49-F238E27FC236}">
                  <a16:creationId xmlns:a16="http://schemas.microsoft.com/office/drawing/2014/main" id="{4013206F-8F25-93C4-0CB5-B234DCCBA450}"/>
                </a:ext>
              </a:extLst>
            </p:cNvPr>
            <p:cNvSpPr/>
            <p:nvPr/>
          </p:nvSpPr>
          <p:spPr>
            <a:xfrm flipV="1">
              <a:off x="4282112" y="-3456496"/>
              <a:ext cx="818356" cy="1709915"/>
            </a:xfrm>
            <a:custGeom>
              <a:avLst/>
              <a:gdLst>
                <a:gd name="connsiteX0" fmla="*/ 817786 w 818356"/>
                <a:gd name="connsiteY0" fmla="*/ -3255 h 1709915"/>
                <a:gd name="connsiteX1" fmla="*/ -570 w 818356"/>
                <a:gd name="connsiteY1" fmla="*/ -3255 h 1709915"/>
                <a:gd name="connsiteX2" fmla="*/ -570 w 818356"/>
                <a:gd name="connsiteY2" fmla="*/ 1706660 h 1709915"/>
                <a:gd name="connsiteX3" fmla="*/ 817786 w 818356"/>
                <a:gd name="connsiteY3" fmla="*/ 1706660 h 1709915"/>
                <a:gd name="connsiteX4" fmla="*/ 817786 w 818356"/>
                <a:gd name="connsiteY4" fmla="*/ -3255 h 1709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356" h="1709915">
                  <a:moveTo>
                    <a:pt x="817786" y="-3255"/>
                  </a:moveTo>
                  <a:lnTo>
                    <a:pt x="-570" y="-3255"/>
                  </a:lnTo>
                  <a:lnTo>
                    <a:pt x="-570" y="1706660"/>
                  </a:lnTo>
                  <a:lnTo>
                    <a:pt x="817786" y="1706660"/>
                  </a:lnTo>
                  <a:lnTo>
                    <a:pt x="817786" y="-3255"/>
                  </a:lnTo>
                </a:path>
              </a:pathLst>
            </a:custGeom>
            <a:solidFill>
              <a:srgbClr val="E7E8E5"/>
            </a:solidFill>
            <a:ln w="1270" cap="flat">
              <a:noFill/>
              <a:prstDash val="solid"/>
              <a:miter/>
            </a:ln>
          </p:spPr>
          <p:txBody>
            <a:bodyPr rtlCol="0" anchor="ctr"/>
            <a:lstStyle/>
            <a:p>
              <a:endParaRPr lang="fr-FR" dirty="0"/>
            </a:p>
          </p:txBody>
        </p:sp>
        <p:sp>
          <p:nvSpPr>
            <p:cNvPr id="18" name="Freeform: Shape 17">
              <a:extLst>
                <a:ext uri="{FF2B5EF4-FFF2-40B4-BE49-F238E27FC236}">
                  <a16:creationId xmlns:a16="http://schemas.microsoft.com/office/drawing/2014/main" id="{8FC9986B-3EA0-31B7-B303-D6D1917BBBC8}"/>
                </a:ext>
              </a:extLst>
            </p:cNvPr>
            <p:cNvSpPr/>
            <p:nvPr/>
          </p:nvSpPr>
          <p:spPr>
            <a:xfrm flipV="1">
              <a:off x="4282094" y="-2982481"/>
              <a:ext cx="824154" cy="1235900"/>
            </a:xfrm>
            <a:custGeom>
              <a:avLst/>
              <a:gdLst>
                <a:gd name="connsiteX0" fmla="*/ -554 w 824154"/>
                <a:gd name="connsiteY0" fmla="*/ 602048 h 1235900"/>
                <a:gd name="connsiteX1" fmla="*/ 299350 w 824154"/>
                <a:gd name="connsiteY1" fmla="*/ 939995 h 1235900"/>
                <a:gd name="connsiteX2" fmla="*/ 525385 w 824154"/>
                <a:gd name="connsiteY2" fmla="*/ 964569 h 1235900"/>
                <a:gd name="connsiteX3" fmla="*/ 817803 w 824154"/>
                <a:gd name="connsiteY3" fmla="*/ 1232857 h 1235900"/>
                <a:gd name="connsiteX4" fmla="*/ 823582 w 824154"/>
                <a:gd name="connsiteY4" fmla="*/ -3044 h 1235900"/>
                <a:gd name="connsiteX5" fmla="*/ -554 w 824154"/>
                <a:gd name="connsiteY5" fmla="*/ -3044 h 1235900"/>
                <a:gd name="connsiteX6" fmla="*/ -554 w 824154"/>
                <a:gd name="connsiteY6" fmla="*/ 602048 h 123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154" h="1235900">
                  <a:moveTo>
                    <a:pt x="-554" y="602048"/>
                  </a:moveTo>
                  <a:cubicBezTo>
                    <a:pt x="-2443" y="761776"/>
                    <a:pt x="141176" y="917706"/>
                    <a:pt x="299350" y="939995"/>
                  </a:cubicBezTo>
                  <a:cubicBezTo>
                    <a:pt x="374771" y="950637"/>
                    <a:pt x="454910" y="935664"/>
                    <a:pt x="525385" y="964569"/>
                  </a:cubicBezTo>
                  <a:cubicBezTo>
                    <a:pt x="651180" y="1016157"/>
                    <a:pt x="691210" y="1183289"/>
                    <a:pt x="817803" y="1232857"/>
                  </a:cubicBezTo>
                  <a:lnTo>
                    <a:pt x="823582" y="-3044"/>
                  </a:lnTo>
                  <a:lnTo>
                    <a:pt x="-554" y="-3044"/>
                  </a:lnTo>
                  <a:lnTo>
                    <a:pt x="-554" y="602048"/>
                  </a:lnTo>
                </a:path>
              </a:pathLst>
            </a:custGeom>
            <a:solidFill>
              <a:srgbClr val="DADBD8"/>
            </a:solidFill>
            <a:ln w="1270" cap="flat">
              <a:noFill/>
              <a:prstDash val="solid"/>
              <a:miter/>
            </a:ln>
          </p:spPr>
          <p:txBody>
            <a:bodyPr rtlCol="0" anchor="ctr"/>
            <a:lstStyle/>
            <a:p>
              <a:endParaRPr lang="fr-FR" dirty="0"/>
            </a:p>
          </p:txBody>
        </p:sp>
      </p:grpSp>
      <p:grpSp>
        <p:nvGrpSpPr>
          <p:cNvPr id="20" name="Group 19">
            <a:extLst>
              <a:ext uri="{FF2B5EF4-FFF2-40B4-BE49-F238E27FC236}">
                <a16:creationId xmlns:a16="http://schemas.microsoft.com/office/drawing/2014/main" id="{E387FC31-083B-0885-3576-0184F40BD61E}"/>
              </a:ext>
            </a:extLst>
          </p:cNvPr>
          <p:cNvGrpSpPr/>
          <p:nvPr/>
        </p:nvGrpSpPr>
        <p:grpSpPr>
          <a:xfrm>
            <a:off x="17757204" y="505361"/>
            <a:ext cx="1980793" cy="1331327"/>
            <a:chOff x="15110738" y="619087"/>
            <a:chExt cx="1980793" cy="1331327"/>
          </a:xfrm>
        </p:grpSpPr>
        <p:sp>
          <p:nvSpPr>
            <p:cNvPr id="21" name="Freeform: Shape 20">
              <a:extLst>
                <a:ext uri="{FF2B5EF4-FFF2-40B4-BE49-F238E27FC236}">
                  <a16:creationId xmlns:a16="http://schemas.microsoft.com/office/drawing/2014/main" id="{7F77A1BB-78A9-12BA-784B-47867F88AD17}"/>
                </a:ext>
              </a:extLst>
            </p:cNvPr>
            <p:cNvSpPr/>
            <p:nvPr/>
          </p:nvSpPr>
          <p:spPr>
            <a:xfrm flipV="1">
              <a:off x="15119768" y="619087"/>
              <a:ext cx="1971763" cy="1325092"/>
            </a:xfrm>
            <a:custGeom>
              <a:avLst/>
              <a:gdLst>
                <a:gd name="connsiteX0" fmla="*/ 1968739 w 1971763"/>
                <a:gd name="connsiteY0" fmla="*/ 1321257 h 1325092"/>
                <a:gd name="connsiteX1" fmla="*/ 1968739 w 1971763"/>
                <a:gd name="connsiteY1" fmla="*/ -3836 h 1325092"/>
                <a:gd name="connsiteX2" fmla="*/ 65530 w 1971763"/>
                <a:gd name="connsiteY2" fmla="*/ -3836 h 1325092"/>
                <a:gd name="connsiteX3" fmla="*/ -3025 w 1971763"/>
                <a:gd name="connsiteY3" fmla="*/ 1311986 h 1325092"/>
                <a:gd name="connsiteX4" fmla="*/ 1968739 w 1971763"/>
                <a:gd name="connsiteY4" fmla="*/ 1321257 h 1325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1763" h="1325092">
                  <a:moveTo>
                    <a:pt x="1968739" y="1321257"/>
                  </a:moveTo>
                  <a:lnTo>
                    <a:pt x="1968739" y="-3836"/>
                  </a:lnTo>
                  <a:lnTo>
                    <a:pt x="65530" y="-3836"/>
                  </a:lnTo>
                  <a:lnTo>
                    <a:pt x="-3025" y="1311986"/>
                  </a:lnTo>
                  <a:lnTo>
                    <a:pt x="1968739" y="1321257"/>
                  </a:lnTo>
                </a:path>
              </a:pathLst>
            </a:custGeom>
            <a:solidFill>
              <a:srgbClr val="DADBD8"/>
            </a:solidFill>
            <a:ln w="1270" cap="flat">
              <a:noFill/>
              <a:prstDash val="solid"/>
              <a:miter/>
            </a:ln>
          </p:spPr>
          <p:txBody>
            <a:bodyPr rtlCol="0" anchor="ctr"/>
            <a:lstStyle/>
            <a:p>
              <a:endParaRPr lang="fr-FR" dirty="0"/>
            </a:p>
          </p:txBody>
        </p:sp>
        <p:sp>
          <p:nvSpPr>
            <p:cNvPr id="22" name="Freeform: Shape 21">
              <a:extLst>
                <a:ext uri="{FF2B5EF4-FFF2-40B4-BE49-F238E27FC236}">
                  <a16:creationId xmlns:a16="http://schemas.microsoft.com/office/drawing/2014/main" id="{67D5D2C4-B526-5FBA-053C-2C33956A880A}"/>
                </a:ext>
              </a:extLst>
            </p:cNvPr>
            <p:cNvSpPr/>
            <p:nvPr/>
          </p:nvSpPr>
          <p:spPr>
            <a:xfrm flipV="1">
              <a:off x="15119768" y="628358"/>
              <a:ext cx="1903183" cy="1313040"/>
            </a:xfrm>
            <a:custGeom>
              <a:avLst/>
              <a:gdLst>
                <a:gd name="connsiteX0" fmla="*/ 1900182 w 1903183"/>
                <a:gd name="connsiteY0" fmla="*/ 1309207 h 1313040"/>
                <a:gd name="connsiteX1" fmla="*/ 1900182 w 1903183"/>
                <a:gd name="connsiteY1" fmla="*/ -3833 h 1313040"/>
                <a:gd name="connsiteX2" fmla="*/ -3002 w 1903183"/>
                <a:gd name="connsiteY2" fmla="*/ -3833 h 1313040"/>
                <a:gd name="connsiteX3" fmla="*/ -3002 w 1903183"/>
                <a:gd name="connsiteY3" fmla="*/ 1309207 h 1313040"/>
                <a:gd name="connsiteX4" fmla="*/ 1900182 w 1903183"/>
                <a:gd name="connsiteY4" fmla="*/ 1309207 h 1313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3183" h="1313040">
                  <a:moveTo>
                    <a:pt x="1900182" y="1309207"/>
                  </a:moveTo>
                  <a:lnTo>
                    <a:pt x="1900182" y="-3833"/>
                  </a:lnTo>
                  <a:lnTo>
                    <a:pt x="-3002" y="-3833"/>
                  </a:lnTo>
                  <a:lnTo>
                    <a:pt x="-3002" y="1309207"/>
                  </a:lnTo>
                  <a:lnTo>
                    <a:pt x="1900182" y="1309207"/>
                  </a:lnTo>
                </a:path>
              </a:pathLst>
            </a:custGeom>
            <a:solidFill>
              <a:srgbClr val="FFFFFF"/>
            </a:solidFill>
            <a:ln w="1270" cap="flat">
              <a:noFill/>
              <a:prstDash val="solid"/>
              <a:miter/>
            </a:ln>
          </p:spPr>
          <p:txBody>
            <a:bodyPr rtlCol="0" anchor="ctr"/>
            <a:lstStyle/>
            <a:p>
              <a:endParaRPr lang="fr-FR" dirty="0"/>
            </a:p>
          </p:txBody>
        </p:sp>
        <p:sp>
          <p:nvSpPr>
            <p:cNvPr id="23" name="Freeform: Shape 22">
              <a:extLst>
                <a:ext uri="{FF2B5EF4-FFF2-40B4-BE49-F238E27FC236}">
                  <a16:creationId xmlns:a16="http://schemas.microsoft.com/office/drawing/2014/main" id="{2D02B38C-0653-8987-D191-534F7D6E71F9}"/>
                </a:ext>
              </a:extLst>
            </p:cNvPr>
            <p:cNvSpPr/>
            <p:nvPr/>
          </p:nvSpPr>
          <p:spPr>
            <a:xfrm flipV="1">
              <a:off x="15110738" y="619328"/>
              <a:ext cx="1921242" cy="1331086"/>
            </a:xfrm>
            <a:custGeom>
              <a:avLst/>
              <a:gdLst>
                <a:gd name="connsiteX0" fmla="*/ 15058 w 1921242"/>
                <a:gd name="connsiteY0" fmla="*/ 14214 h 1331086"/>
                <a:gd name="connsiteX1" fmla="*/ 1900182 w 1921242"/>
                <a:gd name="connsiteY1" fmla="*/ 14214 h 1331086"/>
                <a:gd name="connsiteX2" fmla="*/ 1900182 w 1921242"/>
                <a:gd name="connsiteY2" fmla="*/ 1309207 h 1331086"/>
                <a:gd name="connsiteX3" fmla="*/ 15058 w 1921242"/>
                <a:gd name="connsiteY3" fmla="*/ 1309207 h 1331086"/>
                <a:gd name="connsiteX4" fmla="*/ 1918241 w 1921242"/>
                <a:gd name="connsiteY4" fmla="*/ -3833 h 1331086"/>
                <a:gd name="connsiteX5" fmla="*/ -3002 w 1921242"/>
                <a:gd name="connsiteY5" fmla="*/ -3833 h 1331086"/>
                <a:gd name="connsiteX6" fmla="*/ -3002 w 1921242"/>
                <a:gd name="connsiteY6" fmla="*/ 1327254 h 1331086"/>
                <a:gd name="connsiteX7" fmla="*/ 1918241 w 1921242"/>
                <a:gd name="connsiteY7" fmla="*/ 1327254 h 1331086"/>
                <a:gd name="connsiteX8" fmla="*/ 1918241 w 1921242"/>
                <a:gd name="connsiteY8" fmla="*/ -3833 h 133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1242" h="1331086">
                  <a:moveTo>
                    <a:pt x="15058" y="14214"/>
                  </a:moveTo>
                  <a:lnTo>
                    <a:pt x="1900182" y="14214"/>
                  </a:lnTo>
                  <a:lnTo>
                    <a:pt x="1900182" y="1309207"/>
                  </a:lnTo>
                  <a:lnTo>
                    <a:pt x="15058" y="1309207"/>
                  </a:lnTo>
                  <a:close/>
                  <a:moveTo>
                    <a:pt x="1918241" y="-3833"/>
                  </a:moveTo>
                  <a:lnTo>
                    <a:pt x="-3002" y="-3833"/>
                  </a:lnTo>
                  <a:lnTo>
                    <a:pt x="-3002" y="1327254"/>
                  </a:lnTo>
                  <a:lnTo>
                    <a:pt x="1918241" y="1327254"/>
                  </a:lnTo>
                  <a:lnTo>
                    <a:pt x="1918241" y="-3833"/>
                  </a:lnTo>
                </a:path>
              </a:pathLst>
            </a:custGeom>
            <a:solidFill>
              <a:srgbClr val="DADBD8"/>
            </a:solidFill>
            <a:ln w="1270" cap="flat">
              <a:noFill/>
              <a:prstDash val="solid"/>
              <a:miter/>
            </a:ln>
          </p:spPr>
          <p:txBody>
            <a:bodyPr rtlCol="0" anchor="ctr"/>
            <a:lstStyle/>
            <a:p>
              <a:endParaRPr lang="fr-FR" dirty="0"/>
            </a:p>
          </p:txBody>
        </p:sp>
        <p:sp>
          <p:nvSpPr>
            <p:cNvPr id="24" name="Freeform: Shape 23">
              <a:extLst>
                <a:ext uri="{FF2B5EF4-FFF2-40B4-BE49-F238E27FC236}">
                  <a16:creationId xmlns:a16="http://schemas.microsoft.com/office/drawing/2014/main" id="{CA5FF929-831B-B8AE-226A-C73F78A58EAF}"/>
                </a:ext>
              </a:extLst>
            </p:cNvPr>
            <p:cNvSpPr/>
            <p:nvPr/>
          </p:nvSpPr>
          <p:spPr>
            <a:xfrm flipV="1">
              <a:off x="15325889" y="791489"/>
              <a:ext cx="1490942" cy="986764"/>
            </a:xfrm>
            <a:custGeom>
              <a:avLst/>
              <a:gdLst>
                <a:gd name="connsiteX0" fmla="*/ 1487941 w 1490942"/>
                <a:gd name="connsiteY0" fmla="*/ 982931 h 986764"/>
                <a:gd name="connsiteX1" fmla="*/ 1487941 w 1490942"/>
                <a:gd name="connsiteY1" fmla="*/ -3833 h 986764"/>
                <a:gd name="connsiteX2" fmla="*/ -3002 w 1490942"/>
                <a:gd name="connsiteY2" fmla="*/ -3833 h 986764"/>
                <a:gd name="connsiteX3" fmla="*/ -3002 w 1490942"/>
                <a:gd name="connsiteY3" fmla="*/ 982931 h 986764"/>
                <a:gd name="connsiteX4" fmla="*/ 1487941 w 1490942"/>
                <a:gd name="connsiteY4" fmla="*/ 982931 h 986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0942" h="986764">
                  <a:moveTo>
                    <a:pt x="1487941" y="982931"/>
                  </a:moveTo>
                  <a:lnTo>
                    <a:pt x="1487941" y="-3833"/>
                  </a:lnTo>
                  <a:lnTo>
                    <a:pt x="-3002" y="-3833"/>
                  </a:lnTo>
                  <a:lnTo>
                    <a:pt x="-3002" y="982931"/>
                  </a:lnTo>
                  <a:lnTo>
                    <a:pt x="1487941" y="982931"/>
                  </a:lnTo>
                </a:path>
              </a:pathLst>
            </a:custGeom>
            <a:solidFill>
              <a:srgbClr val="FFFFFF"/>
            </a:solidFill>
            <a:ln w="1270" cap="flat">
              <a:noFill/>
              <a:prstDash val="solid"/>
              <a:miter/>
            </a:ln>
          </p:spPr>
          <p:txBody>
            <a:bodyPr rtlCol="0" anchor="ctr"/>
            <a:lstStyle/>
            <a:p>
              <a:endParaRPr lang="fr-FR" dirty="0"/>
            </a:p>
          </p:txBody>
        </p:sp>
        <p:sp>
          <p:nvSpPr>
            <p:cNvPr id="26" name="Freeform: Shape 25">
              <a:extLst>
                <a:ext uri="{FF2B5EF4-FFF2-40B4-BE49-F238E27FC236}">
                  <a16:creationId xmlns:a16="http://schemas.microsoft.com/office/drawing/2014/main" id="{BB57C3F6-7A44-9901-D021-E28D97009C81}"/>
                </a:ext>
              </a:extLst>
            </p:cNvPr>
            <p:cNvSpPr/>
            <p:nvPr/>
          </p:nvSpPr>
          <p:spPr>
            <a:xfrm flipV="1">
              <a:off x="15321190" y="787171"/>
              <a:ext cx="1499400" cy="995794"/>
            </a:xfrm>
            <a:custGeom>
              <a:avLst/>
              <a:gdLst>
                <a:gd name="connsiteX0" fmla="*/ 1492640 w 1499400"/>
                <a:gd name="connsiteY0" fmla="*/ 987643 h 995794"/>
                <a:gd name="connsiteX1" fmla="*/ 1485287 w 1499400"/>
                <a:gd name="connsiteY1" fmla="*/ 987390 h 995794"/>
                <a:gd name="connsiteX2" fmla="*/ 1464090 w 1499400"/>
                <a:gd name="connsiteY2" fmla="*/ 987135 h 995794"/>
                <a:gd name="connsiteX3" fmla="*/ 1382213 w 1499400"/>
                <a:gd name="connsiteY3" fmla="*/ 986615 h 995794"/>
                <a:gd name="connsiteX4" fmla="*/ 1074962 w 1499400"/>
                <a:gd name="connsiteY4" fmla="*/ 985446 h 995794"/>
                <a:gd name="connsiteX5" fmla="*/ 1698 w 1499400"/>
                <a:gd name="connsiteY5" fmla="*/ 983338 h 995794"/>
                <a:gd name="connsiteX6" fmla="*/ 6016 w 1499400"/>
                <a:gd name="connsiteY6" fmla="*/ 987643 h 995794"/>
                <a:gd name="connsiteX7" fmla="*/ 6397 w 1499400"/>
                <a:gd name="connsiteY7" fmla="*/ 993 h 995794"/>
                <a:gd name="connsiteX8" fmla="*/ 6397 w 1499400"/>
                <a:gd name="connsiteY8" fmla="*/ 879 h 995794"/>
                <a:gd name="connsiteX9" fmla="*/ 1698 w 1499400"/>
                <a:gd name="connsiteY9" fmla="*/ 5578 h 995794"/>
                <a:gd name="connsiteX10" fmla="*/ 1492640 w 1499400"/>
                <a:gd name="connsiteY10" fmla="*/ 4625 h 995794"/>
                <a:gd name="connsiteX11" fmla="*/ 1488893 w 1499400"/>
                <a:gd name="connsiteY11" fmla="*/ 879 h 995794"/>
                <a:gd name="connsiteX12" fmla="*/ 1490849 w 1499400"/>
                <a:gd name="connsiteY12" fmla="*/ 718835 h 995794"/>
                <a:gd name="connsiteX13" fmla="*/ 1491801 w 1499400"/>
                <a:gd name="connsiteY13" fmla="*/ 917375 h 995794"/>
                <a:gd name="connsiteX14" fmla="*/ 1492233 w 1499400"/>
                <a:gd name="connsiteY14" fmla="*/ 969546 h 995794"/>
                <a:gd name="connsiteX15" fmla="*/ 1492640 w 1499400"/>
                <a:gd name="connsiteY15" fmla="*/ 987643 h 995794"/>
                <a:gd name="connsiteX16" fmla="*/ 1493033 w 1499400"/>
                <a:gd name="connsiteY16" fmla="*/ 970333 h 995794"/>
                <a:gd name="connsiteX17" fmla="*/ 1493453 w 1499400"/>
                <a:gd name="connsiteY17" fmla="*/ 918860 h 995794"/>
                <a:gd name="connsiteX18" fmla="*/ 1494405 w 1499400"/>
                <a:gd name="connsiteY18" fmla="*/ 721172 h 995794"/>
                <a:gd name="connsiteX19" fmla="*/ 1496386 w 1499400"/>
                <a:gd name="connsiteY19" fmla="*/ 879 h 995794"/>
                <a:gd name="connsiteX20" fmla="*/ 1496399 w 1499400"/>
                <a:gd name="connsiteY20" fmla="*/ -2868 h 995794"/>
                <a:gd name="connsiteX21" fmla="*/ 1492640 w 1499400"/>
                <a:gd name="connsiteY21" fmla="*/ -2868 h 995794"/>
                <a:gd name="connsiteX22" fmla="*/ 1698 w 1499400"/>
                <a:gd name="connsiteY22" fmla="*/ -3820 h 995794"/>
                <a:gd name="connsiteX23" fmla="*/ -3001 w 1499400"/>
                <a:gd name="connsiteY23" fmla="*/ -3833 h 995794"/>
                <a:gd name="connsiteX24" fmla="*/ -3001 w 1499400"/>
                <a:gd name="connsiteY24" fmla="*/ 879 h 995794"/>
                <a:gd name="connsiteX25" fmla="*/ -3001 w 1499400"/>
                <a:gd name="connsiteY25" fmla="*/ 993 h 995794"/>
                <a:gd name="connsiteX26" fmla="*/ -2607 w 1499400"/>
                <a:gd name="connsiteY26" fmla="*/ 987643 h 995794"/>
                <a:gd name="connsiteX27" fmla="*/ -2607 w 1499400"/>
                <a:gd name="connsiteY27" fmla="*/ 991962 h 995794"/>
                <a:gd name="connsiteX28" fmla="*/ 1698 w 1499400"/>
                <a:gd name="connsiteY28" fmla="*/ 991962 h 995794"/>
                <a:gd name="connsiteX29" fmla="*/ 1077794 w 1499400"/>
                <a:gd name="connsiteY29" fmla="*/ 989840 h 995794"/>
                <a:gd name="connsiteX30" fmla="*/ 1384055 w 1499400"/>
                <a:gd name="connsiteY30" fmla="*/ 988672 h 995794"/>
                <a:gd name="connsiteX31" fmla="*/ 1465081 w 1499400"/>
                <a:gd name="connsiteY31" fmla="*/ 988152 h 995794"/>
                <a:gd name="connsiteX32" fmla="*/ 1485794 w 1499400"/>
                <a:gd name="connsiteY32" fmla="*/ 987897 h 995794"/>
                <a:gd name="connsiteX33" fmla="*/ 1492640 w 1499400"/>
                <a:gd name="connsiteY33" fmla="*/ 987643 h 99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99400" h="995794">
                  <a:moveTo>
                    <a:pt x="1492640" y="987643"/>
                  </a:moveTo>
                  <a:cubicBezTo>
                    <a:pt x="1492640" y="987643"/>
                    <a:pt x="1490074" y="987478"/>
                    <a:pt x="1485287" y="987390"/>
                  </a:cubicBezTo>
                  <a:cubicBezTo>
                    <a:pt x="1480232" y="987339"/>
                    <a:pt x="1473222" y="987250"/>
                    <a:pt x="1464090" y="987135"/>
                  </a:cubicBezTo>
                  <a:cubicBezTo>
                    <a:pt x="1445193" y="987021"/>
                    <a:pt x="1417760" y="986843"/>
                    <a:pt x="1382213" y="986615"/>
                  </a:cubicBezTo>
                  <a:cubicBezTo>
                    <a:pt x="1310585" y="986335"/>
                    <a:pt x="1206471" y="985955"/>
                    <a:pt x="1074962" y="985446"/>
                  </a:cubicBezTo>
                  <a:cubicBezTo>
                    <a:pt x="812034" y="984926"/>
                    <a:pt x="439873" y="984202"/>
                    <a:pt x="1698" y="983338"/>
                  </a:cubicBezTo>
                  <a:lnTo>
                    <a:pt x="6016" y="987643"/>
                  </a:lnTo>
                  <a:cubicBezTo>
                    <a:pt x="6130" y="686158"/>
                    <a:pt x="6270" y="352110"/>
                    <a:pt x="6397" y="993"/>
                  </a:cubicBezTo>
                  <a:lnTo>
                    <a:pt x="6397" y="879"/>
                  </a:lnTo>
                  <a:lnTo>
                    <a:pt x="1698" y="5578"/>
                  </a:lnTo>
                  <a:cubicBezTo>
                    <a:pt x="564130" y="5210"/>
                    <a:pt x="1082658" y="4892"/>
                    <a:pt x="1492640" y="4625"/>
                  </a:cubicBezTo>
                  <a:lnTo>
                    <a:pt x="1488893" y="879"/>
                  </a:lnTo>
                  <a:cubicBezTo>
                    <a:pt x="1489706" y="301170"/>
                    <a:pt x="1490392" y="547373"/>
                    <a:pt x="1490849" y="718835"/>
                  </a:cubicBezTo>
                  <a:cubicBezTo>
                    <a:pt x="1491268" y="804522"/>
                    <a:pt x="1491598" y="871477"/>
                    <a:pt x="1491801" y="917375"/>
                  </a:cubicBezTo>
                  <a:cubicBezTo>
                    <a:pt x="1491992" y="940044"/>
                    <a:pt x="1492132" y="957443"/>
                    <a:pt x="1492233" y="969546"/>
                  </a:cubicBezTo>
                  <a:cubicBezTo>
                    <a:pt x="1492360" y="981357"/>
                    <a:pt x="1492640" y="987643"/>
                    <a:pt x="1492640" y="987643"/>
                  </a:cubicBezTo>
                  <a:cubicBezTo>
                    <a:pt x="1492640" y="987643"/>
                    <a:pt x="1492894" y="981903"/>
                    <a:pt x="1493033" y="970333"/>
                  </a:cubicBezTo>
                  <a:cubicBezTo>
                    <a:pt x="1493135" y="958408"/>
                    <a:pt x="1493275" y="941238"/>
                    <a:pt x="1493453" y="918860"/>
                  </a:cubicBezTo>
                  <a:cubicBezTo>
                    <a:pt x="1493681" y="873166"/>
                    <a:pt x="1493999" y="806491"/>
                    <a:pt x="1494405" y="721172"/>
                  </a:cubicBezTo>
                  <a:cubicBezTo>
                    <a:pt x="1494888" y="549163"/>
                    <a:pt x="1495548" y="302148"/>
                    <a:pt x="1496386" y="879"/>
                  </a:cubicBezTo>
                  <a:lnTo>
                    <a:pt x="1496399" y="-2868"/>
                  </a:lnTo>
                  <a:lnTo>
                    <a:pt x="1492640" y="-2868"/>
                  </a:lnTo>
                  <a:cubicBezTo>
                    <a:pt x="1082658" y="-3134"/>
                    <a:pt x="564130" y="-3465"/>
                    <a:pt x="1698" y="-3820"/>
                  </a:cubicBezTo>
                  <a:lnTo>
                    <a:pt x="-3001" y="-3833"/>
                  </a:lnTo>
                  <a:lnTo>
                    <a:pt x="-3001" y="879"/>
                  </a:lnTo>
                  <a:lnTo>
                    <a:pt x="-3001" y="993"/>
                  </a:lnTo>
                  <a:cubicBezTo>
                    <a:pt x="-2861" y="352110"/>
                    <a:pt x="-2722" y="686158"/>
                    <a:pt x="-2607" y="987643"/>
                  </a:cubicBezTo>
                  <a:lnTo>
                    <a:pt x="-2607" y="991962"/>
                  </a:lnTo>
                  <a:lnTo>
                    <a:pt x="1698" y="991962"/>
                  </a:lnTo>
                  <a:cubicBezTo>
                    <a:pt x="441029" y="991098"/>
                    <a:pt x="814168" y="990349"/>
                    <a:pt x="1077794" y="989840"/>
                  </a:cubicBezTo>
                  <a:cubicBezTo>
                    <a:pt x="1208871" y="989345"/>
                    <a:pt x="1312668" y="988939"/>
                    <a:pt x="1384055" y="988672"/>
                  </a:cubicBezTo>
                  <a:cubicBezTo>
                    <a:pt x="1419259" y="988444"/>
                    <a:pt x="1446374" y="988278"/>
                    <a:pt x="1465081" y="988152"/>
                  </a:cubicBezTo>
                  <a:cubicBezTo>
                    <a:pt x="1473996" y="988050"/>
                    <a:pt x="1480854" y="987961"/>
                    <a:pt x="1485794" y="987897"/>
                  </a:cubicBezTo>
                  <a:cubicBezTo>
                    <a:pt x="1490405" y="987821"/>
                    <a:pt x="1492640" y="987643"/>
                    <a:pt x="1492640" y="987643"/>
                  </a:cubicBezTo>
                </a:path>
              </a:pathLst>
            </a:custGeom>
            <a:solidFill>
              <a:srgbClr val="DADBD8"/>
            </a:solidFill>
            <a:ln w="1270" cap="flat">
              <a:noFill/>
              <a:prstDash val="solid"/>
              <a:miter/>
            </a:ln>
          </p:spPr>
          <p:txBody>
            <a:bodyPr rtlCol="0" anchor="ctr"/>
            <a:lstStyle/>
            <a:p>
              <a:endParaRPr lang="fr-FR" dirty="0"/>
            </a:p>
          </p:txBody>
        </p:sp>
        <p:sp>
          <p:nvSpPr>
            <p:cNvPr id="27" name="Freeform: Shape 26">
              <a:extLst>
                <a:ext uri="{FF2B5EF4-FFF2-40B4-BE49-F238E27FC236}">
                  <a16:creationId xmlns:a16="http://schemas.microsoft.com/office/drawing/2014/main" id="{6DDBF62F-30F7-AA39-7B6D-55ECE4099E45}"/>
                </a:ext>
              </a:extLst>
            </p:cNvPr>
            <p:cNvSpPr/>
            <p:nvPr/>
          </p:nvSpPr>
          <p:spPr>
            <a:xfrm flipV="1">
              <a:off x="15119724" y="624577"/>
              <a:ext cx="206212" cy="166988"/>
            </a:xfrm>
            <a:custGeom>
              <a:avLst/>
              <a:gdLst>
                <a:gd name="connsiteX0" fmla="*/ -2378 w 206212"/>
                <a:gd name="connsiteY0" fmla="*/ 162556 h 166988"/>
                <a:gd name="connsiteX1" fmla="*/ 30337 w 206212"/>
                <a:gd name="connsiteY1" fmla="*/ 141359 h 166988"/>
                <a:gd name="connsiteX2" fmla="*/ 104950 w 206212"/>
                <a:gd name="connsiteY2" fmla="*/ 84451 h 166988"/>
                <a:gd name="connsiteX3" fmla="*/ 176489 w 206212"/>
                <a:gd name="connsiteY3" fmla="*/ 23618 h 166988"/>
                <a:gd name="connsiteX4" fmla="*/ 203743 w 206212"/>
                <a:gd name="connsiteY4" fmla="*/ -4272 h 166988"/>
                <a:gd name="connsiteX5" fmla="*/ 99069 w 206212"/>
                <a:gd name="connsiteY5" fmla="*/ 77110 h 166988"/>
                <a:gd name="connsiteX6" fmla="*/ -2378 w 206212"/>
                <a:gd name="connsiteY6" fmla="*/ 162556 h 166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212" h="166988">
                  <a:moveTo>
                    <a:pt x="-2378" y="162556"/>
                  </a:moveTo>
                  <a:cubicBezTo>
                    <a:pt x="-1591" y="163571"/>
                    <a:pt x="10868" y="155405"/>
                    <a:pt x="30337" y="141359"/>
                  </a:cubicBezTo>
                  <a:cubicBezTo>
                    <a:pt x="49806" y="127300"/>
                    <a:pt x="76324" y="107361"/>
                    <a:pt x="104950" y="84451"/>
                  </a:cubicBezTo>
                  <a:cubicBezTo>
                    <a:pt x="133575" y="61527"/>
                    <a:pt x="158759" y="39860"/>
                    <a:pt x="176489" y="23618"/>
                  </a:cubicBezTo>
                  <a:cubicBezTo>
                    <a:pt x="194218" y="7387"/>
                    <a:pt x="204581" y="-3307"/>
                    <a:pt x="203743" y="-4272"/>
                  </a:cubicBezTo>
                  <a:cubicBezTo>
                    <a:pt x="201978" y="-6266"/>
                    <a:pt x="156219" y="31479"/>
                    <a:pt x="99069" y="77110"/>
                  </a:cubicBezTo>
                  <a:cubicBezTo>
                    <a:pt x="41881" y="122690"/>
                    <a:pt x="-4055" y="160409"/>
                    <a:pt x="-2378" y="162556"/>
                  </a:cubicBezTo>
                </a:path>
              </a:pathLst>
            </a:custGeom>
            <a:solidFill>
              <a:srgbClr val="DADBD8"/>
            </a:solidFill>
            <a:ln w="1270" cap="flat">
              <a:noFill/>
              <a:prstDash val="solid"/>
              <a:miter/>
            </a:ln>
          </p:spPr>
          <p:txBody>
            <a:bodyPr rtlCol="0" anchor="ctr"/>
            <a:lstStyle/>
            <a:p>
              <a:endParaRPr lang="fr-FR" dirty="0"/>
            </a:p>
          </p:txBody>
        </p:sp>
        <p:sp>
          <p:nvSpPr>
            <p:cNvPr id="28" name="Freeform: Shape 27">
              <a:extLst>
                <a:ext uri="{FF2B5EF4-FFF2-40B4-BE49-F238E27FC236}">
                  <a16:creationId xmlns:a16="http://schemas.microsoft.com/office/drawing/2014/main" id="{384B246E-D61A-3014-0329-DB92D916A35A}"/>
                </a:ext>
              </a:extLst>
            </p:cNvPr>
            <p:cNvSpPr/>
            <p:nvPr/>
          </p:nvSpPr>
          <p:spPr>
            <a:xfrm flipV="1">
              <a:off x="16816789" y="628273"/>
              <a:ext cx="206205" cy="163300"/>
            </a:xfrm>
            <a:custGeom>
              <a:avLst/>
              <a:gdLst>
                <a:gd name="connsiteX0" fmla="*/ 202582 w 206205"/>
                <a:gd name="connsiteY0" fmla="*/ 158870 h 163300"/>
                <a:gd name="connsiteX1" fmla="*/ 102443 w 206205"/>
                <a:gd name="connsiteY1" fmla="*/ 73628 h 163300"/>
                <a:gd name="connsiteX2" fmla="*/ -3538 w 206205"/>
                <a:gd name="connsiteY2" fmla="*/ -4262 h 163300"/>
                <a:gd name="connsiteX3" fmla="*/ 96614 w 206205"/>
                <a:gd name="connsiteY3" fmla="*/ 80994 h 163300"/>
                <a:gd name="connsiteX4" fmla="*/ 202582 w 206205"/>
                <a:gd name="connsiteY4" fmla="*/ 158870 h 16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05" h="163300">
                  <a:moveTo>
                    <a:pt x="202582" y="158870"/>
                  </a:moveTo>
                  <a:cubicBezTo>
                    <a:pt x="204195" y="156838"/>
                    <a:pt x="159351" y="118662"/>
                    <a:pt x="102443" y="73628"/>
                  </a:cubicBezTo>
                  <a:cubicBezTo>
                    <a:pt x="45509" y="28568"/>
                    <a:pt x="-1926" y="-6293"/>
                    <a:pt x="-3538" y="-4262"/>
                  </a:cubicBezTo>
                  <a:cubicBezTo>
                    <a:pt x="-5151" y="-2229"/>
                    <a:pt x="39679" y="35934"/>
                    <a:pt x="96614" y="80994"/>
                  </a:cubicBezTo>
                  <a:cubicBezTo>
                    <a:pt x="153522" y="126041"/>
                    <a:pt x="200969" y="160902"/>
                    <a:pt x="202582" y="158870"/>
                  </a:cubicBezTo>
                </a:path>
              </a:pathLst>
            </a:custGeom>
            <a:solidFill>
              <a:srgbClr val="DADBD8"/>
            </a:solidFill>
            <a:ln w="1270" cap="flat">
              <a:noFill/>
              <a:prstDash val="solid"/>
              <a:miter/>
            </a:ln>
          </p:spPr>
          <p:txBody>
            <a:bodyPr rtlCol="0" anchor="ctr"/>
            <a:lstStyle/>
            <a:p>
              <a:endParaRPr lang="fr-FR" dirty="0"/>
            </a:p>
          </p:txBody>
        </p:sp>
        <p:sp>
          <p:nvSpPr>
            <p:cNvPr id="29" name="Freeform: Shape 28">
              <a:extLst>
                <a:ext uri="{FF2B5EF4-FFF2-40B4-BE49-F238E27FC236}">
                  <a16:creationId xmlns:a16="http://schemas.microsoft.com/office/drawing/2014/main" id="{CA0B524F-A6D6-A511-B2B9-3273B77CA662}"/>
                </a:ext>
              </a:extLst>
            </p:cNvPr>
            <p:cNvSpPr/>
            <p:nvPr/>
          </p:nvSpPr>
          <p:spPr>
            <a:xfrm flipV="1">
              <a:off x="16809249" y="1769592"/>
              <a:ext cx="212191" cy="171983"/>
            </a:xfrm>
            <a:custGeom>
              <a:avLst/>
              <a:gdLst>
                <a:gd name="connsiteX0" fmla="*/ 208614 w 212191"/>
                <a:gd name="connsiteY0" fmla="*/ -3324 h 171983"/>
                <a:gd name="connsiteX1" fmla="*/ -3578 w 212191"/>
                <a:gd name="connsiteY1" fmla="*/ 168660 h 171983"/>
              </a:gdLst>
              <a:ahLst/>
              <a:cxnLst>
                <a:cxn ang="0">
                  <a:pos x="connsiteX0" y="connsiteY0"/>
                </a:cxn>
                <a:cxn ang="0">
                  <a:pos x="connsiteX1" y="connsiteY1"/>
                </a:cxn>
              </a:cxnLst>
              <a:rect l="l" t="t" r="r" b="b"/>
              <a:pathLst>
                <a:path w="212191" h="171983">
                  <a:moveTo>
                    <a:pt x="208614" y="-3324"/>
                  </a:moveTo>
                  <a:cubicBezTo>
                    <a:pt x="137888" y="54004"/>
                    <a:pt x="67162" y="111332"/>
                    <a:pt x="-3578" y="168660"/>
                  </a:cubicBezTo>
                </a:path>
              </a:pathLst>
            </a:custGeom>
            <a:solidFill>
              <a:srgbClr val="FFFFFF"/>
            </a:solidFill>
            <a:ln w="1270" cap="flat">
              <a:noFill/>
              <a:prstDash val="solid"/>
              <a:miter/>
            </a:ln>
          </p:spPr>
          <p:txBody>
            <a:bodyPr rtlCol="0" anchor="ctr"/>
            <a:lstStyle/>
            <a:p>
              <a:endParaRPr lang="fr-FR" dirty="0"/>
            </a:p>
          </p:txBody>
        </p:sp>
        <p:sp>
          <p:nvSpPr>
            <p:cNvPr id="30" name="Freeform: Shape 29">
              <a:extLst>
                <a:ext uri="{FF2B5EF4-FFF2-40B4-BE49-F238E27FC236}">
                  <a16:creationId xmlns:a16="http://schemas.microsoft.com/office/drawing/2014/main" id="{683BDA82-E1A1-64E9-96ED-4F6C55DF14BD}"/>
                </a:ext>
              </a:extLst>
            </p:cNvPr>
            <p:cNvSpPr/>
            <p:nvPr/>
          </p:nvSpPr>
          <p:spPr>
            <a:xfrm flipV="1">
              <a:off x="16809207" y="1769513"/>
              <a:ext cx="212276" cy="172141"/>
            </a:xfrm>
            <a:custGeom>
              <a:avLst/>
              <a:gdLst>
                <a:gd name="connsiteX0" fmla="*/ -3535 w 212276"/>
                <a:gd name="connsiteY0" fmla="*/ 168739 h 172141"/>
                <a:gd name="connsiteX1" fmla="*/ 105520 w 212276"/>
                <a:gd name="connsiteY1" fmla="*/ 86405 h 172141"/>
                <a:gd name="connsiteX2" fmla="*/ 208656 w 212276"/>
                <a:gd name="connsiteY2" fmla="*/ -3244 h 172141"/>
                <a:gd name="connsiteX3" fmla="*/ 99601 w 212276"/>
                <a:gd name="connsiteY3" fmla="*/ 79102 h 172141"/>
                <a:gd name="connsiteX4" fmla="*/ -3535 w 212276"/>
                <a:gd name="connsiteY4" fmla="*/ 168739 h 172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276" h="172141">
                  <a:moveTo>
                    <a:pt x="-3535" y="168739"/>
                  </a:moveTo>
                  <a:cubicBezTo>
                    <a:pt x="-1897" y="170758"/>
                    <a:pt x="46935" y="133890"/>
                    <a:pt x="105520" y="86405"/>
                  </a:cubicBezTo>
                  <a:cubicBezTo>
                    <a:pt x="164118" y="38894"/>
                    <a:pt x="210295" y="-1238"/>
                    <a:pt x="208656" y="-3244"/>
                  </a:cubicBezTo>
                  <a:cubicBezTo>
                    <a:pt x="207031" y="-5264"/>
                    <a:pt x="158212" y="31592"/>
                    <a:pt x="99601" y="79102"/>
                  </a:cubicBezTo>
                  <a:cubicBezTo>
                    <a:pt x="41016" y="126588"/>
                    <a:pt x="-5173" y="166720"/>
                    <a:pt x="-3535" y="168739"/>
                  </a:cubicBezTo>
                </a:path>
              </a:pathLst>
            </a:custGeom>
            <a:solidFill>
              <a:srgbClr val="DADBD8"/>
            </a:solidFill>
            <a:ln w="1270" cap="flat">
              <a:noFill/>
              <a:prstDash val="solid"/>
              <a:miter/>
            </a:ln>
          </p:spPr>
          <p:txBody>
            <a:bodyPr rtlCol="0" anchor="ctr"/>
            <a:lstStyle/>
            <a:p>
              <a:endParaRPr lang="fr-FR" dirty="0"/>
            </a:p>
          </p:txBody>
        </p:sp>
        <p:sp>
          <p:nvSpPr>
            <p:cNvPr id="31" name="Freeform: Shape 30">
              <a:extLst>
                <a:ext uri="{FF2B5EF4-FFF2-40B4-BE49-F238E27FC236}">
                  <a16:creationId xmlns:a16="http://schemas.microsoft.com/office/drawing/2014/main" id="{C803B61E-0E35-4934-A379-F8A0FDFDD368}"/>
                </a:ext>
              </a:extLst>
            </p:cNvPr>
            <p:cNvSpPr/>
            <p:nvPr/>
          </p:nvSpPr>
          <p:spPr>
            <a:xfrm flipV="1">
              <a:off x="15119725" y="1779946"/>
              <a:ext cx="204097" cy="161536"/>
            </a:xfrm>
            <a:custGeom>
              <a:avLst/>
              <a:gdLst>
                <a:gd name="connsiteX0" fmla="*/ -2379 w 204097"/>
                <a:gd name="connsiteY0" fmla="*/ -3234 h 161536"/>
                <a:gd name="connsiteX1" fmla="*/ 96706 w 204097"/>
                <a:gd name="connsiteY1" fmla="*/ 81145 h 161536"/>
                <a:gd name="connsiteX2" fmla="*/ 201633 w 204097"/>
                <a:gd name="connsiteY2" fmla="*/ 158132 h 161536"/>
                <a:gd name="connsiteX3" fmla="*/ 102548 w 204097"/>
                <a:gd name="connsiteY3" fmla="*/ 73754 h 161536"/>
                <a:gd name="connsiteX4" fmla="*/ -2379 w 204097"/>
                <a:gd name="connsiteY4" fmla="*/ -3234 h 161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097" h="161536">
                  <a:moveTo>
                    <a:pt x="-2379" y="-3234"/>
                  </a:moveTo>
                  <a:cubicBezTo>
                    <a:pt x="-3992" y="-1189"/>
                    <a:pt x="40369" y="36581"/>
                    <a:pt x="96706" y="81145"/>
                  </a:cubicBezTo>
                  <a:cubicBezTo>
                    <a:pt x="153056" y="125710"/>
                    <a:pt x="200021" y="160164"/>
                    <a:pt x="201633" y="158132"/>
                  </a:cubicBezTo>
                  <a:cubicBezTo>
                    <a:pt x="203246" y="156101"/>
                    <a:pt x="158885" y="118331"/>
                    <a:pt x="102548" y="73754"/>
                  </a:cubicBezTo>
                  <a:cubicBezTo>
                    <a:pt x="46211" y="29215"/>
                    <a:pt x="-766" y="-5266"/>
                    <a:pt x="-2379" y="-3234"/>
                  </a:cubicBezTo>
                </a:path>
              </a:pathLst>
            </a:custGeom>
            <a:solidFill>
              <a:srgbClr val="DADBD8"/>
            </a:solidFill>
            <a:ln w="1270" cap="flat">
              <a:noFill/>
              <a:prstDash val="solid"/>
              <a:miter/>
            </a:ln>
          </p:spPr>
          <p:txBody>
            <a:bodyPr rtlCol="0" anchor="ctr"/>
            <a:lstStyle/>
            <a:p>
              <a:endParaRPr lang="fr-FR" dirty="0"/>
            </a:p>
          </p:txBody>
        </p:sp>
        <p:sp>
          <p:nvSpPr>
            <p:cNvPr id="32" name="Freeform: Shape 31">
              <a:extLst>
                <a:ext uri="{FF2B5EF4-FFF2-40B4-BE49-F238E27FC236}">
                  <a16:creationId xmlns:a16="http://schemas.microsoft.com/office/drawing/2014/main" id="{55F69DB4-5B07-58F5-FB86-BA3E39BBA138}"/>
                </a:ext>
              </a:extLst>
            </p:cNvPr>
            <p:cNvSpPr/>
            <p:nvPr/>
          </p:nvSpPr>
          <p:spPr>
            <a:xfrm flipV="1">
              <a:off x="15628606" y="1098931"/>
              <a:ext cx="938123" cy="330403"/>
            </a:xfrm>
            <a:custGeom>
              <a:avLst/>
              <a:gdLst>
                <a:gd name="connsiteX0" fmla="*/ 935104 w 938123"/>
                <a:gd name="connsiteY0" fmla="*/ 326552 h 330403"/>
                <a:gd name="connsiteX1" fmla="*/ 935104 w 938123"/>
                <a:gd name="connsiteY1" fmla="*/ -3851 h 330403"/>
                <a:gd name="connsiteX2" fmla="*/ -3020 w 938123"/>
                <a:gd name="connsiteY2" fmla="*/ -3851 h 330403"/>
                <a:gd name="connsiteX3" fmla="*/ -3020 w 938123"/>
                <a:gd name="connsiteY3" fmla="*/ 326552 h 330403"/>
                <a:gd name="connsiteX4" fmla="*/ 935104 w 938123"/>
                <a:gd name="connsiteY4" fmla="*/ 326552 h 330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123" h="330403">
                  <a:moveTo>
                    <a:pt x="935104" y="326552"/>
                  </a:moveTo>
                  <a:lnTo>
                    <a:pt x="935104" y="-3851"/>
                  </a:lnTo>
                  <a:lnTo>
                    <a:pt x="-3020" y="-3851"/>
                  </a:lnTo>
                  <a:lnTo>
                    <a:pt x="-3020" y="326552"/>
                  </a:lnTo>
                  <a:lnTo>
                    <a:pt x="935104" y="326552"/>
                  </a:lnTo>
                </a:path>
              </a:pathLst>
            </a:custGeom>
            <a:solidFill>
              <a:srgbClr val="DADBD8"/>
            </a:solidFill>
            <a:ln w="1270" cap="flat">
              <a:noFill/>
              <a:prstDash val="solid"/>
              <a:miter/>
            </a:ln>
          </p:spPr>
          <p:txBody>
            <a:bodyPr rtlCol="0" anchor="ctr"/>
            <a:lstStyle/>
            <a:p>
              <a:endParaRPr lang="fr-FR" dirty="0"/>
            </a:p>
          </p:txBody>
        </p:sp>
      </p:grpSp>
      <p:grpSp>
        <p:nvGrpSpPr>
          <p:cNvPr id="89" name="Group 88">
            <a:extLst>
              <a:ext uri="{FF2B5EF4-FFF2-40B4-BE49-F238E27FC236}">
                <a16:creationId xmlns:a16="http://schemas.microsoft.com/office/drawing/2014/main" id="{2D1BC724-E513-B238-E419-B8731C27A10B}"/>
              </a:ext>
            </a:extLst>
          </p:cNvPr>
          <p:cNvGrpSpPr/>
          <p:nvPr/>
        </p:nvGrpSpPr>
        <p:grpSpPr>
          <a:xfrm>
            <a:off x="3419526" y="8879243"/>
            <a:ext cx="5567464" cy="3954524"/>
            <a:chOff x="3299484" y="8127252"/>
            <a:chExt cx="5567464" cy="3954524"/>
          </a:xfrm>
        </p:grpSpPr>
        <p:sp>
          <p:nvSpPr>
            <p:cNvPr id="90" name="Freeform: Shape 89">
              <a:extLst>
                <a:ext uri="{FF2B5EF4-FFF2-40B4-BE49-F238E27FC236}">
                  <a16:creationId xmlns:a16="http://schemas.microsoft.com/office/drawing/2014/main" id="{AD149C5B-9B5C-AEBD-9935-2D2DC2B7C785}"/>
                </a:ext>
              </a:extLst>
            </p:cNvPr>
            <p:cNvSpPr/>
            <p:nvPr/>
          </p:nvSpPr>
          <p:spPr>
            <a:xfrm flipV="1">
              <a:off x="3299484" y="11574307"/>
              <a:ext cx="5567464" cy="6617"/>
            </a:xfrm>
            <a:custGeom>
              <a:avLst/>
              <a:gdLst>
                <a:gd name="connsiteX0" fmla="*/ 5565559 w 5567464"/>
                <a:gd name="connsiteY0" fmla="*/ 3454 h 6617"/>
                <a:gd name="connsiteX1" fmla="*/ 2781961 w 5567464"/>
                <a:gd name="connsiteY1" fmla="*/ 140 h 6617"/>
                <a:gd name="connsiteX2" fmla="*/ -1906 w 5567464"/>
                <a:gd name="connsiteY2" fmla="*/ 3454 h 6617"/>
                <a:gd name="connsiteX3" fmla="*/ 2781961 w 5567464"/>
                <a:gd name="connsiteY3" fmla="*/ 6758 h 6617"/>
                <a:gd name="connsiteX4" fmla="*/ 5565559 w 5567464"/>
                <a:gd name="connsiteY4" fmla="*/ 3454 h 6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7464" h="6617">
                  <a:moveTo>
                    <a:pt x="5565559" y="3454"/>
                  </a:moveTo>
                  <a:cubicBezTo>
                    <a:pt x="5565559" y="1624"/>
                    <a:pt x="4319156" y="140"/>
                    <a:pt x="2781961" y="140"/>
                  </a:cubicBezTo>
                  <a:cubicBezTo>
                    <a:pt x="1244242" y="140"/>
                    <a:pt x="-1906" y="1624"/>
                    <a:pt x="-1906" y="3454"/>
                  </a:cubicBezTo>
                  <a:cubicBezTo>
                    <a:pt x="-1906" y="5285"/>
                    <a:pt x="1244242" y="6758"/>
                    <a:pt x="2781961" y="6758"/>
                  </a:cubicBezTo>
                  <a:cubicBezTo>
                    <a:pt x="4319156" y="6758"/>
                    <a:pt x="5565559" y="5285"/>
                    <a:pt x="5565559" y="3454"/>
                  </a:cubicBezTo>
                </a:path>
              </a:pathLst>
            </a:custGeom>
            <a:solidFill>
              <a:srgbClr val="040606"/>
            </a:solidFill>
            <a:ln w="1270" cap="flat">
              <a:noFill/>
              <a:prstDash val="solid"/>
              <a:miter/>
            </a:ln>
          </p:spPr>
          <p:txBody>
            <a:bodyPr rtlCol="0" anchor="ctr"/>
            <a:lstStyle/>
            <a:p>
              <a:endParaRPr lang="fr-FR" dirty="0"/>
            </a:p>
          </p:txBody>
        </p:sp>
        <p:sp>
          <p:nvSpPr>
            <p:cNvPr id="91" name="Freeform: Shape 90">
              <a:extLst>
                <a:ext uri="{FF2B5EF4-FFF2-40B4-BE49-F238E27FC236}">
                  <a16:creationId xmlns:a16="http://schemas.microsoft.com/office/drawing/2014/main" id="{67E29875-F6CC-489A-44D1-6C518379A4E4}"/>
                </a:ext>
              </a:extLst>
            </p:cNvPr>
            <p:cNvSpPr/>
            <p:nvPr/>
          </p:nvSpPr>
          <p:spPr>
            <a:xfrm flipV="1">
              <a:off x="3941027" y="10629504"/>
              <a:ext cx="2872758" cy="1449573"/>
            </a:xfrm>
            <a:custGeom>
              <a:avLst/>
              <a:gdLst>
                <a:gd name="connsiteX0" fmla="*/ 2857915 w 2872758"/>
                <a:gd name="connsiteY0" fmla="*/ 189037 h 1449573"/>
                <a:gd name="connsiteX1" fmla="*/ 1966197 w 2872758"/>
                <a:gd name="connsiteY1" fmla="*/ 475486 h 1449573"/>
                <a:gd name="connsiteX2" fmla="*/ 1958857 w 2872758"/>
                <a:gd name="connsiteY2" fmla="*/ 476364 h 1449573"/>
                <a:gd name="connsiteX3" fmla="*/ 1272854 w 2872758"/>
                <a:gd name="connsiteY3" fmla="*/ 425044 h 1449573"/>
                <a:gd name="connsiteX4" fmla="*/ 932659 w 2872758"/>
                <a:gd name="connsiteY4" fmla="*/ 1248990 h 1449573"/>
                <a:gd name="connsiteX5" fmla="*/ 798407 w 2872758"/>
                <a:gd name="connsiteY5" fmla="*/ 1352090 h 1449573"/>
                <a:gd name="connsiteX6" fmla="*/ 55805 w 2872758"/>
                <a:gd name="connsiteY6" fmla="*/ 1449068 h 1449573"/>
                <a:gd name="connsiteX7" fmla="*/ 2748 w 2872758"/>
                <a:gd name="connsiteY7" fmla="*/ 1378963 h 1449573"/>
                <a:gd name="connsiteX8" fmla="*/ 420990 w 2872758"/>
                <a:gd name="connsiteY8" fmla="*/ 403667 h 1449573"/>
                <a:gd name="connsiteX9" fmla="*/ 480700 w 2872758"/>
                <a:gd name="connsiteY9" fmla="*/ 347787 h 1449573"/>
                <a:gd name="connsiteX10" fmla="*/ 1330182 w 2872758"/>
                <a:gd name="connsiteY10" fmla="*/ 8939 h 1449573"/>
                <a:gd name="connsiteX11" fmla="*/ 1391434 w 2872758"/>
                <a:gd name="connsiteY11" fmla="*/ 759 h 1449573"/>
                <a:gd name="connsiteX12" fmla="*/ 1445713 w 2872758"/>
                <a:gd name="connsiteY12" fmla="*/ 6717 h 1449573"/>
                <a:gd name="connsiteX13" fmla="*/ 2854029 w 2872758"/>
                <a:gd name="connsiteY13" fmla="*/ 151458 h 1449573"/>
                <a:gd name="connsiteX14" fmla="*/ 2857915 w 2872758"/>
                <a:gd name="connsiteY14" fmla="*/ 189037 h 144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72758" h="1449573">
                  <a:moveTo>
                    <a:pt x="2857915" y="189037"/>
                  </a:moveTo>
                  <a:lnTo>
                    <a:pt x="1966197" y="475486"/>
                  </a:lnTo>
                  <a:cubicBezTo>
                    <a:pt x="1963823" y="476250"/>
                    <a:pt x="1961333" y="476537"/>
                    <a:pt x="1958857" y="476364"/>
                  </a:cubicBezTo>
                  <a:lnTo>
                    <a:pt x="1272854" y="425044"/>
                  </a:lnTo>
                  <a:cubicBezTo>
                    <a:pt x="1152382" y="716657"/>
                    <a:pt x="1001391" y="1082214"/>
                    <a:pt x="932659" y="1248990"/>
                  </a:cubicBezTo>
                  <a:cubicBezTo>
                    <a:pt x="909608" y="1304948"/>
                    <a:pt x="858402" y="1344242"/>
                    <a:pt x="798407" y="1352090"/>
                  </a:cubicBezTo>
                  <a:lnTo>
                    <a:pt x="55805" y="1449068"/>
                  </a:lnTo>
                  <a:cubicBezTo>
                    <a:pt x="16932" y="1454148"/>
                    <a:pt x="-12700" y="1414993"/>
                    <a:pt x="2748" y="1378963"/>
                  </a:cubicBezTo>
                  <a:lnTo>
                    <a:pt x="420990" y="403667"/>
                  </a:lnTo>
                  <a:cubicBezTo>
                    <a:pt x="432211" y="377508"/>
                    <a:pt x="453856" y="357247"/>
                    <a:pt x="480700" y="347787"/>
                  </a:cubicBezTo>
                  <a:lnTo>
                    <a:pt x="1330182" y="8939"/>
                  </a:lnTo>
                  <a:cubicBezTo>
                    <a:pt x="1349612" y="1191"/>
                    <a:pt x="1370656" y="-1612"/>
                    <a:pt x="1391434" y="759"/>
                  </a:cubicBezTo>
                  <a:lnTo>
                    <a:pt x="1445713" y="6717"/>
                  </a:lnTo>
                  <a:cubicBezTo>
                    <a:pt x="1634029" y="26362"/>
                    <a:pt x="2562805" y="121181"/>
                    <a:pt x="2854029" y="151458"/>
                  </a:cubicBezTo>
                  <a:cubicBezTo>
                    <a:pt x="2874819" y="153605"/>
                    <a:pt x="2877804" y="182651"/>
                    <a:pt x="2857915" y="189037"/>
                  </a:cubicBezTo>
                </a:path>
              </a:pathLst>
            </a:custGeom>
            <a:solidFill>
              <a:srgbClr val="DADBD8"/>
            </a:solidFill>
            <a:ln w="1270" cap="flat">
              <a:noFill/>
              <a:prstDash val="solid"/>
              <a:miter/>
            </a:ln>
          </p:spPr>
          <p:txBody>
            <a:bodyPr rtlCol="0" anchor="ctr"/>
            <a:lstStyle/>
            <a:p>
              <a:endParaRPr lang="fr-FR" dirty="0"/>
            </a:p>
          </p:txBody>
        </p:sp>
        <p:sp>
          <p:nvSpPr>
            <p:cNvPr id="92" name="Freeform: Shape 91">
              <a:extLst>
                <a:ext uri="{FF2B5EF4-FFF2-40B4-BE49-F238E27FC236}">
                  <a16:creationId xmlns:a16="http://schemas.microsoft.com/office/drawing/2014/main" id="{DCC8C42A-0542-3E9D-3F69-0DD1E8B0CD8B}"/>
                </a:ext>
              </a:extLst>
            </p:cNvPr>
            <p:cNvSpPr/>
            <p:nvPr/>
          </p:nvSpPr>
          <p:spPr>
            <a:xfrm flipV="1">
              <a:off x="3937725" y="10626204"/>
              <a:ext cx="2876432" cy="1455572"/>
            </a:xfrm>
            <a:custGeom>
              <a:avLst/>
              <a:gdLst>
                <a:gd name="connsiteX0" fmla="*/ 2861219 w 2876432"/>
                <a:gd name="connsiteY0" fmla="*/ 191736 h 1455572"/>
                <a:gd name="connsiteX1" fmla="*/ 2865550 w 2876432"/>
                <a:gd name="connsiteY1" fmla="*/ 189920 h 1455572"/>
                <a:gd name="connsiteX2" fmla="*/ 2874097 w 2876432"/>
                <a:gd name="connsiteY2" fmla="*/ 179165 h 1455572"/>
                <a:gd name="connsiteX3" fmla="*/ 2867963 w 2876432"/>
                <a:gd name="connsiteY3" fmla="*/ 157957 h 1455572"/>
                <a:gd name="connsiteX4" fmla="*/ 2853942 w 2876432"/>
                <a:gd name="connsiteY4" fmla="*/ 153219 h 1455572"/>
                <a:gd name="connsiteX5" fmla="*/ 2837127 w 2876432"/>
                <a:gd name="connsiteY5" fmla="*/ 151414 h 1455572"/>
                <a:gd name="connsiteX6" fmla="*/ 2628466 w 2876432"/>
                <a:gd name="connsiteY6" fmla="*/ 129327 h 1455572"/>
                <a:gd name="connsiteX7" fmla="*/ 1860942 w 2876432"/>
                <a:gd name="connsiteY7" fmla="*/ 49407 h 1455572"/>
                <a:gd name="connsiteX8" fmla="*/ 1606599 w 2876432"/>
                <a:gd name="connsiteY8" fmla="*/ 23044 h 1455572"/>
                <a:gd name="connsiteX9" fmla="*/ 1471306 w 2876432"/>
                <a:gd name="connsiteY9" fmla="*/ 9049 h 1455572"/>
                <a:gd name="connsiteX10" fmla="*/ 1401773 w 2876432"/>
                <a:gd name="connsiteY10" fmla="*/ 1519 h 1455572"/>
                <a:gd name="connsiteX11" fmla="*/ 1330590 w 2876432"/>
                <a:gd name="connsiteY11" fmla="*/ 9833 h 1455572"/>
                <a:gd name="connsiteX12" fmla="*/ 762430 w 2876432"/>
                <a:gd name="connsiteY12" fmla="*/ 236151 h 1455572"/>
                <a:gd name="connsiteX13" fmla="*/ 610552 w 2876432"/>
                <a:gd name="connsiteY13" fmla="*/ 296650 h 1455572"/>
                <a:gd name="connsiteX14" fmla="*/ 533281 w 2876432"/>
                <a:gd name="connsiteY14" fmla="*/ 327447 h 1455572"/>
                <a:gd name="connsiteX15" fmla="*/ 494328 w 2876432"/>
                <a:gd name="connsiteY15" fmla="*/ 342979 h 1455572"/>
                <a:gd name="connsiteX16" fmla="*/ 474603 w 2876432"/>
                <a:gd name="connsiteY16" fmla="*/ 350908 h 1455572"/>
                <a:gd name="connsiteX17" fmla="*/ 455835 w 2876432"/>
                <a:gd name="connsiteY17" fmla="*/ 361842 h 1455572"/>
                <a:gd name="connsiteX18" fmla="*/ 426888 w 2876432"/>
                <a:gd name="connsiteY18" fmla="*/ 394162 h 1455572"/>
                <a:gd name="connsiteX19" fmla="*/ 409272 w 2876432"/>
                <a:gd name="connsiteY19" fmla="*/ 433344 h 1455572"/>
                <a:gd name="connsiteX20" fmla="*/ 375414 w 2876432"/>
                <a:gd name="connsiteY20" fmla="*/ 512232 h 1455572"/>
                <a:gd name="connsiteX21" fmla="*/ 306719 w 2876432"/>
                <a:gd name="connsiteY21" fmla="*/ 672307 h 1455572"/>
                <a:gd name="connsiteX22" fmla="*/ 20686 w 2876432"/>
                <a:gd name="connsiteY22" fmla="*/ 1339143 h 1455572"/>
                <a:gd name="connsiteX23" fmla="*/ 7252 w 2876432"/>
                <a:gd name="connsiteY23" fmla="*/ 1370462 h 1455572"/>
                <a:gd name="connsiteX24" fmla="*/ -1245 w 2876432"/>
                <a:gd name="connsiteY24" fmla="*/ 1404523 h 1455572"/>
                <a:gd name="connsiteX25" fmla="*/ 43066 w 2876432"/>
                <a:gd name="connsiteY25" fmla="*/ 1454650 h 1455572"/>
                <a:gd name="connsiteX26" fmla="*/ 52020 w 2876432"/>
                <a:gd name="connsiteY26" fmla="*/ 1455513 h 1455572"/>
                <a:gd name="connsiteX27" fmla="*/ 60885 w 2876432"/>
                <a:gd name="connsiteY27" fmla="*/ 1454878 h 1455572"/>
                <a:gd name="connsiteX28" fmla="*/ 77614 w 2876432"/>
                <a:gd name="connsiteY28" fmla="*/ 1452694 h 1455572"/>
                <a:gd name="connsiteX29" fmla="*/ 111020 w 2876432"/>
                <a:gd name="connsiteY29" fmla="*/ 1448325 h 1455572"/>
                <a:gd name="connsiteX30" fmla="*/ 177582 w 2876432"/>
                <a:gd name="connsiteY30" fmla="*/ 1439626 h 1455572"/>
                <a:gd name="connsiteX31" fmla="*/ 440317 w 2876432"/>
                <a:gd name="connsiteY31" fmla="*/ 1405285 h 1455572"/>
                <a:gd name="connsiteX32" fmla="*/ 696898 w 2876432"/>
                <a:gd name="connsiteY32" fmla="*/ 1371732 h 1455572"/>
                <a:gd name="connsiteX33" fmla="*/ 759991 w 2876432"/>
                <a:gd name="connsiteY33" fmla="*/ 1363477 h 1455572"/>
                <a:gd name="connsiteX34" fmla="*/ 822805 w 2876432"/>
                <a:gd name="connsiteY34" fmla="*/ 1353901 h 1455572"/>
                <a:gd name="connsiteX35" fmla="*/ 923885 w 2876432"/>
                <a:gd name="connsiteY35" fmla="*/ 1281320 h 1455572"/>
                <a:gd name="connsiteX36" fmla="*/ 950402 w 2876432"/>
                <a:gd name="connsiteY36" fmla="*/ 1224986 h 1455572"/>
                <a:gd name="connsiteX37" fmla="*/ 973770 w 2876432"/>
                <a:gd name="connsiteY37" fmla="*/ 1168331 h 1455572"/>
                <a:gd name="connsiteX38" fmla="*/ 1019935 w 2876432"/>
                <a:gd name="connsiteY38" fmla="*/ 1056417 h 1455572"/>
                <a:gd name="connsiteX39" fmla="*/ 1109800 w 2876432"/>
                <a:gd name="connsiteY39" fmla="*/ 838523 h 1455572"/>
                <a:gd name="connsiteX40" fmla="*/ 1278723 w 2876432"/>
                <a:gd name="connsiteY40" fmla="*/ 428795 h 1455572"/>
                <a:gd name="connsiteX41" fmla="*/ 1275954 w 2876432"/>
                <a:gd name="connsiteY41" fmla="*/ 430496 h 1455572"/>
                <a:gd name="connsiteX42" fmla="*/ 1944190 w 2876432"/>
                <a:gd name="connsiteY42" fmla="*/ 479962 h 1455572"/>
                <a:gd name="connsiteX43" fmla="*/ 1962821 w 2876432"/>
                <a:gd name="connsiteY43" fmla="*/ 481321 h 1455572"/>
                <a:gd name="connsiteX44" fmla="*/ 1972600 w 2876432"/>
                <a:gd name="connsiteY44" fmla="*/ 479530 h 1455572"/>
                <a:gd name="connsiteX45" fmla="*/ 1981350 w 2876432"/>
                <a:gd name="connsiteY45" fmla="*/ 476702 h 1455572"/>
                <a:gd name="connsiteX46" fmla="*/ 2016009 w 2876432"/>
                <a:gd name="connsiteY46" fmla="*/ 465526 h 1455572"/>
                <a:gd name="connsiteX47" fmla="*/ 2083560 w 2876432"/>
                <a:gd name="connsiteY47" fmla="*/ 443741 h 1455572"/>
                <a:gd name="connsiteX48" fmla="*/ 2211322 w 2876432"/>
                <a:gd name="connsiteY48" fmla="*/ 402531 h 1455572"/>
                <a:gd name="connsiteX49" fmla="*/ 2436099 w 2876432"/>
                <a:gd name="connsiteY49" fmla="*/ 329962 h 1455572"/>
                <a:gd name="connsiteX50" fmla="*/ 2750424 w 2876432"/>
                <a:gd name="connsiteY50" fmla="*/ 228198 h 1455572"/>
                <a:gd name="connsiteX51" fmla="*/ 2833012 w 2876432"/>
                <a:gd name="connsiteY51" fmla="*/ 201251 h 1455572"/>
                <a:gd name="connsiteX52" fmla="*/ 2861219 w 2876432"/>
                <a:gd name="connsiteY52" fmla="*/ 191736 h 1455572"/>
                <a:gd name="connsiteX53" fmla="*/ 2832746 w 2876432"/>
                <a:gd name="connsiteY53" fmla="*/ 200422 h 1455572"/>
                <a:gd name="connsiteX54" fmla="*/ 2749916 w 2876432"/>
                <a:gd name="connsiteY54" fmla="*/ 226611 h 1455572"/>
                <a:gd name="connsiteX55" fmla="*/ 2435134 w 2876432"/>
                <a:gd name="connsiteY55" fmla="*/ 326927 h 1455572"/>
                <a:gd name="connsiteX56" fmla="*/ 2210141 w 2876432"/>
                <a:gd name="connsiteY56" fmla="*/ 398851 h 1455572"/>
                <a:gd name="connsiteX57" fmla="*/ 2082277 w 2876432"/>
                <a:gd name="connsiteY57" fmla="*/ 439753 h 1455572"/>
                <a:gd name="connsiteX58" fmla="*/ 2014688 w 2876432"/>
                <a:gd name="connsiteY58" fmla="*/ 461383 h 1455572"/>
                <a:gd name="connsiteX59" fmla="*/ 1980004 w 2876432"/>
                <a:gd name="connsiteY59" fmla="*/ 472485 h 1455572"/>
                <a:gd name="connsiteX60" fmla="*/ 1962986 w 2876432"/>
                <a:gd name="connsiteY60" fmla="*/ 476865 h 1455572"/>
                <a:gd name="connsiteX61" fmla="*/ 1944520 w 2876432"/>
                <a:gd name="connsiteY61" fmla="*/ 475481 h 1455572"/>
                <a:gd name="connsiteX62" fmla="*/ 1276373 w 2876432"/>
                <a:gd name="connsiteY62" fmla="*/ 424985 h 1455572"/>
                <a:gd name="connsiteX63" fmla="*/ 1274379 w 2876432"/>
                <a:gd name="connsiteY63" fmla="*/ 424821 h 1455572"/>
                <a:gd name="connsiteX64" fmla="*/ 1273605 w 2876432"/>
                <a:gd name="connsiteY64" fmla="*/ 426686 h 1455572"/>
                <a:gd name="connsiteX65" fmla="*/ 1104263 w 2876432"/>
                <a:gd name="connsiteY65" fmla="*/ 836236 h 1455572"/>
                <a:gd name="connsiteX66" fmla="*/ 1014220 w 2876432"/>
                <a:gd name="connsiteY66" fmla="*/ 1054067 h 1455572"/>
                <a:gd name="connsiteX67" fmla="*/ 967992 w 2876432"/>
                <a:gd name="connsiteY67" fmla="*/ 1165955 h 1455572"/>
                <a:gd name="connsiteX68" fmla="*/ 944586 w 2876432"/>
                <a:gd name="connsiteY68" fmla="*/ 1222584 h 1455572"/>
                <a:gd name="connsiteX69" fmla="*/ 918576 w 2876432"/>
                <a:gd name="connsiteY69" fmla="*/ 1277853 h 1455572"/>
                <a:gd name="connsiteX70" fmla="*/ 821205 w 2876432"/>
                <a:gd name="connsiteY70" fmla="*/ 1347716 h 1455572"/>
                <a:gd name="connsiteX71" fmla="*/ 759166 w 2876432"/>
                <a:gd name="connsiteY71" fmla="*/ 1357101 h 1455572"/>
                <a:gd name="connsiteX72" fmla="*/ 696059 w 2876432"/>
                <a:gd name="connsiteY72" fmla="*/ 1365331 h 1455572"/>
                <a:gd name="connsiteX73" fmla="*/ 439469 w 2876432"/>
                <a:gd name="connsiteY73" fmla="*/ 1398795 h 1455572"/>
                <a:gd name="connsiteX74" fmla="*/ 176729 w 2876432"/>
                <a:gd name="connsiteY74" fmla="*/ 1433085 h 1455572"/>
                <a:gd name="connsiteX75" fmla="*/ 110163 w 2876432"/>
                <a:gd name="connsiteY75" fmla="*/ 1441772 h 1455572"/>
                <a:gd name="connsiteX76" fmla="*/ 76760 w 2876432"/>
                <a:gd name="connsiteY76" fmla="*/ 1446128 h 1455572"/>
                <a:gd name="connsiteX77" fmla="*/ 44207 w 2876432"/>
                <a:gd name="connsiteY77" fmla="*/ 1448135 h 1455572"/>
                <a:gd name="connsiteX78" fmla="*/ 5357 w 2876432"/>
                <a:gd name="connsiteY78" fmla="*/ 1404155 h 1455572"/>
                <a:gd name="connsiteX79" fmla="*/ 13339 w 2876432"/>
                <a:gd name="connsiteY79" fmla="*/ 1373065 h 1455572"/>
                <a:gd name="connsiteX80" fmla="*/ 26769 w 2876432"/>
                <a:gd name="connsiteY80" fmla="*/ 1341747 h 1455572"/>
                <a:gd name="connsiteX81" fmla="*/ 312682 w 2876432"/>
                <a:gd name="connsiteY81" fmla="*/ 674871 h 1455572"/>
                <a:gd name="connsiteX82" fmla="*/ 381298 w 2876432"/>
                <a:gd name="connsiteY82" fmla="*/ 514762 h 1455572"/>
                <a:gd name="connsiteX83" fmla="*/ 415122 w 2876432"/>
                <a:gd name="connsiteY83" fmla="*/ 435843 h 1455572"/>
                <a:gd name="connsiteX84" fmla="*/ 432380 w 2876432"/>
                <a:gd name="connsiteY84" fmla="*/ 397327 h 1455572"/>
                <a:gd name="connsiteX85" fmla="*/ 459572 w 2876432"/>
                <a:gd name="connsiteY85" fmla="*/ 366932 h 1455572"/>
                <a:gd name="connsiteX86" fmla="*/ 477198 w 2876432"/>
                <a:gd name="connsiteY86" fmla="*/ 356647 h 1455572"/>
                <a:gd name="connsiteX87" fmla="*/ 496540 w 2876432"/>
                <a:gd name="connsiteY87" fmla="*/ 348874 h 1455572"/>
                <a:gd name="connsiteX88" fmla="*/ 535488 w 2876432"/>
                <a:gd name="connsiteY88" fmla="*/ 333316 h 1455572"/>
                <a:gd name="connsiteX89" fmla="*/ 612755 w 2876432"/>
                <a:gd name="connsiteY89" fmla="*/ 302469 h 1455572"/>
                <a:gd name="connsiteX90" fmla="*/ 764614 w 2876432"/>
                <a:gd name="connsiteY90" fmla="*/ 241827 h 1455572"/>
                <a:gd name="connsiteX91" fmla="*/ 1332622 w 2876432"/>
                <a:gd name="connsiteY91" fmla="*/ 14938 h 1455572"/>
                <a:gd name="connsiteX92" fmla="*/ 1401163 w 2876432"/>
                <a:gd name="connsiteY92" fmla="*/ 6876 h 1455572"/>
                <a:gd name="connsiteX93" fmla="*/ 1470734 w 2876432"/>
                <a:gd name="connsiteY93" fmla="*/ 14318 h 1455572"/>
                <a:gd name="connsiteX94" fmla="*/ 1606065 w 2876432"/>
                <a:gd name="connsiteY94" fmla="*/ 28124 h 1455572"/>
                <a:gd name="connsiteX95" fmla="*/ 1860446 w 2876432"/>
                <a:gd name="connsiteY95" fmla="*/ 54055 h 1455572"/>
                <a:gd name="connsiteX96" fmla="*/ 2628212 w 2876432"/>
                <a:gd name="connsiteY96" fmla="*/ 131907 h 1455572"/>
                <a:gd name="connsiteX97" fmla="*/ 2836987 w 2876432"/>
                <a:gd name="connsiteY97" fmla="*/ 152739 h 1455572"/>
                <a:gd name="connsiteX98" fmla="*/ 2853840 w 2876432"/>
                <a:gd name="connsiteY98" fmla="*/ 154384 h 1455572"/>
                <a:gd name="connsiteX99" fmla="*/ 2867315 w 2876432"/>
                <a:gd name="connsiteY99" fmla="*/ 158741 h 1455572"/>
                <a:gd name="connsiteX100" fmla="*/ 2873449 w 2876432"/>
                <a:gd name="connsiteY100" fmla="*/ 178972 h 1455572"/>
                <a:gd name="connsiteX101" fmla="*/ 2865384 w 2876432"/>
                <a:gd name="connsiteY101" fmla="*/ 189627 h 1455572"/>
                <a:gd name="connsiteX102" fmla="*/ 2861219 w 2876432"/>
                <a:gd name="connsiteY102" fmla="*/ 191736 h 145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2876432" h="1455572">
                  <a:moveTo>
                    <a:pt x="2861219" y="191736"/>
                  </a:moveTo>
                  <a:cubicBezTo>
                    <a:pt x="2861219" y="191736"/>
                    <a:pt x="2862794" y="191368"/>
                    <a:pt x="2865550" y="189920"/>
                  </a:cubicBezTo>
                  <a:cubicBezTo>
                    <a:pt x="2868280" y="188526"/>
                    <a:pt x="2872281" y="185223"/>
                    <a:pt x="2874097" y="179165"/>
                  </a:cubicBezTo>
                  <a:cubicBezTo>
                    <a:pt x="2876053" y="173410"/>
                    <a:pt x="2875240" y="164193"/>
                    <a:pt x="2867963" y="157957"/>
                  </a:cubicBezTo>
                  <a:cubicBezTo>
                    <a:pt x="2864432" y="154792"/>
                    <a:pt x="2859149" y="153546"/>
                    <a:pt x="2853942" y="153219"/>
                  </a:cubicBezTo>
                  <a:cubicBezTo>
                    <a:pt x="2848697" y="152648"/>
                    <a:pt x="2843096" y="152063"/>
                    <a:pt x="2837127" y="151414"/>
                  </a:cubicBezTo>
                  <a:cubicBezTo>
                    <a:pt x="2789312" y="146348"/>
                    <a:pt x="2719004" y="138917"/>
                    <a:pt x="2628466" y="129327"/>
                  </a:cubicBezTo>
                  <a:cubicBezTo>
                    <a:pt x="2447136" y="110456"/>
                    <a:pt x="2184931" y="83151"/>
                    <a:pt x="1860942" y="49407"/>
                  </a:cubicBezTo>
                  <a:cubicBezTo>
                    <a:pt x="1779916" y="41003"/>
                    <a:pt x="1695041" y="32212"/>
                    <a:pt x="1606599" y="23044"/>
                  </a:cubicBezTo>
                  <a:cubicBezTo>
                    <a:pt x="1562377" y="18470"/>
                    <a:pt x="1517267" y="13812"/>
                    <a:pt x="1471306" y="9049"/>
                  </a:cubicBezTo>
                  <a:cubicBezTo>
                    <a:pt x="1448331" y="6559"/>
                    <a:pt x="1425154" y="4044"/>
                    <a:pt x="1401773" y="1519"/>
                  </a:cubicBezTo>
                  <a:cubicBezTo>
                    <a:pt x="1378342" y="-2063"/>
                    <a:pt x="1353056" y="348"/>
                    <a:pt x="1330590" y="9833"/>
                  </a:cubicBezTo>
                  <a:cubicBezTo>
                    <a:pt x="1152637" y="80715"/>
                    <a:pt x="962505" y="156443"/>
                    <a:pt x="762430" y="236151"/>
                  </a:cubicBezTo>
                  <a:cubicBezTo>
                    <a:pt x="712417" y="256075"/>
                    <a:pt x="661782" y="276246"/>
                    <a:pt x="610552" y="296650"/>
                  </a:cubicBezTo>
                  <a:cubicBezTo>
                    <a:pt x="584943" y="306864"/>
                    <a:pt x="559181" y="317139"/>
                    <a:pt x="533281" y="327447"/>
                  </a:cubicBezTo>
                  <a:cubicBezTo>
                    <a:pt x="520332" y="332606"/>
                    <a:pt x="507350" y="337786"/>
                    <a:pt x="494328" y="342979"/>
                  </a:cubicBezTo>
                  <a:cubicBezTo>
                    <a:pt x="487843" y="345659"/>
                    <a:pt x="481285" y="347986"/>
                    <a:pt x="474603" y="350908"/>
                  </a:cubicBezTo>
                  <a:cubicBezTo>
                    <a:pt x="467994" y="353879"/>
                    <a:pt x="461694" y="357550"/>
                    <a:pt x="455835" y="361842"/>
                  </a:cubicBezTo>
                  <a:cubicBezTo>
                    <a:pt x="444108" y="370424"/>
                    <a:pt x="434172" y="381501"/>
                    <a:pt x="426888" y="394162"/>
                  </a:cubicBezTo>
                  <a:cubicBezTo>
                    <a:pt x="419775" y="407169"/>
                    <a:pt x="415185" y="420272"/>
                    <a:pt x="409272" y="433344"/>
                  </a:cubicBezTo>
                  <a:cubicBezTo>
                    <a:pt x="398040" y="459517"/>
                    <a:pt x="386755" y="485805"/>
                    <a:pt x="375414" y="512232"/>
                  </a:cubicBezTo>
                  <a:cubicBezTo>
                    <a:pt x="352728" y="565091"/>
                    <a:pt x="329827" y="618470"/>
                    <a:pt x="306719" y="672307"/>
                  </a:cubicBezTo>
                  <a:cubicBezTo>
                    <a:pt x="214332" y="887710"/>
                    <a:pt x="118665" y="1110735"/>
                    <a:pt x="20686" y="1339143"/>
                  </a:cubicBezTo>
                  <a:lnTo>
                    <a:pt x="7252" y="1370462"/>
                  </a:lnTo>
                  <a:cubicBezTo>
                    <a:pt x="2763" y="1380393"/>
                    <a:pt x="-2456" y="1392344"/>
                    <a:pt x="-1245" y="1404523"/>
                  </a:cubicBezTo>
                  <a:cubicBezTo>
                    <a:pt x="-377" y="1428920"/>
                    <a:pt x="19153" y="1450726"/>
                    <a:pt x="43066" y="1454650"/>
                  </a:cubicBezTo>
                  <a:cubicBezTo>
                    <a:pt x="46007" y="1455272"/>
                    <a:pt x="49039" y="1455247"/>
                    <a:pt x="52020" y="1455513"/>
                  </a:cubicBezTo>
                  <a:cubicBezTo>
                    <a:pt x="54967" y="1455310"/>
                    <a:pt x="58088" y="1455234"/>
                    <a:pt x="60885" y="1454878"/>
                  </a:cubicBezTo>
                  <a:lnTo>
                    <a:pt x="77614" y="1452694"/>
                  </a:lnTo>
                  <a:lnTo>
                    <a:pt x="111020" y="1448325"/>
                  </a:lnTo>
                  <a:cubicBezTo>
                    <a:pt x="133260" y="1445417"/>
                    <a:pt x="155451" y="1442521"/>
                    <a:pt x="177582" y="1439626"/>
                  </a:cubicBezTo>
                  <a:cubicBezTo>
                    <a:pt x="266105" y="1428056"/>
                    <a:pt x="353730" y="1416601"/>
                    <a:pt x="440317" y="1405285"/>
                  </a:cubicBezTo>
                  <a:cubicBezTo>
                    <a:pt x="526916" y="1393957"/>
                    <a:pt x="612477" y="1382768"/>
                    <a:pt x="696898" y="1371732"/>
                  </a:cubicBezTo>
                  <a:cubicBezTo>
                    <a:pt x="718005" y="1368963"/>
                    <a:pt x="739036" y="1366220"/>
                    <a:pt x="759991" y="1363477"/>
                  </a:cubicBezTo>
                  <a:cubicBezTo>
                    <a:pt x="780934" y="1360352"/>
                    <a:pt x="801825" y="1358981"/>
                    <a:pt x="822805" y="1353901"/>
                  </a:cubicBezTo>
                  <a:cubicBezTo>
                    <a:pt x="864296" y="1343284"/>
                    <a:pt x="900949" y="1316677"/>
                    <a:pt x="923885" y="1281320"/>
                  </a:cubicBezTo>
                  <a:cubicBezTo>
                    <a:pt x="935670" y="1263606"/>
                    <a:pt x="942452" y="1243718"/>
                    <a:pt x="950402" y="1224986"/>
                  </a:cubicBezTo>
                  <a:cubicBezTo>
                    <a:pt x="958225" y="1206035"/>
                    <a:pt x="966011" y="1187138"/>
                    <a:pt x="973770" y="1168331"/>
                  </a:cubicBezTo>
                  <a:cubicBezTo>
                    <a:pt x="989290" y="1130712"/>
                    <a:pt x="1004682" y="1093411"/>
                    <a:pt x="1019935" y="1056417"/>
                  </a:cubicBezTo>
                  <a:cubicBezTo>
                    <a:pt x="1050440" y="982450"/>
                    <a:pt x="1080412" y="909782"/>
                    <a:pt x="1109800" y="838523"/>
                  </a:cubicBezTo>
                  <a:cubicBezTo>
                    <a:pt x="1168563" y="696005"/>
                    <a:pt x="1224989" y="559123"/>
                    <a:pt x="1278723" y="428795"/>
                  </a:cubicBezTo>
                  <a:lnTo>
                    <a:pt x="1275954" y="430496"/>
                  </a:lnTo>
                  <a:cubicBezTo>
                    <a:pt x="1521242" y="448657"/>
                    <a:pt x="1745600" y="465272"/>
                    <a:pt x="1944190" y="479962"/>
                  </a:cubicBezTo>
                  <a:cubicBezTo>
                    <a:pt x="1950426" y="480423"/>
                    <a:pt x="1956636" y="480879"/>
                    <a:pt x="1962821" y="481321"/>
                  </a:cubicBezTo>
                  <a:cubicBezTo>
                    <a:pt x="1966199" y="481549"/>
                    <a:pt x="1969882" y="480498"/>
                    <a:pt x="1972600" y="479530"/>
                  </a:cubicBezTo>
                  <a:lnTo>
                    <a:pt x="1981350" y="476702"/>
                  </a:lnTo>
                  <a:cubicBezTo>
                    <a:pt x="1993009" y="472941"/>
                    <a:pt x="2004553" y="469221"/>
                    <a:pt x="2016009" y="465526"/>
                  </a:cubicBezTo>
                  <a:cubicBezTo>
                    <a:pt x="2038932" y="458133"/>
                    <a:pt x="2061437" y="450880"/>
                    <a:pt x="2083560" y="443741"/>
                  </a:cubicBezTo>
                  <a:cubicBezTo>
                    <a:pt x="2127781" y="429479"/>
                    <a:pt x="2170390" y="415742"/>
                    <a:pt x="2211322" y="402531"/>
                  </a:cubicBezTo>
                  <a:cubicBezTo>
                    <a:pt x="2293174" y="376114"/>
                    <a:pt x="2368281" y="351861"/>
                    <a:pt x="2436099" y="329962"/>
                  </a:cubicBezTo>
                  <a:cubicBezTo>
                    <a:pt x="2571608" y="286097"/>
                    <a:pt x="2677895" y="251679"/>
                    <a:pt x="2750424" y="228198"/>
                  </a:cubicBezTo>
                  <a:cubicBezTo>
                    <a:pt x="2786543" y="216411"/>
                    <a:pt x="2814229" y="207373"/>
                    <a:pt x="2833012" y="201251"/>
                  </a:cubicBezTo>
                  <a:cubicBezTo>
                    <a:pt x="2851669" y="195089"/>
                    <a:pt x="2861219" y="191736"/>
                    <a:pt x="2861219" y="191736"/>
                  </a:cubicBezTo>
                  <a:cubicBezTo>
                    <a:pt x="2861219" y="191736"/>
                    <a:pt x="2851491" y="194543"/>
                    <a:pt x="2832746" y="200422"/>
                  </a:cubicBezTo>
                  <a:cubicBezTo>
                    <a:pt x="2813912" y="206381"/>
                    <a:pt x="2786137" y="215157"/>
                    <a:pt x="2749916" y="226611"/>
                  </a:cubicBezTo>
                  <a:cubicBezTo>
                    <a:pt x="2677272" y="249749"/>
                    <a:pt x="2570833" y="283687"/>
                    <a:pt x="2435134" y="326927"/>
                  </a:cubicBezTo>
                  <a:cubicBezTo>
                    <a:pt x="2367252" y="348621"/>
                    <a:pt x="2292056" y="372661"/>
                    <a:pt x="2210141" y="398851"/>
                  </a:cubicBezTo>
                  <a:cubicBezTo>
                    <a:pt x="2169171" y="411942"/>
                    <a:pt x="2126524" y="425609"/>
                    <a:pt x="2082277" y="439753"/>
                  </a:cubicBezTo>
                  <a:cubicBezTo>
                    <a:pt x="2060141" y="446827"/>
                    <a:pt x="2037611" y="454055"/>
                    <a:pt x="2014688" y="461383"/>
                  </a:cubicBezTo>
                  <a:cubicBezTo>
                    <a:pt x="2003220" y="465053"/>
                    <a:pt x="1991663" y="468750"/>
                    <a:pt x="1980004" y="472485"/>
                  </a:cubicBezTo>
                  <a:cubicBezTo>
                    <a:pt x="1974137" y="474018"/>
                    <a:pt x="1968231" y="477094"/>
                    <a:pt x="1962986" y="476865"/>
                  </a:cubicBezTo>
                  <a:cubicBezTo>
                    <a:pt x="1956852" y="476409"/>
                    <a:pt x="1950705" y="475938"/>
                    <a:pt x="1944520" y="475481"/>
                  </a:cubicBezTo>
                  <a:cubicBezTo>
                    <a:pt x="1745968" y="460480"/>
                    <a:pt x="1521636" y="443514"/>
                    <a:pt x="1276373" y="424985"/>
                  </a:cubicBezTo>
                  <a:lnTo>
                    <a:pt x="1274379" y="424821"/>
                  </a:lnTo>
                  <a:lnTo>
                    <a:pt x="1273605" y="426686"/>
                  </a:lnTo>
                  <a:cubicBezTo>
                    <a:pt x="1219744" y="556950"/>
                    <a:pt x="1163178" y="693783"/>
                    <a:pt x="1104263" y="836236"/>
                  </a:cubicBezTo>
                  <a:cubicBezTo>
                    <a:pt x="1074812" y="907470"/>
                    <a:pt x="1044789" y="980128"/>
                    <a:pt x="1014220" y="1054067"/>
                  </a:cubicBezTo>
                  <a:cubicBezTo>
                    <a:pt x="998942" y="1091035"/>
                    <a:pt x="983524" y="1128351"/>
                    <a:pt x="967992" y="1165955"/>
                  </a:cubicBezTo>
                  <a:cubicBezTo>
                    <a:pt x="960219" y="1184752"/>
                    <a:pt x="952409" y="1203633"/>
                    <a:pt x="944586" y="1222584"/>
                  </a:cubicBezTo>
                  <a:cubicBezTo>
                    <a:pt x="936521" y="1241559"/>
                    <a:pt x="929854" y="1261012"/>
                    <a:pt x="918576" y="1277853"/>
                  </a:cubicBezTo>
                  <a:cubicBezTo>
                    <a:pt x="896478" y="1311902"/>
                    <a:pt x="861159" y="1337505"/>
                    <a:pt x="821205" y="1347716"/>
                  </a:cubicBezTo>
                  <a:cubicBezTo>
                    <a:pt x="801355" y="1352542"/>
                    <a:pt x="780006" y="1354028"/>
                    <a:pt x="759166" y="1357101"/>
                  </a:cubicBezTo>
                  <a:cubicBezTo>
                    <a:pt x="738198" y="1359832"/>
                    <a:pt x="717167" y="1362575"/>
                    <a:pt x="696059" y="1365331"/>
                  </a:cubicBezTo>
                  <a:cubicBezTo>
                    <a:pt x="611639" y="1376342"/>
                    <a:pt x="526073" y="1387505"/>
                    <a:pt x="439469" y="1398795"/>
                  </a:cubicBezTo>
                  <a:cubicBezTo>
                    <a:pt x="352876" y="1410098"/>
                    <a:pt x="265256" y="1421541"/>
                    <a:pt x="176729" y="1433085"/>
                  </a:cubicBezTo>
                  <a:cubicBezTo>
                    <a:pt x="154597" y="1435968"/>
                    <a:pt x="132407" y="1438877"/>
                    <a:pt x="110163" y="1441772"/>
                  </a:cubicBezTo>
                  <a:lnTo>
                    <a:pt x="76760" y="1446128"/>
                  </a:lnTo>
                  <a:cubicBezTo>
                    <a:pt x="65499" y="1447208"/>
                    <a:pt x="54401" y="1450294"/>
                    <a:pt x="44207" y="1448135"/>
                  </a:cubicBezTo>
                  <a:cubicBezTo>
                    <a:pt x="23340" y="1444769"/>
                    <a:pt x="6057" y="1425503"/>
                    <a:pt x="5357" y="1404155"/>
                  </a:cubicBezTo>
                  <a:cubicBezTo>
                    <a:pt x="4360" y="1393347"/>
                    <a:pt x="8607" y="1383632"/>
                    <a:pt x="13339" y="1373065"/>
                  </a:cubicBezTo>
                  <a:lnTo>
                    <a:pt x="26769" y="1341747"/>
                  </a:lnTo>
                  <a:cubicBezTo>
                    <a:pt x="124708" y="1113315"/>
                    <a:pt x="220330" y="890276"/>
                    <a:pt x="312682" y="674871"/>
                  </a:cubicBezTo>
                  <a:cubicBezTo>
                    <a:pt x="335760" y="621010"/>
                    <a:pt x="358641" y="567631"/>
                    <a:pt x="381298" y="514762"/>
                  </a:cubicBezTo>
                  <a:cubicBezTo>
                    <a:pt x="392629" y="488321"/>
                    <a:pt x="403900" y="462018"/>
                    <a:pt x="415122" y="435843"/>
                  </a:cubicBezTo>
                  <a:cubicBezTo>
                    <a:pt x="420925" y="422981"/>
                    <a:pt x="425871" y="409173"/>
                    <a:pt x="432380" y="397327"/>
                  </a:cubicBezTo>
                  <a:cubicBezTo>
                    <a:pt x="439216" y="385425"/>
                    <a:pt x="448558" y="375013"/>
                    <a:pt x="459572" y="366932"/>
                  </a:cubicBezTo>
                  <a:cubicBezTo>
                    <a:pt x="465078" y="362908"/>
                    <a:pt x="470996" y="359455"/>
                    <a:pt x="477198" y="356647"/>
                  </a:cubicBezTo>
                  <a:cubicBezTo>
                    <a:pt x="483393" y="353943"/>
                    <a:pt x="490065" y="351552"/>
                    <a:pt x="496540" y="348874"/>
                  </a:cubicBezTo>
                  <a:cubicBezTo>
                    <a:pt x="509557" y="343669"/>
                    <a:pt x="522541" y="338485"/>
                    <a:pt x="535488" y="333316"/>
                  </a:cubicBezTo>
                  <a:cubicBezTo>
                    <a:pt x="561389" y="322977"/>
                    <a:pt x="587147" y="312694"/>
                    <a:pt x="612755" y="302469"/>
                  </a:cubicBezTo>
                  <a:cubicBezTo>
                    <a:pt x="663967" y="282019"/>
                    <a:pt x="714601" y="261790"/>
                    <a:pt x="764614" y="241827"/>
                  </a:cubicBezTo>
                  <a:cubicBezTo>
                    <a:pt x="964639" y="161931"/>
                    <a:pt x="1154720" y="85998"/>
                    <a:pt x="1332622" y="14938"/>
                  </a:cubicBezTo>
                  <a:cubicBezTo>
                    <a:pt x="1354415" y="5770"/>
                    <a:pt x="1378088" y="3424"/>
                    <a:pt x="1401163" y="6876"/>
                  </a:cubicBezTo>
                  <a:cubicBezTo>
                    <a:pt x="1424570" y="9377"/>
                    <a:pt x="1447760" y="11852"/>
                    <a:pt x="1470734" y="14318"/>
                  </a:cubicBezTo>
                  <a:cubicBezTo>
                    <a:pt x="1516708" y="19006"/>
                    <a:pt x="1561831" y="23600"/>
                    <a:pt x="1606065" y="28124"/>
                  </a:cubicBezTo>
                  <a:cubicBezTo>
                    <a:pt x="1694521" y="37138"/>
                    <a:pt x="1779408" y="45790"/>
                    <a:pt x="1860446" y="54055"/>
                  </a:cubicBezTo>
                  <a:cubicBezTo>
                    <a:pt x="2184525" y="86926"/>
                    <a:pt x="2446818" y="113507"/>
                    <a:pt x="2628212" y="131907"/>
                  </a:cubicBezTo>
                  <a:cubicBezTo>
                    <a:pt x="2718801" y="140950"/>
                    <a:pt x="2789159" y="147961"/>
                    <a:pt x="2836987" y="152739"/>
                  </a:cubicBezTo>
                  <a:cubicBezTo>
                    <a:pt x="2842956" y="153319"/>
                    <a:pt x="2848570" y="153864"/>
                    <a:pt x="2853840" y="154384"/>
                  </a:cubicBezTo>
                  <a:cubicBezTo>
                    <a:pt x="2859123" y="154693"/>
                    <a:pt x="2863886" y="155784"/>
                    <a:pt x="2867315" y="158741"/>
                  </a:cubicBezTo>
                  <a:cubicBezTo>
                    <a:pt x="2874274" y="164536"/>
                    <a:pt x="2875240" y="173385"/>
                    <a:pt x="2873449" y="178972"/>
                  </a:cubicBezTo>
                  <a:cubicBezTo>
                    <a:pt x="2871811" y="184864"/>
                    <a:pt x="2868013" y="188154"/>
                    <a:pt x="2865384" y="189627"/>
                  </a:cubicBezTo>
                  <a:cubicBezTo>
                    <a:pt x="2862718" y="191165"/>
                    <a:pt x="2861168" y="191612"/>
                    <a:pt x="2861219" y="191736"/>
                  </a:cubicBezTo>
                </a:path>
              </a:pathLst>
            </a:custGeom>
            <a:solidFill>
              <a:srgbClr val="17282F"/>
            </a:solidFill>
            <a:ln w="1270" cap="flat">
              <a:noFill/>
              <a:prstDash val="solid"/>
              <a:miter/>
            </a:ln>
          </p:spPr>
          <p:txBody>
            <a:bodyPr rtlCol="0" anchor="ctr"/>
            <a:lstStyle/>
            <a:p>
              <a:endParaRPr lang="fr-FR" dirty="0"/>
            </a:p>
          </p:txBody>
        </p:sp>
        <p:sp>
          <p:nvSpPr>
            <p:cNvPr id="93" name="Freeform: Shape 92">
              <a:extLst>
                <a:ext uri="{FF2B5EF4-FFF2-40B4-BE49-F238E27FC236}">
                  <a16:creationId xmlns:a16="http://schemas.microsoft.com/office/drawing/2014/main" id="{B13A1E8F-D291-AA43-368C-8D82A21EE4FC}"/>
                </a:ext>
              </a:extLst>
            </p:cNvPr>
            <p:cNvSpPr/>
            <p:nvPr/>
          </p:nvSpPr>
          <p:spPr>
            <a:xfrm flipV="1">
              <a:off x="5652769" y="11665217"/>
              <a:ext cx="751090" cy="188173"/>
            </a:xfrm>
            <a:custGeom>
              <a:avLst/>
              <a:gdLst>
                <a:gd name="connsiteX0" fmla="*/ -1868 w 751090"/>
                <a:gd name="connsiteY0" fmla="*/ 140231 h 188173"/>
                <a:gd name="connsiteX1" fmla="*/ 332536 w 751090"/>
                <a:gd name="connsiteY1" fmla="*/ 302 h 188173"/>
                <a:gd name="connsiteX2" fmla="*/ 749223 w 751090"/>
                <a:gd name="connsiteY2" fmla="*/ 43721 h 188173"/>
                <a:gd name="connsiteX3" fmla="*/ 398753 w 751090"/>
                <a:gd name="connsiteY3" fmla="*/ 188476 h 188173"/>
                <a:gd name="connsiteX4" fmla="*/ -1868 w 751090"/>
                <a:gd name="connsiteY4" fmla="*/ 140231 h 18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90" h="188173">
                  <a:moveTo>
                    <a:pt x="-1868" y="140231"/>
                  </a:moveTo>
                  <a:lnTo>
                    <a:pt x="332536" y="302"/>
                  </a:lnTo>
                  <a:lnTo>
                    <a:pt x="749223" y="43721"/>
                  </a:lnTo>
                  <a:lnTo>
                    <a:pt x="398753" y="188476"/>
                  </a:lnTo>
                  <a:lnTo>
                    <a:pt x="-1868" y="140231"/>
                  </a:lnTo>
                </a:path>
              </a:pathLst>
            </a:custGeom>
            <a:solidFill>
              <a:srgbClr val="F3F2F1"/>
            </a:solidFill>
            <a:ln w="1270" cap="flat">
              <a:noFill/>
              <a:prstDash val="solid"/>
              <a:miter/>
            </a:ln>
          </p:spPr>
          <p:txBody>
            <a:bodyPr rtlCol="0" anchor="ctr"/>
            <a:lstStyle/>
            <a:p>
              <a:endParaRPr lang="fr-FR" dirty="0"/>
            </a:p>
          </p:txBody>
        </p:sp>
        <p:sp>
          <p:nvSpPr>
            <p:cNvPr id="94" name="Freeform: Shape 93">
              <a:extLst>
                <a:ext uri="{FF2B5EF4-FFF2-40B4-BE49-F238E27FC236}">
                  <a16:creationId xmlns:a16="http://schemas.microsoft.com/office/drawing/2014/main" id="{AFB0DDD8-ACEB-179E-F3C9-30BE015E8897}"/>
                </a:ext>
              </a:extLst>
            </p:cNvPr>
            <p:cNvSpPr/>
            <p:nvPr/>
          </p:nvSpPr>
          <p:spPr>
            <a:xfrm flipV="1">
              <a:off x="5229719" y="11671845"/>
              <a:ext cx="823671" cy="306084"/>
            </a:xfrm>
            <a:custGeom>
              <a:avLst/>
              <a:gdLst>
                <a:gd name="connsiteX0" fmla="*/ 169262 w 823671"/>
                <a:gd name="connsiteY0" fmla="*/ 361 h 306084"/>
                <a:gd name="connsiteX1" fmla="*/ 822067 w 823671"/>
                <a:gd name="connsiteY1" fmla="*/ 59292 h 306084"/>
                <a:gd name="connsiteX2" fmla="*/ 198738 w 823671"/>
                <a:gd name="connsiteY2" fmla="*/ 306446 h 306084"/>
                <a:gd name="connsiteX3" fmla="*/ -1604 w 823671"/>
                <a:gd name="connsiteY3" fmla="*/ 291305 h 306084"/>
                <a:gd name="connsiteX4" fmla="*/ 104263 w 823671"/>
                <a:gd name="connsiteY4" fmla="*/ 35847 h 306084"/>
                <a:gd name="connsiteX5" fmla="*/ 169262 w 823671"/>
                <a:gd name="connsiteY5" fmla="*/ 361 h 306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671" h="306084">
                  <a:moveTo>
                    <a:pt x="169262" y="361"/>
                  </a:moveTo>
                  <a:lnTo>
                    <a:pt x="822067" y="59292"/>
                  </a:lnTo>
                  <a:lnTo>
                    <a:pt x="198738" y="306446"/>
                  </a:lnTo>
                  <a:lnTo>
                    <a:pt x="-1604" y="291305"/>
                  </a:lnTo>
                  <a:lnTo>
                    <a:pt x="104263" y="35847"/>
                  </a:lnTo>
                  <a:lnTo>
                    <a:pt x="169262" y="361"/>
                  </a:lnTo>
                </a:path>
              </a:pathLst>
            </a:custGeom>
            <a:solidFill>
              <a:srgbClr val="F3F2F1"/>
            </a:solidFill>
            <a:ln w="1270" cap="flat">
              <a:noFill/>
              <a:prstDash val="solid"/>
              <a:miter/>
            </a:ln>
          </p:spPr>
          <p:txBody>
            <a:bodyPr rtlCol="0" anchor="ctr"/>
            <a:lstStyle/>
            <a:p>
              <a:endParaRPr lang="fr-FR" dirty="0"/>
            </a:p>
          </p:txBody>
        </p:sp>
        <p:sp>
          <p:nvSpPr>
            <p:cNvPr id="95" name="Freeform: Shape 94">
              <a:extLst>
                <a:ext uri="{FF2B5EF4-FFF2-40B4-BE49-F238E27FC236}">
                  <a16:creationId xmlns:a16="http://schemas.microsoft.com/office/drawing/2014/main" id="{8450E73A-D7CA-3C5F-5D2B-97FE7B48D05E}"/>
                </a:ext>
              </a:extLst>
            </p:cNvPr>
            <p:cNvSpPr/>
            <p:nvPr/>
          </p:nvSpPr>
          <p:spPr>
            <a:xfrm flipV="1">
              <a:off x="5215114" y="11651728"/>
              <a:ext cx="1520583" cy="366320"/>
            </a:xfrm>
            <a:custGeom>
              <a:avLst/>
              <a:gdLst>
                <a:gd name="connsiteX0" fmla="*/ 1518752 w 1520583"/>
                <a:gd name="connsiteY0" fmla="*/ 128818 h 366320"/>
                <a:gd name="connsiteX1" fmla="*/ 1514230 w 1520583"/>
                <a:gd name="connsiteY1" fmla="*/ 128055 h 366320"/>
                <a:gd name="connsiteX2" fmla="*/ 1500921 w 1520583"/>
                <a:gd name="connsiteY2" fmla="*/ 126507 h 366320"/>
                <a:gd name="connsiteX3" fmla="*/ 1449638 w 1520583"/>
                <a:gd name="connsiteY3" fmla="*/ 121189 h 366320"/>
                <a:gd name="connsiteX4" fmla="*/ 1260967 w 1520583"/>
                <a:gd name="connsiteY4" fmla="*/ 102848 h 366320"/>
                <a:gd name="connsiteX5" fmla="*/ 638235 w 1520583"/>
                <a:gd name="connsiteY5" fmla="*/ 44820 h 366320"/>
                <a:gd name="connsiteX6" fmla="*/ 149019 w 1520583"/>
                <a:gd name="connsiteY6" fmla="*/ 549 h 366320"/>
                <a:gd name="connsiteX7" fmla="*/ 146999 w 1520583"/>
                <a:gd name="connsiteY7" fmla="*/ 370 h 366320"/>
                <a:gd name="connsiteX8" fmla="*/ 146237 w 1520583"/>
                <a:gd name="connsiteY8" fmla="*/ 2240 h 366320"/>
                <a:gd name="connsiteX9" fmla="*/ 37932 w 1520583"/>
                <a:gd name="connsiteY9" fmla="*/ 266589 h 366320"/>
                <a:gd name="connsiteX10" fmla="*/ 8150 w 1520583"/>
                <a:gd name="connsiteY10" fmla="*/ 340427 h 366320"/>
                <a:gd name="connsiteX11" fmla="*/ 518 w 1520583"/>
                <a:gd name="connsiteY11" fmla="*/ 359909 h 366320"/>
                <a:gd name="connsiteX12" fmla="*/ -1832 w 1520583"/>
                <a:gd name="connsiteY12" fmla="*/ 366690 h 366320"/>
                <a:gd name="connsiteX13" fmla="*/ 1292 w 1520583"/>
                <a:gd name="connsiteY13" fmla="*/ 360236 h 366320"/>
                <a:gd name="connsiteX14" fmla="*/ 9687 w 1520583"/>
                <a:gd name="connsiteY14" fmla="*/ 341062 h 366320"/>
                <a:gd name="connsiteX15" fmla="*/ 40865 w 1520583"/>
                <a:gd name="connsiteY15" fmla="*/ 267809 h 366320"/>
                <a:gd name="connsiteX16" fmla="*/ 151305 w 1520583"/>
                <a:gd name="connsiteY16" fmla="*/ 4334 h 366320"/>
                <a:gd name="connsiteX17" fmla="*/ 148523 w 1520583"/>
                <a:gd name="connsiteY17" fmla="*/ 6020 h 366320"/>
                <a:gd name="connsiteX18" fmla="*/ 637626 w 1520583"/>
                <a:gd name="connsiteY18" fmla="*/ 51398 h 366320"/>
                <a:gd name="connsiteX19" fmla="*/ 1260535 w 1520583"/>
                <a:gd name="connsiteY19" fmla="*/ 107496 h 366320"/>
                <a:gd name="connsiteX20" fmla="*/ 1449410 w 1520583"/>
                <a:gd name="connsiteY20" fmla="*/ 123738 h 366320"/>
                <a:gd name="connsiteX21" fmla="*/ 1500794 w 1520583"/>
                <a:gd name="connsiteY21" fmla="*/ 127841 h 366320"/>
                <a:gd name="connsiteX22" fmla="*/ 1514167 w 1520583"/>
                <a:gd name="connsiteY22" fmla="*/ 128729 h 366320"/>
                <a:gd name="connsiteX23" fmla="*/ 1518752 w 1520583"/>
                <a:gd name="connsiteY23" fmla="*/ 128818 h 36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20583" h="366320">
                  <a:moveTo>
                    <a:pt x="1518752" y="128818"/>
                  </a:moveTo>
                  <a:cubicBezTo>
                    <a:pt x="1518764" y="128690"/>
                    <a:pt x="1517240" y="128451"/>
                    <a:pt x="1514230" y="128055"/>
                  </a:cubicBezTo>
                  <a:cubicBezTo>
                    <a:pt x="1510903" y="127678"/>
                    <a:pt x="1506496" y="127157"/>
                    <a:pt x="1500921" y="126507"/>
                  </a:cubicBezTo>
                  <a:cubicBezTo>
                    <a:pt x="1488793" y="125252"/>
                    <a:pt x="1471609" y="123461"/>
                    <a:pt x="1449638" y="121189"/>
                  </a:cubicBezTo>
                  <a:cubicBezTo>
                    <a:pt x="1404693" y="116818"/>
                    <a:pt x="1340329" y="110557"/>
                    <a:pt x="1260967" y="102848"/>
                  </a:cubicBezTo>
                  <a:cubicBezTo>
                    <a:pt x="1101252" y="87965"/>
                    <a:pt x="881250" y="67467"/>
                    <a:pt x="638235" y="44820"/>
                  </a:cubicBezTo>
                  <a:cubicBezTo>
                    <a:pt x="457184" y="28439"/>
                    <a:pt x="288922" y="13199"/>
                    <a:pt x="149019" y="549"/>
                  </a:cubicBezTo>
                  <a:lnTo>
                    <a:pt x="146999" y="370"/>
                  </a:lnTo>
                  <a:lnTo>
                    <a:pt x="146237" y="2240"/>
                  </a:lnTo>
                  <a:cubicBezTo>
                    <a:pt x="101356" y="111777"/>
                    <a:pt x="64119" y="202667"/>
                    <a:pt x="37932" y="266589"/>
                  </a:cubicBezTo>
                  <a:cubicBezTo>
                    <a:pt x="25206" y="298160"/>
                    <a:pt x="15161" y="323039"/>
                    <a:pt x="8150" y="340427"/>
                  </a:cubicBezTo>
                  <a:cubicBezTo>
                    <a:pt x="4912" y="348682"/>
                    <a:pt x="2372" y="355156"/>
                    <a:pt x="518" y="359909"/>
                  </a:cubicBezTo>
                  <a:cubicBezTo>
                    <a:pt x="-1159" y="364340"/>
                    <a:pt x="-1832" y="366690"/>
                    <a:pt x="-1832" y="366690"/>
                  </a:cubicBezTo>
                  <a:cubicBezTo>
                    <a:pt x="-1832" y="366690"/>
                    <a:pt x="-638" y="364543"/>
                    <a:pt x="1292" y="360236"/>
                  </a:cubicBezTo>
                  <a:cubicBezTo>
                    <a:pt x="3350" y="355554"/>
                    <a:pt x="6131" y="349189"/>
                    <a:pt x="9687" y="341062"/>
                  </a:cubicBezTo>
                  <a:cubicBezTo>
                    <a:pt x="17028" y="323804"/>
                    <a:pt x="27530" y="299128"/>
                    <a:pt x="40865" y="267809"/>
                  </a:cubicBezTo>
                  <a:cubicBezTo>
                    <a:pt x="67561" y="204106"/>
                    <a:pt x="105546" y="113515"/>
                    <a:pt x="151305" y="4334"/>
                  </a:cubicBezTo>
                  <a:lnTo>
                    <a:pt x="148523" y="6020"/>
                  </a:lnTo>
                  <a:cubicBezTo>
                    <a:pt x="288388" y="18988"/>
                    <a:pt x="456625" y="34610"/>
                    <a:pt x="637626" y="51398"/>
                  </a:cubicBezTo>
                  <a:cubicBezTo>
                    <a:pt x="880704" y="73296"/>
                    <a:pt x="1100782" y="93104"/>
                    <a:pt x="1260535" y="107496"/>
                  </a:cubicBezTo>
                  <a:cubicBezTo>
                    <a:pt x="1339986" y="114327"/>
                    <a:pt x="1404414" y="119879"/>
                    <a:pt x="1449410" y="123738"/>
                  </a:cubicBezTo>
                  <a:cubicBezTo>
                    <a:pt x="1471406" y="125505"/>
                    <a:pt x="1488653" y="126874"/>
                    <a:pt x="1500794" y="127841"/>
                  </a:cubicBezTo>
                  <a:cubicBezTo>
                    <a:pt x="1506395" y="128209"/>
                    <a:pt x="1510827" y="128501"/>
                    <a:pt x="1514167" y="128729"/>
                  </a:cubicBezTo>
                  <a:cubicBezTo>
                    <a:pt x="1517202" y="128893"/>
                    <a:pt x="1518752" y="128932"/>
                    <a:pt x="1518752" y="128818"/>
                  </a:cubicBezTo>
                </a:path>
              </a:pathLst>
            </a:custGeom>
            <a:solidFill>
              <a:srgbClr val="040606"/>
            </a:solidFill>
            <a:ln w="1270" cap="flat">
              <a:noFill/>
              <a:prstDash val="solid"/>
              <a:miter/>
            </a:ln>
          </p:spPr>
          <p:txBody>
            <a:bodyPr rtlCol="0" anchor="ctr"/>
            <a:lstStyle/>
            <a:p>
              <a:endParaRPr lang="fr-FR" dirty="0"/>
            </a:p>
          </p:txBody>
        </p:sp>
        <p:sp>
          <p:nvSpPr>
            <p:cNvPr id="96" name="Freeform: Shape 95">
              <a:extLst>
                <a:ext uri="{FF2B5EF4-FFF2-40B4-BE49-F238E27FC236}">
                  <a16:creationId xmlns:a16="http://schemas.microsoft.com/office/drawing/2014/main" id="{6E4E37DB-D721-F71E-5AD5-7E066D5D786E}"/>
                </a:ext>
              </a:extLst>
            </p:cNvPr>
            <p:cNvSpPr/>
            <p:nvPr/>
          </p:nvSpPr>
          <p:spPr>
            <a:xfrm flipV="1">
              <a:off x="3966810" y="10665664"/>
              <a:ext cx="1336885" cy="1384094"/>
            </a:xfrm>
            <a:custGeom>
              <a:avLst/>
              <a:gdLst>
                <a:gd name="connsiteX0" fmla="*/ -917 w 1336885"/>
                <a:gd name="connsiteY0" fmla="*/ 1384002 h 1384094"/>
                <a:gd name="connsiteX1" fmla="*/ 4738 w 1336885"/>
                <a:gd name="connsiteY1" fmla="*/ 1383558 h 1384094"/>
                <a:gd name="connsiteX2" fmla="*/ 21253 w 1336885"/>
                <a:gd name="connsiteY2" fmla="*/ 1381589 h 1384094"/>
                <a:gd name="connsiteX3" fmla="*/ 84654 w 1336885"/>
                <a:gd name="connsiteY3" fmla="*/ 1373359 h 1384094"/>
                <a:gd name="connsiteX4" fmla="*/ 317634 w 1336885"/>
                <a:gd name="connsiteY4" fmla="*/ 1341571 h 1384094"/>
                <a:gd name="connsiteX5" fmla="*/ 662870 w 1336885"/>
                <a:gd name="connsiteY5" fmla="*/ 1292232 h 1384094"/>
                <a:gd name="connsiteX6" fmla="*/ 762527 w 1336885"/>
                <a:gd name="connsiteY6" fmla="*/ 1276878 h 1384094"/>
                <a:gd name="connsiteX7" fmla="*/ 788104 w 1336885"/>
                <a:gd name="connsiteY7" fmla="*/ 1272509 h 1384094"/>
                <a:gd name="connsiteX8" fmla="*/ 801211 w 1336885"/>
                <a:gd name="connsiteY8" fmla="*/ 1269867 h 1384094"/>
                <a:gd name="connsiteX9" fmla="*/ 807828 w 1336885"/>
                <a:gd name="connsiteY9" fmla="*/ 1268305 h 1384094"/>
                <a:gd name="connsiteX10" fmla="*/ 814089 w 1336885"/>
                <a:gd name="connsiteY10" fmla="*/ 1265625 h 1384094"/>
                <a:gd name="connsiteX11" fmla="*/ 836390 w 1336885"/>
                <a:gd name="connsiteY11" fmla="*/ 1249484 h 1384094"/>
                <a:gd name="connsiteX12" fmla="*/ 844111 w 1336885"/>
                <a:gd name="connsiteY12" fmla="*/ 1237421 h 1384094"/>
                <a:gd name="connsiteX13" fmla="*/ 849090 w 1336885"/>
                <a:gd name="connsiteY13" fmla="*/ 1225013 h 1384094"/>
                <a:gd name="connsiteX14" fmla="*/ 931310 w 1336885"/>
                <a:gd name="connsiteY14" fmla="*/ 1019794 h 1384094"/>
                <a:gd name="connsiteX15" fmla="*/ 1218723 w 1336885"/>
                <a:gd name="connsiteY15" fmla="*/ 299129 h 1384094"/>
                <a:gd name="connsiteX16" fmla="*/ 1305121 w 1336885"/>
                <a:gd name="connsiteY16" fmla="*/ 80460 h 1384094"/>
                <a:gd name="connsiteX17" fmla="*/ 1328299 w 1336885"/>
                <a:gd name="connsiteY17" fmla="*/ 20885 h 1384094"/>
                <a:gd name="connsiteX18" fmla="*/ 1334166 w 1336885"/>
                <a:gd name="connsiteY18" fmla="*/ 5327 h 1384094"/>
                <a:gd name="connsiteX19" fmla="*/ 1335957 w 1336885"/>
                <a:gd name="connsiteY19" fmla="*/ -56 h 1384094"/>
                <a:gd name="connsiteX20" fmla="*/ 1333544 w 1336885"/>
                <a:gd name="connsiteY20" fmla="*/ 5089 h 1384094"/>
                <a:gd name="connsiteX21" fmla="*/ 1327054 w 1336885"/>
                <a:gd name="connsiteY21" fmla="*/ 20403 h 1384094"/>
                <a:gd name="connsiteX22" fmla="*/ 1302721 w 1336885"/>
                <a:gd name="connsiteY22" fmla="*/ 79508 h 1384094"/>
                <a:gd name="connsiteX23" fmla="*/ 1214380 w 1336885"/>
                <a:gd name="connsiteY23" fmla="*/ 297403 h 1384094"/>
                <a:gd name="connsiteX24" fmla="*/ 925163 w 1336885"/>
                <a:gd name="connsiteY24" fmla="*/ 1017339 h 1384094"/>
                <a:gd name="connsiteX25" fmla="*/ 843070 w 1336885"/>
                <a:gd name="connsiteY25" fmla="*/ 1222612 h 1384094"/>
                <a:gd name="connsiteX26" fmla="*/ 838117 w 1336885"/>
                <a:gd name="connsiteY26" fmla="*/ 1235020 h 1384094"/>
                <a:gd name="connsiteX27" fmla="*/ 831577 w 1336885"/>
                <a:gd name="connsiteY27" fmla="*/ 1245191 h 1384094"/>
                <a:gd name="connsiteX28" fmla="*/ 811358 w 1336885"/>
                <a:gd name="connsiteY28" fmla="*/ 1259834 h 1384094"/>
                <a:gd name="connsiteX29" fmla="*/ 805554 w 1336885"/>
                <a:gd name="connsiteY29" fmla="*/ 1262323 h 1384094"/>
                <a:gd name="connsiteX30" fmla="*/ 799433 w 1336885"/>
                <a:gd name="connsiteY30" fmla="*/ 1263733 h 1384094"/>
                <a:gd name="connsiteX31" fmla="*/ 786961 w 1336885"/>
                <a:gd name="connsiteY31" fmla="*/ 1266248 h 1384094"/>
                <a:gd name="connsiteX32" fmla="*/ 761511 w 1336885"/>
                <a:gd name="connsiteY32" fmla="*/ 1270654 h 1384094"/>
                <a:gd name="connsiteX33" fmla="*/ 661955 w 1336885"/>
                <a:gd name="connsiteY33" fmla="*/ 1286212 h 1384094"/>
                <a:gd name="connsiteX34" fmla="*/ 316974 w 1336885"/>
                <a:gd name="connsiteY34" fmla="*/ 1336948 h 1384094"/>
                <a:gd name="connsiteX35" fmla="*/ 84301 w 1336885"/>
                <a:gd name="connsiteY35" fmla="*/ 1370807 h 1384094"/>
                <a:gd name="connsiteX36" fmla="*/ 21064 w 1336885"/>
                <a:gd name="connsiteY36" fmla="*/ 1380268 h 1384094"/>
                <a:gd name="connsiteX37" fmla="*/ 4644 w 1336885"/>
                <a:gd name="connsiteY37" fmla="*/ 1382884 h 1384094"/>
                <a:gd name="connsiteX38" fmla="*/ -917 w 1336885"/>
                <a:gd name="connsiteY38" fmla="*/ 1384002 h 1384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336885" h="1384094">
                  <a:moveTo>
                    <a:pt x="-917" y="1384002"/>
                  </a:moveTo>
                  <a:cubicBezTo>
                    <a:pt x="-903" y="1384116"/>
                    <a:pt x="1012" y="1383964"/>
                    <a:pt x="4738" y="1383558"/>
                  </a:cubicBezTo>
                  <a:cubicBezTo>
                    <a:pt x="8751" y="1383075"/>
                    <a:pt x="14232" y="1382427"/>
                    <a:pt x="21253" y="1381589"/>
                  </a:cubicBezTo>
                  <a:cubicBezTo>
                    <a:pt x="36076" y="1379659"/>
                    <a:pt x="57373" y="1376890"/>
                    <a:pt x="84654" y="1373359"/>
                  </a:cubicBezTo>
                  <a:cubicBezTo>
                    <a:pt x="139988" y="1365803"/>
                    <a:pt x="219501" y="1354970"/>
                    <a:pt x="317634" y="1341571"/>
                  </a:cubicBezTo>
                  <a:cubicBezTo>
                    <a:pt x="415960" y="1327881"/>
                    <a:pt x="533014" y="1311460"/>
                    <a:pt x="662870" y="1292232"/>
                  </a:cubicBezTo>
                  <a:cubicBezTo>
                    <a:pt x="695318" y="1287241"/>
                    <a:pt x="728567" y="1282110"/>
                    <a:pt x="762527" y="1276878"/>
                  </a:cubicBezTo>
                  <a:cubicBezTo>
                    <a:pt x="771010" y="1275430"/>
                    <a:pt x="779532" y="1273982"/>
                    <a:pt x="788104" y="1272509"/>
                  </a:cubicBezTo>
                  <a:cubicBezTo>
                    <a:pt x="792346" y="1271861"/>
                    <a:pt x="796778" y="1270883"/>
                    <a:pt x="801211" y="1269867"/>
                  </a:cubicBezTo>
                  <a:cubicBezTo>
                    <a:pt x="803408" y="1269346"/>
                    <a:pt x="805656" y="1268927"/>
                    <a:pt x="807828" y="1268305"/>
                  </a:cubicBezTo>
                  <a:cubicBezTo>
                    <a:pt x="809910" y="1267403"/>
                    <a:pt x="812069" y="1266679"/>
                    <a:pt x="814089" y="1265625"/>
                  </a:cubicBezTo>
                  <a:cubicBezTo>
                    <a:pt x="822318" y="1261752"/>
                    <a:pt x="830116" y="1256494"/>
                    <a:pt x="836390" y="1249484"/>
                  </a:cubicBezTo>
                  <a:cubicBezTo>
                    <a:pt x="839438" y="1245991"/>
                    <a:pt x="842397" y="1242092"/>
                    <a:pt x="844111" y="1237421"/>
                  </a:cubicBezTo>
                  <a:lnTo>
                    <a:pt x="849090" y="1225013"/>
                  </a:lnTo>
                  <a:cubicBezTo>
                    <a:pt x="875646" y="1158731"/>
                    <a:pt x="903141" y="1090086"/>
                    <a:pt x="931310" y="1019794"/>
                  </a:cubicBezTo>
                  <a:cubicBezTo>
                    <a:pt x="1043514" y="738450"/>
                    <a:pt x="1145076" y="483789"/>
                    <a:pt x="1218723" y="299129"/>
                  </a:cubicBezTo>
                  <a:cubicBezTo>
                    <a:pt x="1255109" y="207019"/>
                    <a:pt x="1284598" y="132392"/>
                    <a:pt x="1305121" y="80460"/>
                  </a:cubicBezTo>
                  <a:cubicBezTo>
                    <a:pt x="1315091" y="54832"/>
                    <a:pt x="1322876" y="34820"/>
                    <a:pt x="1328299" y="20885"/>
                  </a:cubicBezTo>
                  <a:cubicBezTo>
                    <a:pt x="1330788" y="14272"/>
                    <a:pt x="1332744" y="9112"/>
                    <a:pt x="1334166" y="5327"/>
                  </a:cubicBezTo>
                  <a:cubicBezTo>
                    <a:pt x="1335449" y="1810"/>
                    <a:pt x="1336059" y="-6"/>
                    <a:pt x="1335957" y="-56"/>
                  </a:cubicBezTo>
                  <a:cubicBezTo>
                    <a:pt x="1335856" y="-80"/>
                    <a:pt x="1335030" y="1646"/>
                    <a:pt x="1333544" y="5089"/>
                  </a:cubicBezTo>
                  <a:cubicBezTo>
                    <a:pt x="1331969" y="8810"/>
                    <a:pt x="1329810" y="13890"/>
                    <a:pt x="1327054" y="20403"/>
                  </a:cubicBezTo>
                  <a:cubicBezTo>
                    <a:pt x="1321365" y="34220"/>
                    <a:pt x="1313186" y="54073"/>
                    <a:pt x="1302721" y="79508"/>
                  </a:cubicBezTo>
                  <a:cubicBezTo>
                    <a:pt x="1281741" y="131260"/>
                    <a:pt x="1251591" y="205635"/>
                    <a:pt x="1214380" y="297403"/>
                  </a:cubicBezTo>
                  <a:cubicBezTo>
                    <a:pt x="1140263" y="481884"/>
                    <a:pt x="1038066" y="736277"/>
                    <a:pt x="925163" y="1017339"/>
                  </a:cubicBezTo>
                  <a:cubicBezTo>
                    <a:pt x="897045" y="1087650"/>
                    <a:pt x="869588" y="1156290"/>
                    <a:pt x="843070" y="1222612"/>
                  </a:cubicBezTo>
                  <a:lnTo>
                    <a:pt x="838117" y="1235020"/>
                  </a:lnTo>
                  <a:cubicBezTo>
                    <a:pt x="836796" y="1238727"/>
                    <a:pt x="834294" y="1242067"/>
                    <a:pt x="831577" y="1245191"/>
                  </a:cubicBezTo>
                  <a:cubicBezTo>
                    <a:pt x="826039" y="1251414"/>
                    <a:pt x="818953" y="1256240"/>
                    <a:pt x="811358" y="1259834"/>
                  </a:cubicBezTo>
                  <a:cubicBezTo>
                    <a:pt x="809491" y="1260799"/>
                    <a:pt x="807485" y="1261472"/>
                    <a:pt x="805554" y="1262323"/>
                  </a:cubicBezTo>
                  <a:cubicBezTo>
                    <a:pt x="803548" y="1262907"/>
                    <a:pt x="801478" y="1263250"/>
                    <a:pt x="799433" y="1263733"/>
                  </a:cubicBezTo>
                  <a:cubicBezTo>
                    <a:pt x="795369" y="1264647"/>
                    <a:pt x="791305" y="1265574"/>
                    <a:pt x="786961" y="1266248"/>
                  </a:cubicBezTo>
                  <a:cubicBezTo>
                    <a:pt x="778440" y="1267733"/>
                    <a:pt x="769943" y="1269194"/>
                    <a:pt x="761511" y="1270654"/>
                  </a:cubicBezTo>
                  <a:cubicBezTo>
                    <a:pt x="727576" y="1275950"/>
                    <a:pt x="694366" y="1281132"/>
                    <a:pt x="661955" y="1286212"/>
                  </a:cubicBezTo>
                  <a:cubicBezTo>
                    <a:pt x="532179" y="1305300"/>
                    <a:pt x="415276" y="1322483"/>
                    <a:pt x="316974" y="1336948"/>
                  </a:cubicBezTo>
                  <a:cubicBezTo>
                    <a:pt x="218976" y="1351211"/>
                    <a:pt x="139561" y="1362768"/>
                    <a:pt x="84301" y="1370807"/>
                  </a:cubicBezTo>
                  <a:cubicBezTo>
                    <a:pt x="57095" y="1374871"/>
                    <a:pt x="35853" y="1378046"/>
                    <a:pt x="21064" y="1380268"/>
                  </a:cubicBezTo>
                  <a:cubicBezTo>
                    <a:pt x="14084" y="1381386"/>
                    <a:pt x="8637" y="1382249"/>
                    <a:pt x="4644" y="1382884"/>
                  </a:cubicBezTo>
                  <a:cubicBezTo>
                    <a:pt x="947" y="1383507"/>
                    <a:pt x="-933" y="1383888"/>
                    <a:pt x="-917" y="1384002"/>
                  </a:cubicBezTo>
                </a:path>
              </a:pathLst>
            </a:custGeom>
            <a:solidFill>
              <a:srgbClr val="040606"/>
            </a:solidFill>
            <a:ln w="1270" cap="flat">
              <a:noFill/>
              <a:prstDash val="solid"/>
              <a:miter/>
            </a:ln>
          </p:spPr>
          <p:txBody>
            <a:bodyPr rtlCol="0" anchor="ctr"/>
            <a:lstStyle/>
            <a:p>
              <a:endParaRPr lang="fr-FR" dirty="0"/>
            </a:p>
          </p:txBody>
        </p:sp>
        <p:sp>
          <p:nvSpPr>
            <p:cNvPr id="97" name="Freeform: Shape 96">
              <a:extLst>
                <a:ext uri="{FF2B5EF4-FFF2-40B4-BE49-F238E27FC236}">
                  <a16:creationId xmlns:a16="http://schemas.microsoft.com/office/drawing/2014/main" id="{5548970E-A97E-BCE0-D94E-12B802D3DDB8}"/>
                </a:ext>
              </a:extLst>
            </p:cNvPr>
            <p:cNvSpPr/>
            <p:nvPr/>
          </p:nvSpPr>
          <p:spPr>
            <a:xfrm flipV="1">
              <a:off x="4508214" y="11198287"/>
              <a:ext cx="143797" cy="166913"/>
            </a:xfrm>
            <a:custGeom>
              <a:avLst/>
              <a:gdLst>
                <a:gd name="connsiteX0" fmla="*/ 114188 w 143797"/>
                <a:gd name="connsiteY0" fmla="*/ 115582 h 166913"/>
                <a:gd name="connsiteX1" fmla="*/ 128513 w 143797"/>
                <a:gd name="connsiteY1" fmla="*/ 6386 h 166913"/>
                <a:gd name="connsiteX2" fmla="*/ 27847 w 143797"/>
                <a:gd name="connsiteY2" fmla="*/ 51080 h 166913"/>
                <a:gd name="connsiteX3" fmla="*/ 13529 w 143797"/>
                <a:gd name="connsiteY3" fmla="*/ 160285 h 166913"/>
                <a:gd name="connsiteX4" fmla="*/ 114188 w 143797"/>
                <a:gd name="connsiteY4" fmla="*/ 115582 h 166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97" h="166913">
                  <a:moveTo>
                    <a:pt x="114188" y="115582"/>
                  </a:moveTo>
                  <a:cubicBezTo>
                    <a:pt x="145938" y="73076"/>
                    <a:pt x="152351" y="24192"/>
                    <a:pt x="128513" y="6386"/>
                  </a:cubicBezTo>
                  <a:cubicBezTo>
                    <a:pt x="104663" y="-11428"/>
                    <a:pt x="59603" y="8574"/>
                    <a:pt x="27847" y="51080"/>
                  </a:cubicBezTo>
                  <a:cubicBezTo>
                    <a:pt x="-3903" y="93575"/>
                    <a:pt x="-10313" y="142455"/>
                    <a:pt x="13529" y="160285"/>
                  </a:cubicBezTo>
                  <a:cubicBezTo>
                    <a:pt x="37372" y="178090"/>
                    <a:pt x="82438" y="158088"/>
                    <a:pt x="114188" y="115582"/>
                  </a:cubicBezTo>
                </a:path>
              </a:pathLst>
            </a:custGeom>
            <a:solidFill>
              <a:srgbClr val="FFFFFF"/>
            </a:solidFill>
            <a:ln w="1270" cap="flat">
              <a:noFill/>
              <a:prstDash val="solid"/>
              <a:miter/>
            </a:ln>
          </p:spPr>
          <p:txBody>
            <a:bodyPr rtlCol="0" anchor="ctr"/>
            <a:lstStyle/>
            <a:p>
              <a:endParaRPr lang="fr-FR" dirty="0"/>
            </a:p>
          </p:txBody>
        </p:sp>
        <p:sp>
          <p:nvSpPr>
            <p:cNvPr id="98" name="Freeform: Shape 97">
              <a:extLst>
                <a:ext uri="{FF2B5EF4-FFF2-40B4-BE49-F238E27FC236}">
                  <a16:creationId xmlns:a16="http://schemas.microsoft.com/office/drawing/2014/main" id="{77E4AA15-91B7-D342-0742-6691EA1DBE4C}"/>
                </a:ext>
              </a:extLst>
            </p:cNvPr>
            <p:cNvSpPr/>
            <p:nvPr/>
          </p:nvSpPr>
          <p:spPr>
            <a:xfrm flipV="1">
              <a:off x="8243848" y="10057308"/>
              <a:ext cx="408706" cy="1110643"/>
            </a:xfrm>
            <a:custGeom>
              <a:avLst/>
              <a:gdLst>
                <a:gd name="connsiteX0" fmla="*/ 393952 w 408706"/>
                <a:gd name="connsiteY0" fmla="*/ 642919 h 1110643"/>
                <a:gd name="connsiteX1" fmla="*/ -3519 w 408706"/>
                <a:gd name="connsiteY1" fmla="*/ 1109923 h 1110643"/>
                <a:gd name="connsiteX2" fmla="*/ 128916 w 408706"/>
                <a:gd name="connsiteY2" fmla="*/ 932796 h 1110643"/>
                <a:gd name="connsiteX3" fmla="*/ 205637 w 408706"/>
                <a:gd name="connsiteY3" fmla="*/ 77717 h 1110643"/>
                <a:gd name="connsiteX4" fmla="*/ 229589 w 408706"/>
                <a:gd name="connsiteY4" fmla="*/ -383 h 1110643"/>
                <a:gd name="connsiteX5" fmla="*/ 251916 w 408706"/>
                <a:gd name="connsiteY5" fmla="*/ 6636 h 1110643"/>
                <a:gd name="connsiteX6" fmla="*/ 392353 w 408706"/>
                <a:gd name="connsiteY6" fmla="*/ 290179 h 1110643"/>
                <a:gd name="connsiteX7" fmla="*/ 393952 w 408706"/>
                <a:gd name="connsiteY7" fmla="*/ 642919 h 111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706" h="1110643">
                  <a:moveTo>
                    <a:pt x="393952" y="642919"/>
                  </a:moveTo>
                  <a:cubicBezTo>
                    <a:pt x="351395" y="883673"/>
                    <a:pt x="84568" y="1029710"/>
                    <a:pt x="-3519" y="1109923"/>
                  </a:cubicBezTo>
                  <a:lnTo>
                    <a:pt x="128916" y="932796"/>
                  </a:lnTo>
                  <a:cubicBezTo>
                    <a:pt x="196353" y="659098"/>
                    <a:pt x="222642" y="366020"/>
                    <a:pt x="205637" y="77717"/>
                  </a:cubicBezTo>
                  <a:cubicBezTo>
                    <a:pt x="203783" y="46462"/>
                    <a:pt x="207237" y="4170"/>
                    <a:pt x="229589" y="-383"/>
                  </a:cubicBezTo>
                  <a:cubicBezTo>
                    <a:pt x="237260" y="-1937"/>
                    <a:pt x="244893" y="2126"/>
                    <a:pt x="251916" y="6636"/>
                  </a:cubicBezTo>
                  <a:cubicBezTo>
                    <a:pt x="330199" y="56825"/>
                    <a:pt x="380973" y="171547"/>
                    <a:pt x="392353" y="290179"/>
                  </a:cubicBezTo>
                  <a:cubicBezTo>
                    <a:pt x="403732" y="408819"/>
                    <a:pt x="413650" y="531400"/>
                    <a:pt x="393952" y="642919"/>
                  </a:cubicBezTo>
                </a:path>
              </a:pathLst>
            </a:custGeom>
            <a:solidFill>
              <a:srgbClr val="DEAAFF"/>
            </a:solidFill>
            <a:ln w="1270" cap="flat">
              <a:noFill/>
              <a:prstDash val="solid"/>
              <a:miter/>
            </a:ln>
          </p:spPr>
          <p:txBody>
            <a:bodyPr rtlCol="0" anchor="ctr"/>
            <a:lstStyle/>
            <a:p>
              <a:endParaRPr lang="fr-FR" dirty="0"/>
            </a:p>
          </p:txBody>
        </p:sp>
        <p:sp>
          <p:nvSpPr>
            <p:cNvPr id="99" name="Freeform: Shape 98">
              <a:extLst>
                <a:ext uri="{FF2B5EF4-FFF2-40B4-BE49-F238E27FC236}">
                  <a16:creationId xmlns:a16="http://schemas.microsoft.com/office/drawing/2014/main" id="{8ED1DFF5-AFDC-FBE2-CD0A-24F204D771AC}"/>
                </a:ext>
              </a:extLst>
            </p:cNvPr>
            <p:cNvSpPr/>
            <p:nvPr/>
          </p:nvSpPr>
          <p:spPr>
            <a:xfrm flipV="1">
              <a:off x="6685244" y="9876904"/>
              <a:ext cx="1887582" cy="2031036"/>
            </a:xfrm>
            <a:custGeom>
              <a:avLst/>
              <a:gdLst>
                <a:gd name="connsiteX0" fmla="*/ 1757739 w 1887582"/>
                <a:gd name="connsiteY0" fmla="*/ 1653502 h 2031036"/>
                <a:gd name="connsiteX1" fmla="*/ 1681907 w 1887582"/>
                <a:gd name="connsiteY1" fmla="*/ 1674368 h 2031036"/>
                <a:gd name="connsiteX2" fmla="*/ 1677577 w 1887582"/>
                <a:gd name="connsiteY2" fmla="*/ 1704594 h 2031036"/>
                <a:gd name="connsiteX3" fmla="*/ 1252533 w 1887582"/>
                <a:gd name="connsiteY3" fmla="*/ 2030565 h 2031036"/>
                <a:gd name="connsiteX4" fmla="*/ 306345 w 1887582"/>
                <a:gd name="connsiteY4" fmla="*/ 1981416 h 2031036"/>
                <a:gd name="connsiteX5" fmla="*/ 45081 w 1887582"/>
                <a:gd name="connsiteY5" fmla="*/ 1753349 h 2031036"/>
                <a:gd name="connsiteX6" fmla="*/ 11489 w 1887582"/>
                <a:gd name="connsiteY6" fmla="*/ 1292365 h 2031036"/>
                <a:gd name="connsiteX7" fmla="*/ 11489 w 1887582"/>
                <a:gd name="connsiteY7" fmla="*/ 892428 h 2031036"/>
                <a:gd name="connsiteX8" fmla="*/ 132850 w 1887582"/>
                <a:gd name="connsiteY8" fmla="*/ 617855 h 2031036"/>
                <a:gd name="connsiteX9" fmla="*/ 269236 w 1887582"/>
                <a:gd name="connsiteY9" fmla="*/ 431254 h 2031036"/>
                <a:gd name="connsiteX10" fmla="*/ 313470 w 1887582"/>
                <a:gd name="connsiteY10" fmla="*/ 88216 h 2031036"/>
                <a:gd name="connsiteX11" fmla="*/ 1301911 w 1887582"/>
                <a:gd name="connsiteY11" fmla="*/ -471 h 2031036"/>
                <a:gd name="connsiteX12" fmla="*/ 1754501 w 1887582"/>
                <a:gd name="connsiteY12" fmla="*/ 25465 h 2031036"/>
                <a:gd name="connsiteX13" fmla="*/ 1713950 w 1887582"/>
                <a:gd name="connsiteY13" fmla="*/ 713641 h 2031036"/>
                <a:gd name="connsiteX14" fmla="*/ 1831145 w 1887582"/>
                <a:gd name="connsiteY14" fmla="*/ 988338 h 2031036"/>
                <a:gd name="connsiteX15" fmla="*/ 1757739 w 1887582"/>
                <a:gd name="connsiteY15" fmla="*/ 1653502 h 2031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7582" h="2031036">
                  <a:moveTo>
                    <a:pt x="1757739" y="1653502"/>
                  </a:moveTo>
                  <a:cubicBezTo>
                    <a:pt x="1745154" y="1677835"/>
                    <a:pt x="1750335" y="1755000"/>
                    <a:pt x="1681907" y="1674368"/>
                  </a:cubicBezTo>
                  <a:lnTo>
                    <a:pt x="1677577" y="1704594"/>
                  </a:lnTo>
                  <a:lnTo>
                    <a:pt x="1252533" y="2030565"/>
                  </a:lnTo>
                  <a:lnTo>
                    <a:pt x="306345" y="1981416"/>
                  </a:lnTo>
                  <a:cubicBezTo>
                    <a:pt x="215515" y="1975752"/>
                    <a:pt x="79066" y="1818500"/>
                    <a:pt x="45081" y="1753349"/>
                  </a:cubicBezTo>
                  <a:cubicBezTo>
                    <a:pt x="17141" y="1509116"/>
                    <a:pt x="11489" y="1292365"/>
                    <a:pt x="11489" y="1292365"/>
                  </a:cubicBezTo>
                  <a:cubicBezTo>
                    <a:pt x="11489" y="1292365"/>
                    <a:pt x="-21023" y="1020812"/>
                    <a:pt x="11489" y="892428"/>
                  </a:cubicBezTo>
                  <a:cubicBezTo>
                    <a:pt x="43989" y="764059"/>
                    <a:pt x="82470" y="717630"/>
                    <a:pt x="132850" y="617855"/>
                  </a:cubicBezTo>
                  <a:cubicBezTo>
                    <a:pt x="183219" y="518071"/>
                    <a:pt x="269236" y="431254"/>
                    <a:pt x="269236" y="431254"/>
                  </a:cubicBezTo>
                  <a:lnTo>
                    <a:pt x="313470" y="88216"/>
                  </a:lnTo>
                  <a:lnTo>
                    <a:pt x="1301911" y="-471"/>
                  </a:lnTo>
                  <a:lnTo>
                    <a:pt x="1754501" y="25465"/>
                  </a:lnTo>
                  <a:cubicBezTo>
                    <a:pt x="1754501" y="25465"/>
                    <a:pt x="1713950" y="701675"/>
                    <a:pt x="1713950" y="713641"/>
                  </a:cubicBezTo>
                  <a:cubicBezTo>
                    <a:pt x="1713950" y="719187"/>
                    <a:pt x="1770465" y="849760"/>
                    <a:pt x="1831145" y="988338"/>
                  </a:cubicBezTo>
                  <a:cubicBezTo>
                    <a:pt x="1934485" y="1224369"/>
                    <a:pt x="1876103" y="1424635"/>
                    <a:pt x="1757739" y="1653502"/>
                  </a:cubicBezTo>
                </a:path>
              </a:pathLst>
            </a:custGeom>
            <a:solidFill>
              <a:srgbClr val="33535F"/>
            </a:solidFill>
            <a:ln w="1270" cap="flat">
              <a:noFill/>
              <a:prstDash val="solid"/>
              <a:miter/>
            </a:ln>
          </p:spPr>
          <p:txBody>
            <a:bodyPr rtlCol="0" anchor="ctr"/>
            <a:lstStyle/>
            <a:p>
              <a:endParaRPr lang="fr-FR" dirty="0"/>
            </a:p>
          </p:txBody>
        </p:sp>
        <p:sp>
          <p:nvSpPr>
            <p:cNvPr id="100" name="Freeform: Shape 99">
              <a:extLst>
                <a:ext uri="{FF2B5EF4-FFF2-40B4-BE49-F238E27FC236}">
                  <a16:creationId xmlns:a16="http://schemas.microsoft.com/office/drawing/2014/main" id="{533871A0-1722-4772-BF7D-9043B91656A8}"/>
                </a:ext>
              </a:extLst>
            </p:cNvPr>
            <p:cNvSpPr/>
            <p:nvPr/>
          </p:nvSpPr>
          <p:spPr>
            <a:xfrm flipV="1">
              <a:off x="5963436" y="10154120"/>
              <a:ext cx="923556" cy="1497632"/>
            </a:xfrm>
            <a:custGeom>
              <a:avLst/>
              <a:gdLst>
                <a:gd name="connsiteX0" fmla="*/ -2139 w 923556"/>
                <a:gd name="connsiteY0" fmla="*/ 167392 h 1497632"/>
                <a:gd name="connsiteX1" fmla="*/ 84526 w 923556"/>
                <a:gd name="connsiteY1" fmla="*/ 577056 h 1497632"/>
                <a:gd name="connsiteX2" fmla="*/ 767710 w 923556"/>
                <a:gd name="connsiteY2" fmla="*/ 1497171 h 1497632"/>
                <a:gd name="connsiteX3" fmla="*/ 921418 w 923556"/>
                <a:gd name="connsiteY3" fmla="*/ 1002340 h 1497632"/>
                <a:gd name="connsiteX4" fmla="*/ 855479 w 923556"/>
                <a:gd name="connsiteY4" fmla="*/ 737507 h 1497632"/>
                <a:gd name="connsiteX5" fmla="*/ 499486 w 923556"/>
                <a:gd name="connsiteY5" fmla="*/ 309632 h 1497632"/>
                <a:gd name="connsiteX6" fmla="*/ 399029 w 923556"/>
                <a:gd name="connsiteY6" fmla="*/ -462 h 1497632"/>
                <a:gd name="connsiteX7" fmla="*/ -2139 w 923556"/>
                <a:gd name="connsiteY7" fmla="*/ 167392 h 1497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3556" h="1497632">
                  <a:moveTo>
                    <a:pt x="-2139" y="167392"/>
                  </a:moveTo>
                  <a:cubicBezTo>
                    <a:pt x="2814" y="167936"/>
                    <a:pt x="52204" y="501197"/>
                    <a:pt x="84526" y="577056"/>
                  </a:cubicBezTo>
                  <a:cubicBezTo>
                    <a:pt x="115006" y="648582"/>
                    <a:pt x="767710" y="1497171"/>
                    <a:pt x="767710" y="1497171"/>
                  </a:cubicBezTo>
                  <a:lnTo>
                    <a:pt x="921418" y="1002340"/>
                  </a:lnTo>
                  <a:lnTo>
                    <a:pt x="855479" y="737507"/>
                  </a:lnTo>
                  <a:lnTo>
                    <a:pt x="499486" y="309632"/>
                  </a:lnTo>
                  <a:lnTo>
                    <a:pt x="399029" y="-462"/>
                  </a:lnTo>
                  <a:lnTo>
                    <a:pt x="-2139" y="167392"/>
                  </a:lnTo>
                </a:path>
              </a:pathLst>
            </a:custGeom>
            <a:solidFill>
              <a:srgbClr val="33535F"/>
            </a:solidFill>
            <a:ln w="1270" cap="flat">
              <a:noFill/>
              <a:prstDash val="solid"/>
              <a:miter/>
            </a:ln>
          </p:spPr>
          <p:txBody>
            <a:bodyPr rtlCol="0" anchor="ctr"/>
            <a:lstStyle/>
            <a:p>
              <a:endParaRPr lang="fr-FR" dirty="0"/>
            </a:p>
          </p:txBody>
        </p:sp>
        <p:sp>
          <p:nvSpPr>
            <p:cNvPr id="101" name="Freeform: Shape 100">
              <a:extLst>
                <a:ext uri="{FF2B5EF4-FFF2-40B4-BE49-F238E27FC236}">
                  <a16:creationId xmlns:a16="http://schemas.microsoft.com/office/drawing/2014/main" id="{2048F0D0-D5BB-EF28-E13B-2B97CF406733}"/>
                </a:ext>
              </a:extLst>
            </p:cNvPr>
            <p:cNvSpPr/>
            <p:nvPr/>
          </p:nvSpPr>
          <p:spPr>
            <a:xfrm flipV="1">
              <a:off x="6939063" y="10223480"/>
              <a:ext cx="1693709" cy="1787488"/>
            </a:xfrm>
            <a:custGeom>
              <a:avLst/>
              <a:gdLst>
                <a:gd name="connsiteX0" fmla="*/ 1635474 w 1693709"/>
                <a:gd name="connsiteY0" fmla="*/ 1502986 h 1787488"/>
                <a:gd name="connsiteX1" fmla="*/ 1357191 w 1693709"/>
                <a:gd name="connsiteY1" fmla="*/ 1787135 h 1787488"/>
                <a:gd name="connsiteX2" fmla="*/ 1127207 w 1693709"/>
                <a:gd name="connsiteY2" fmla="*/ 1387009 h 1787488"/>
                <a:gd name="connsiteX3" fmla="*/ 1127004 w 1693709"/>
                <a:gd name="connsiteY3" fmla="*/ 559784 h 1787488"/>
                <a:gd name="connsiteX4" fmla="*/ 17468 w 1693709"/>
                <a:gd name="connsiteY4" fmla="*/ 463780 h 1787488"/>
                <a:gd name="connsiteX5" fmla="*/ -3067 w 1693709"/>
                <a:gd name="connsiteY5" fmla="*/ 185145 h 1787488"/>
                <a:gd name="connsiteX6" fmla="*/ 1357788 w 1693709"/>
                <a:gd name="connsiteY6" fmla="*/ 17098 h 1787488"/>
                <a:gd name="connsiteX7" fmla="*/ 1685194 w 1693709"/>
                <a:gd name="connsiteY7" fmla="*/ 445520 h 1787488"/>
                <a:gd name="connsiteX8" fmla="*/ 1635474 w 1693709"/>
                <a:gd name="connsiteY8" fmla="*/ 1502986 h 178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3709" h="1787488">
                  <a:moveTo>
                    <a:pt x="1635474" y="1502986"/>
                  </a:moveTo>
                  <a:cubicBezTo>
                    <a:pt x="1588572" y="1800077"/>
                    <a:pt x="1357191" y="1787135"/>
                    <a:pt x="1357191" y="1787135"/>
                  </a:cubicBezTo>
                  <a:lnTo>
                    <a:pt x="1127207" y="1387009"/>
                  </a:lnTo>
                  <a:lnTo>
                    <a:pt x="1127004" y="559784"/>
                  </a:lnTo>
                  <a:lnTo>
                    <a:pt x="17468" y="463780"/>
                  </a:lnTo>
                  <a:lnTo>
                    <a:pt x="-3067" y="185145"/>
                  </a:lnTo>
                  <a:cubicBezTo>
                    <a:pt x="-3067" y="185145"/>
                    <a:pt x="1102353" y="-67625"/>
                    <a:pt x="1357788" y="17098"/>
                  </a:cubicBezTo>
                  <a:cubicBezTo>
                    <a:pt x="1526774" y="73147"/>
                    <a:pt x="1669560" y="214484"/>
                    <a:pt x="1685194" y="445520"/>
                  </a:cubicBezTo>
                  <a:cubicBezTo>
                    <a:pt x="1700828" y="676546"/>
                    <a:pt x="1682375" y="1205907"/>
                    <a:pt x="1635474" y="1502986"/>
                  </a:cubicBezTo>
                </a:path>
              </a:pathLst>
            </a:custGeom>
            <a:solidFill>
              <a:srgbClr val="33535F"/>
            </a:solidFill>
            <a:ln w="1270" cap="flat">
              <a:noFill/>
              <a:prstDash val="solid"/>
              <a:miter/>
            </a:ln>
          </p:spPr>
          <p:txBody>
            <a:bodyPr rtlCol="0" anchor="ctr"/>
            <a:lstStyle/>
            <a:p>
              <a:endParaRPr lang="fr-FR" dirty="0"/>
            </a:p>
          </p:txBody>
        </p:sp>
        <p:sp>
          <p:nvSpPr>
            <p:cNvPr id="102" name="Freeform: Shape 101">
              <a:extLst>
                <a:ext uri="{FF2B5EF4-FFF2-40B4-BE49-F238E27FC236}">
                  <a16:creationId xmlns:a16="http://schemas.microsoft.com/office/drawing/2014/main" id="{785691BC-B681-D4CE-3786-1C17307CC2B1}"/>
                </a:ext>
              </a:extLst>
            </p:cNvPr>
            <p:cNvSpPr/>
            <p:nvPr/>
          </p:nvSpPr>
          <p:spPr>
            <a:xfrm flipV="1">
              <a:off x="6203872" y="11093536"/>
              <a:ext cx="263021" cy="248123"/>
            </a:xfrm>
            <a:custGeom>
              <a:avLst/>
              <a:gdLst>
                <a:gd name="connsiteX0" fmla="*/ 260660 w 263021"/>
                <a:gd name="connsiteY0" fmla="*/ -180 h 248123"/>
                <a:gd name="connsiteX1" fmla="*/ 247630 w 263021"/>
                <a:gd name="connsiteY1" fmla="*/ 55982 h 248123"/>
                <a:gd name="connsiteX2" fmla="*/ 174961 w 263021"/>
                <a:gd name="connsiteY2" fmla="*/ 172059 h 248123"/>
                <a:gd name="connsiteX3" fmla="*/ 54743 w 263021"/>
                <a:gd name="connsiteY3" fmla="*/ 237667 h 248123"/>
                <a:gd name="connsiteX4" fmla="*/ -2077 w 263021"/>
                <a:gd name="connsiteY4" fmla="*/ 247330 h 248123"/>
                <a:gd name="connsiteX5" fmla="*/ 13544 w 263021"/>
                <a:gd name="connsiteY5" fmla="*/ 247837 h 248123"/>
                <a:gd name="connsiteX6" fmla="*/ 55835 w 263021"/>
                <a:gd name="connsiteY6" fmla="*/ 242211 h 248123"/>
                <a:gd name="connsiteX7" fmla="*/ 179507 w 263021"/>
                <a:gd name="connsiteY7" fmla="*/ 176871 h 248123"/>
                <a:gd name="connsiteX8" fmla="*/ 252101 w 263021"/>
                <a:gd name="connsiteY8" fmla="*/ 57351 h 248123"/>
                <a:gd name="connsiteX9" fmla="*/ 260229 w 263021"/>
                <a:gd name="connsiteY9" fmla="*/ 15456 h 248123"/>
                <a:gd name="connsiteX10" fmla="*/ 260660 w 263021"/>
                <a:gd name="connsiteY10" fmla="*/ -180 h 24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021" h="248123">
                  <a:moveTo>
                    <a:pt x="260660" y="-180"/>
                  </a:moveTo>
                  <a:cubicBezTo>
                    <a:pt x="259340" y="-344"/>
                    <a:pt x="258438" y="22059"/>
                    <a:pt x="247630" y="55982"/>
                  </a:cubicBezTo>
                  <a:cubicBezTo>
                    <a:pt x="237102" y="89672"/>
                    <a:pt x="214445" y="134846"/>
                    <a:pt x="174961" y="172059"/>
                  </a:cubicBezTo>
                  <a:cubicBezTo>
                    <a:pt x="135464" y="209256"/>
                    <a:pt x="89007" y="229168"/>
                    <a:pt x="54743" y="237667"/>
                  </a:cubicBezTo>
                  <a:cubicBezTo>
                    <a:pt x="20249" y="246427"/>
                    <a:pt x="-2179" y="245995"/>
                    <a:pt x="-2077" y="247330"/>
                  </a:cubicBezTo>
                  <a:cubicBezTo>
                    <a:pt x="-2077" y="247723"/>
                    <a:pt x="3473" y="248144"/>
                    <a:pt x="13544" y="247837"/>
                  </a:cubicBezTo>
                  <a:cubicBezTo>
                    <a:pt x="23602" y="247549"/>
                    <a:pt x="38194" y="246086"/>
                    <a:pt x="55835" y="242211"/>
                  </a:cubicBezTo>
                  <a:cubicBezTo>
                    <a:pt x="90950" y="234745"/>
                    <a:pt x="138944" y="215060"/>
                    <a:pt x="179507" y="176871"/>
                  </a:cubicBezTo>
                  <a:cubicBezTo>
                    <a:pt x="220020" y="138672"/>
                    <a:pt x="242563" y="91945"/>
                    <a:pt x="252101" y="57351"/>
                  </a:cubicBezTo>
                  <a:cubicBezTo>
                    <a:pt x="257015" y="39953"/>
                    <a:pt x="259352" y="25487"/>
                    <a:pt x="260229" y="15456"/>
                  </a:cubicBezTo>
                  <a:cubicBezTo>
                    <a:pt x="261143" y="5421"/>
                    <a:pt x="261054" y="-156"/>
                    <a:pt x="260660" y="-180"/>
                  </a:cubicBezTo>
                </a:path>
              </a:pathLst>
            </a:custGeom>
            <a:solidFill>
              <a:srgbClr val="040606"/>
            </a:solidFill>
            <a:ln w="1270" cap="flat">
              <a:noFill/>
              <a:prstDash val="solid"/>
              <a:miter/>
            </a:ln>
          </p:spPr>
          <p:txBody>
            <a:bodyPr rtlCol="0" anchor="ctr"/>
            <a:lstStyle/>
            <a:p>
              <a:endParaRPr lang="fr-FR" dirty="0"/>
            </a:p>
          </p:txBody>
        </p:sp>
        <p:sp>
          <p:nvSpPr>
            <p:cNvPr id="103" name="Freeform: Shape 102">
              <a:extLst>
                <a:ext uri="{FF2B5EF4-FFF2-40B4-BE49-F238E27FC236}">
                  <a16:creationId xmlns:a16="http://schemas.microsoft.com/office/drawing/2014/main" id="{1064C884-FAB5-CF6D-18D5-39473E711063}"/>
                </a:ext>
              </a:extLst>
            </p:cNvPr>
            <p:cNvSpPr/>
            <p:nvPr/>
          </p:nvSpPr>
          <p:spPr>
            <a:xfrm flipV="1">
              <a:off x="6997686" y="10612628"/>
              <a:ext cx="1094476" cy="923256"/>
            </a:xfrm>
            <a:custGeom>
              <a:avLst/>
              <a:gdLst>
                <a:gd name="connsiteX0" fmla="*/ -2903 w 1094476"/>
                <a:gd name="connsiteY0" fmla="*/ -265 h 923256"/>
                <a:gd name="connsiteX1" fmla="*/ 1885 w 1094476"/>
                <a:gd name="connsiteY1" fmla="*/ 663 h 923256"/>
                <a:gd name="connsiteX2" fmla="*/ 16007 w 1094476"/>
                <a:gd name="connsiteY2" fmla="*/ 2681 h 923256"/>
                <a:gd name="connsiteX3" fmla="*/ 70401 w 1094476"/>
                <a:gd name="connsiteY3" fmla="*/ 9830 h 923256"/>
                <a:gd name="connsiteX4" fmla="*/ 270617 w 1094476"/>
                <a:gd name="connsiteY4" fmla="*/ 34899 h 923256"/>
                <a:gd name="connsiteX5" fmla="*/ 931436 w 1094476"/>
                <a:gd name="connsiteY5" fmla="*/ 115126 h 923256"/>
                <a:gd name="connsiteX6" fmla="*/ 1078197 w 1094476"/>
                <a:gd name="connsiteY6" fmla="*/ 132679 h 923256"/>
                <a:gd name="connsiteX7" fmla="*/ 1075314 w 1094476"/>
                <a:gd name="connsiteY7" fmla="*/ 129568 h 923256"/>
                <a:gd name="connsiteX8" fmla="*/ 1086503 w 1094476"/>
                <a:gd name="connsiteY8" fmla="*/ 695021 h 923256"/>
                <a:gd name="connsiteX9" fmla="*/ 1084039 w 1094476"/>
                <a:gd name="connsiteY9" fmla="*/ 862254 h 923256"/>
                <a:gd name="connsiteX10" fmla="*/ 1082973 w 1094476"/>
                <a:gd name="connsiteY10" fmla="*/ 907301 h 923256"/>
                <a:gd name="connsiteX11" fmla="*/ 1082833 w 1094476"/>
                <a:gd name="connsiteY11" fmla="*/ 918973 h 923256"/>
                <a:gd name="connsiteX12" fmla="*/ 1082985 w 1094476"/>
                <a:gd name="connsiteY12" fmla="*/ 922948 h 923256"/>
                <a:gd name="connsiteX13" fmla="*/ 1083442 w 1094476"/>
                <a:gd name="connsiteY13" fmla="*/ 918998 h 923256"/>
                <a:gd name="connsiteX14" fmla="*/ 1084179 w 1094476"/>
                <a:gd name="connsiteY14" fmla="*/ 907352 h 923256"/>
                <a:gd name="connsiteX15" fmla="*/ 1086363 w 1094476"/>
                <a:gd name="connsiteY15" fmla="*/ 862330 h 923256"/>
                <a:gd name="connsiteX16" fmla="*/ 1090821 w 1094476"/>
                <a:gd name="connsiteY16" fmla="*/ 695060 h 923256"/>
                <a:gd name="connsiteX17" fmla="*/ 1081842 w 1094476"/>
                <a:gd name="connsiteY17" fmla="*/ 129325 h 923256"/>
                <a:gd name="connsiteX18" fmla="*/ 1081741 w 1094476"/>
                <a:gd name="connsiteY18" fmla="*/ 126532 h 923256"/>
                <a:gd name="connsiteX19" fmla="*/ 1078959 w 1094476"/>
                <a:gd name="connsiteY19" fmla="*/ 126189 h 923256"/>
                <a:gd name="connsiteX20" fmla="*/ 932236 w 1094476"/>
                <a:gd name="connsiteY20" fmla="*/ 108559 h 923256"/>
                <a:gd name="connsiteX21" fmla="*/ 271176 w 1094476"/>
                <a:gd name="connsiteY21" fmla="*/ 30265 h 923256"/>
                <a:gd name="connsiteX22" fmla="*/ 70719 w 1094476"/>
                <a:gd name="connsiteY22" fmla="*/ 7276 h 923256"/>
                <a:gd name="connsiteX23" fmla="*/ 16172 w 1094476"/>
                <a:gd name="connsiteY23" fmla="*/ 1348 h 923256"/>
                <a:gd name="connsiteX24" fmla="*/ 1974 w 1094476"/>
                <a:gd name="connsiteY24" fmla="*/ -12 h 923256"/>
                <a:gd name="connsiteX25" fmla="*/ -2903 w 1094476"/>
                <a:gd name="connsiteY25" fmla="*/ -265 h 923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94476" h="923256">
                  <a:moveTo>
                    <a:pt x="-2903" y="-265"/>
                  </a:moveTo>
                  <a:cubicBezTo>
                    <a:pt x="-2916" y="-151"/>
                    <a:pt x="-1290" y="167"/>
                    <a:pt x="1885" y="663"/>
                  </a:cubicBezTo>
                  <a:cubicBezTo>
                    <a:pt x="5390" y="1159"/>
                    <a:pt x="10064" y="1819"/>
                    <a:pt x="16007" y="2681"/>
                  </a:cubicBezTo>
                  <a:cubicBezTo>
                    <a:pt x="28822" y="4369"/>
                    <a:pt x="47072" y="6759"/>
                    <a:pt x="70401" y="9830"/>
                  </a:cubicBezTo>
                  <a:cubicBezTo>
                    <a:pt x="118052" y="15799"/>
                    <a:pt x="186365" y="24346"/>
                    <a:pt x="270617" y="34899"/>
                  </a:cubicBezTo>
                  <a:cubicBezTo>
                    <a:pt x="440060" y="55477"/>
                    <a:pt x="673537" y="83808"/>
                    <a:pt x="931436" y="115126"/>
                  </a:cubicBezTo>
                  <a:cubicBezTo>
                    <a:pt x="981703" y="121145"/>
                    <a:pt x="1031055" y="127053"/>
                    <a:pt x="1078197" y="132679"/>
                  </a:cubicBezTo>
                  <a:lnTo>
                    <a:pt x="1075314" y="129568"/>
                  </a:lnTo>
                  <a:cubicBezTo>
                    <a:pt x="1083836" y="354546"/>
                    <a:pt x="1087671" y="552919"/>
                    <a:pt x="1086503" y="695021"/>
                  </a:cubicBezTo>
                  <a:cubicBezTo>
                    <a:pt x="1086097" y="766065"/>
                    <a:pt x="1084967" y="823037"/>
                    <a:pt x="1084039" y="862254"/>
                  </a:cubicBezTo>
                  <a:cubicBezTo>
                    <a:pt x="1083582" y="881584"/>
                    <a:pt x="1083214" y="896659"/>
                    <a:pt x="1082973" y="907301"/>
                  </a:cubicBezTo>
                  <a:cubicBezTo>
                    <a:pt x="1082909" y="912178"/>
                    <a:pt x="1082871" y="916039"/>
                    <a:pt x="1082833" y="918973"/>
                  </a:cubicBezTo>
                  <a:cubicBezTo>
                    <a:pt x="1082833" y="921601"/>
                    <a:pt x="1082884" y="922948"/>
                    <a:pt x="1082985" y="922948"/>
                  </a:cubicBezTo>
                  <a:cubicBezTo>
                    <a:pt x="1083087" y="922960"/>
                    <a:pt x="1083239" y="921614"/>
                    <a:pt x="1083442" y="918998"/>
                  </a:cubicBezTo>
                  <a:cubicBezTo>
                    <a:pt x="1083620" y="916064"/>
                    <a:pt x="1083874" y="912216"/>
                    <a:pt x="1084179" y="907352"/>
                  </a:cubicBezTo>
                  <a:cubicBezTo>
                    <a:pt x="1084687" y="896709"/>
                    <a:pt x="1085424" y="881647"/>
                    <a:pt x="1086363" y="862330"/>
                  </a:cubicBezTo>
                  <a:cubicBezTo>
                    <a:pt x="1088027" y="823126"/>
                    <a:pt x="1089830" y="766141"/>
                    <a:pt x="1090821" y="695060"/>
                  </a:cubicBezTo>
                  <a:cubicBezTo>
                    <a:pt x="1093133" y="552895"/>
                    <a:pt x="1090110" y="354358"/>
                    <a:pt x="1081842" y="129325"/>
                  </a:cubicBezTo>
                  <a:lnTo>
                    <a:pt x="1081741" y="126532"/>
                  </a:lnTo>
                  <a:lnTo>
                    <a:pt x="1078959" y="126189"/>
                  </a:lnTo>
                  <a:cubicBezTo>
                    <a:pt x="1031830" y="120539"/>
                    <a:pt x="982503" y="114591"/>
                    <a:pt x="932236" y="108559"/>
                  </a:cubicBezTo>
                  <a:cubicBezTo>
                    <a:pt x="674248" y="77994"/>
                    <a:pt x="440670" y="50342"/>
                    <a:pt x="271176" y="30265"/>
                  </a:cubicBezTo>
                  <a:cubicBezTo>
                    <a:pt x="186810" y="20586"/>
                    <a:pt x="118420" y="12753"/>
                    <a:pt x="70719" y="7276"/>
                  </a:cubicBezTo>
                  <a:cubicBezTo>
                    <a:pt x="47326" y="4736"/>
                    <a:pt x="29012" y="2756"/>
                    <a:pt x="16172" y="1348"/>
                  </a:cubicBezTo>
                  <a:cubicBezTo>
                    <a:pt x="10191" y="776"/>
                    <a:pt x="5492" y="321"/>
                    <a:pt x="1974" y="-12"/>
                  </a:cubicBezTo>
                  <a:cubicBezTo>
                    <a:pt x="-1239" y="-289"/>
                    <a:pt x="-2890" y="-369"/>
                    <a:pt x="-2903" y="-265"/>
                  </a:cubicBezTo>
                </a:path>
              </a:pathLst>
            </a:custGeom>
            <a:solidFill>
              <a:srgbClr val="040606"/>
            </a:solidFill>
            <a:ln w="1270" cap="flat">
              <a:noFill/>
              <a:prstDash val="solid"/>
              <a:miter/>
            </a:ln>
          </p:spPr>
          <p:txBody>
            <a:bodyPr rtlCol="0" anchor="ctr"/>
            <a:lstStyle/>
            <a:p>
              <a:endParaRPr lang="fr-FR" dirty="0"/>
            </a:p>
          </p:txBody>
        </p:sp>
        <p:sp>
          <p:nvSpPr>
            <p:cNvPr id="104" name="Freeform: Shape 103">
              <a:extLst>
                <a:ext uri="{FF2B5EF4-FFF2-40B4-BE49-F238E27FC236}">
                  <a16:creationId xmlns:a16="http://schemas.microsoft.com/office/drawing/2014/main" id="{6D4C53DA-4C59-7ECA-99BA-930B39FDBEC4}"/>
                </a:ext>
              </a:extLst>
            </p:cNvPr>
            <p:cNvSpPr/>
            <p:nvPr/>
          </p:nvSpPr>
          <p:spPr>
            <a:xfrm flipV="1">
              <a:off x="6974407" y="11535840"/>
              <a:ext cx="1668297" cy="467981"/>
            </a:xfrm>
            <a:custGeom>
              <a:avLst/>
              <a:gdLst>
                <a:gd name="connsiteX0" fmla="*/ 1665139 w 1668297"/>
                <a:gd name="connsiteY0" fmla="*/ 468293 h 467981"/>
                <a:gd name="connsiteX1" fmla="*/ 1665088 w 1668297"/>
                <a:gd name="connsiteY1" fmla="*/ 463263 h 467981"/>
                <a:gd name="connsiteX2" fmla="*/ 1664313 w 1668297"/>
                <a:gd name="connsiteY2" fmla="*/ 448480 h 467981"/>
                <a:gd name="connsiteX3" fmla="*/ 1657836 w 1668297"/>
                <a:gd name="connsiteY3" fmla="*/ 391939 h 467981"/>
                <a:gd name="connsiteX4" fmla="*/ 1636094 w 1668297"/>
                <a:gd name="connsiteY4" fmla="*/ 304488 h 467981"/>
                <a:gd name="connsiteX5" fmla="*/ 1584316 w 1668297"/>
                <a:gd name="connsiteY5" fmla="*/ 196945 h 467981"/>
                <a:gd name="connsiteX6" fmla="*/ 1486957 w 1668297"/>
                <a:gd name="connsiteY6" fmla="*/ 90126 h 467981"/>
                <a:gd name="connsiteX7" fmla="*/ 1337517 w 1668297"/>
                <a:gd name="connsiteY7" fmla="*/ 18802 h 467981"/>
                <a:gd name="connsiteX8" fmla="*/ 1248756 w 1668297"/>
                <a:gd name="connsiteY8" fmla="*/ 3930 h 467981"/>
                <a:gd name="connsiteX9" fmla="*/ 1155030 w 1668297"/>
                <a:gd name="connsiteY9" fmla="*/ 412 h 467981"/>
                <a:gd name="connsiteX10" fmla="*/ 958980 w 1668297"/>
                <a:gd name="connsiteY10" fmla="*/ 18649 h 467981"/>
                <a:gd name="connsiteX11" fmla="*/ 584203 w 1668297"/>
                <a:gd name="connsiteY11" fmla="*/ 80347 h 467981"/>
                <a:gd name="connsiteX12" fmla="*/ 420691 w 1668297"/>
                <a:gd name="connsiteY12" fmla="*/ 107524 h 467981"/>
                <a:gd name="connsiteX13" fmla="*/ 278629 w 1668297"/>
                <a:gd name="connsiteY13" fmla="*/ 133484 h 467981"/>
                <a:gd name="connsiteX14" fmla="*/ 72724 w 1668297"/>
                <a:gd name="connsiteY14" fmla="*/ 169397 h 467981"/>
                <a:gd name="connsiteX15" fmla="*/ 16513 w 1668297"/>
                <a:gd name="connsiteY15" fmla="*/ 177666 h 467981"/>
                <a:gd name="connsiteX16" fmla="*/ 1870 w 1668297"/>
                <a:gd name="connsiteY16" fmla="*/ 179785 h 467981"/>
                <a:gd name="connsiteX17" fmla="*/ -3083 w 1668297"/>
                <a:gd name="connsiteY17" fmla="*/ 180727 h 467981"/>
                <a:gd name="connsiteX18" fmla="*/ 1959 w 1668297"/>
                <a:gd name="connsiteY18" fmla="*/ 180445 h 467981"/>
                <a:gd name="connsiteX19" fmla="*/ 16666 w 1668297"/>
                <a:gd name="connsiteY19" fmla="*/ 178986 h 467981"/>
                <a:gd name="connsiteX20" fmla="*/ 73104 w 1668297"/>
                <a:gd name="connsiteY20" fmla="*/ 171951 h 467981"/>
                <a:gd name="connsiteX21" fmla="*/ 279467 w 1668297"/>
                <a:gd name="connsiteY21" fmla="*/ 138078 h 467981"/>
                <a:gd name="connsiteX22" fmla="*/ 421631 w 1668297"/>
                <a:gd name="connsiteY22" fmla="*/ 112937 h 467981"/>
                <a:gd name="connsiteX23" fmla="*/ 585194 w 1668297"/>
                <a:gd name="connsiteY23" fmla="*/ 86366 h 467981"/>
                <a:gd name="connsiteX24" fmla="*/ 960034 w 1668297"/>
                <a:gd name="connsiteY24" fmla="*/ 25177 h 467981"/>
                <a:gd name="connsiteX25" fmla="*/ 1155119 w 1668297"/>
                <a:gd name="connsiteY25" fmla="*/ 6891 h 467981"/>
                <a:gd name="connsiteX26" fmla="*/ 1248159 w 1668297"/>
                <a:gd name="connsiteY26" fmla="*/ 10215 h 467981"/>
                <a:gd name="connsiteX27" fmla="*/ 1336056 w 1668297"/>
                <a:gd name="connsiteY27" fmla="*/ 24721 h 467981"/>
                <a:gd name="connsiteX28" fmla="*/ 1483617 w 1668297"/>
                <a:gd name="connsiteY28" fmla="*/ 94481 h 467981"/>
                <a:gd name="connsiteX29" fmla="*/ 1580392 w 1668297"/>
                <a:gd name="connsiteY29" fmla="*/ 199485 h 467981"/>
                <a:gd name="connsiteX30" fmla="*/ 1632601 w 1668297"/>
                <a:gd name="connsiteY30" fmla="*/ 305709 h 467981"/>
                <a:gd name="connsiteX31" fmla="*/ 1655309 w 1668297"/>
                <a:gd name="connsiteY31" fmla="*/ 392386 h 467981"/>
                <a:gd name="connsiteX32" fmla="*/ 1662980 w 1668297"/>
                <a:gd name="connsiteY32" fmla="*/ 448593 h 467981"/>
                <a:gd name="connsiteX33" fmla="*/ 1664427 w 1668297"/>
                <a:gd name="connsiteY33" fmla="*/ 463302 h 467981"/>
                <a:gd name="connsiteX34" fmla="*/ 1665139 w 1668297"/>
                <a:gd name="connsiteY34" fmla="*/ 468293 h 467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668297" h="467981">
                  <a:moveTo>
                    <a:pt x="1665139" y="468293"/>
                  </a:moveTo>
                  <a:cubicBezTo>
                    <a:pt x="1665253" y="468293"/>
                    <a:pt x="1665240" y="466591"/>
                    <a:pt x="1665088" y="463263"/>
                  </a:cubicBezTo>
                  <a:cubicBezTo>
                    <a:pt x="1664910" y="459606"/>
                    <a:pt x="1664643" y="454715"/>
                    <a:pt x="1664313" y="448480"/>
                  </a:cubicBezTo>
                  <a:cubicBezTo>
                    <a:pt x="1663779" y="435476"/>
                    <a:pt x="1661722" y="416348"/>
                    <a:pt x="1657836" y="391939"/>
                  </a:cubicBezTo>
                  <a:cubicBezTo>
                    <a:pt x="1653886" y="367517"/>
                    <a:pt x="1647041" y="337939"/>
                    <a:pt x="1636094" y="304488"/>
                  </a:cubicBezTo>
                  <a:cubicBezTo>
                    <a:pt x="1624574" y="271279"/>
                    <a:pt x="1608281" y="234321"/>
                    <a:pt x="1584316" y="196945"/>
                  </a:cubicBezTo>
                  <a:cubicBezTo>
                    <a:pt x="1560617" y="159480"/>
                    <a:pt x="1528131" y="122332"/>
                    <a:pt x="1486957" y="90126"/>
                  </a:cubicBezTo>
                  <a:cubicBezTo>
                    <a:pt x="1446013" y="57750"/>
                    <a:pt x="1394603" y="32465"/>
                    <a:pt x="1337517" y="18802"/>
                  </a:cubicBezTo>
                  <a:cubicBezTo>
                    <a:pt x="1309069" y="11411"/>
                    <a:pt x="1279224" y="7333"/>
                    <a:pt x="1248756" y="3930"/>
                  </a:cubicBezTo>
                  <a:cubicBezTo>
                    <a:pt x="1218187" y="1350"/>
                    <a:pt x="1186882" y="-94"/>
                    <a:pt x="1155030" y="412"/>
                  </a:cubicBezTo>
                  <a:cubicBezTo>
                    <a:pt x="1091327" y="1275"/>
                    <a:pt x="1025567" y="7854"/>
                    <a:pt x="958980" y="18649"/>
                  </a:cubicBezTo>
                  <a:cubicBezTo>
                    <a:pt x="826049" y="40541"/>
                    <a:pt x="699418" y="61372"/>
                    <a:pt x="584203" y="80347"/>
                  </a:cubicBezTo>
                  <a:cubicBezTo>
                    <a:pt x="526634" y="89908"/>
                    <a:pt x="471923" y="99016"/>
                    <a:pt x="420691" y="107524"/>
                  </a:cubicBezTo>
                  <a:cubicBezTo>
                    <a:pt x="369649" y="116846"/>
                    <a:pt x="322088" y="125531"/>
                    <a:pt x="278629" y="133484"/>
                  </a:cubicBezTo>
                  <a:cubicBezTo>
                    <a:pt x="191862" y="149702"/>
                    <a:pt x="121517" y="162030"/>
                    <a:pt x="72724" y="169397"/>
                  </a:cubicBezTo>
                  <a:cubicBezTo>
                    <a:pt x="48594" y="172944"/>
                    <a:pt x="29734" y="175712"/>
                    <a:pt x="16513" y="177666"/>
                  </a:cubicBezTo>
                  <a:cubicBezTo>
                    <a:pt x="10328" y="178554"/>
                    <a:pt x="5490" y="179264"/>
                    <a:pt x="1870" y="179785"/>
                  </a:cubicBezTo>
                  <a:cubicBezTo>
                    <a:pt x="-1406" y="180296"/>
                    <a:pt x="-3096" y="180614"/>
                    <a:pt x="-3083" y="180727"/>
                  </a:cubicBezTo>
                  <a:cubicBezTo>
                    <a:pt x="-3057" y="180841"/>
                    <a:pt x="-1368" y="180752"/>
                    <a:pt x="1959" y="180445"/>
                  </a:cubicBezTo>
                  <a:cubicBezTo>
                    <a:pt x="5591" y="180092"/>
                    <a:pt x="10468" y="179612"/>
                    <a:pt x="16666" y="178986"/>
                  </a:cubicBezTo>
                  <a:cubicBezTo>
                    <a:pt x="29607" y="177617"/>
                    <a:pt x="48644" y="175355"/>
                    <a:pt x="73104" y="171951"/>
                  </a:cubicBezTo>
                  <a:cubicBezTo>
                    <a:pt x="122050" y="165359"/>
                    <a:pt x="192586" y="153725"/>
                    <a:pt x="279467" y="138078"/>
                  </a:cubicBezTo>
                  <a:cubicBezTo>
                    <a:pt x="322964" y="130384"/>
                    <a:pt x="370551" y="121965"/>
                    <a:pt x="421631" y="112937"/>
                  </a:cubicBezTo>
                  <a:cubicBezTo>
                    <a:pt x="472875" y="104617"/>
                    <a:pt x="527612" y="95712"/>
                    <a:pt x="585194" y="86366"/>
                  </a:cubicBezTo>
                  <a:cubicBezTo>
                    <a:pt x="700434" y="67559"/>
                    <a:pt x="827078" y="46881"/>
                    <a:pt x="960034" y="25177"/>
                  </a:cubicBezTo>
                  <a:cubicBezTo>
                    <a:pt x="1026367" y="14432"/>
                    <a:pt x="1091810" y="7829"/>
                    <a:pt x="1155119" y="6891"/>
                  </a:cubicBezTo>
                  <a:cubicBezTo>
                    <a:pt x="1186768" y="6355"/>
                    <a:pt x="1217832" y="7740"/>
                    <a:pt x="1248159" y="10215"/>
                  </a:cubicBezTo>
                  <a:cubicBezTo>
                    <a:pt x="1278360" y="13544"/>
                    <a:pt x="1307938" y="17493"/>
                    <a:pt x="1336056" y="24721"/>
                  </a:cubicBezTo>
                  <a:cubicBezTo>
                    <a:pt x="1392508" y="38066"/>
                    <a:pt x="1443003" y="62692"/>
                    <a:pt x="1483617" y="94481"/>
                  </a:cubicBezTo>
                  <a:cubicBezTo>
                    <a:pt x="1524359" y="126053"/>
                    <a:pt x="1556680" y="162551"/>
                    <a:pt x="1580392" y="199485"/>
                  </a:cubicBezTo>
                  <a:cubicBezTo>
                    <a:pt x="1604369" y="236325"/>
                    <a:pt x="1620828" y="272827"/>
                    <a:pt x="1632601" y="305709"/>
                  </a:cubicBezTo>
                  <a:cubicBezTo>
                    <a:pt x="1643802" y="338803"/>
                    <a:pt x="1650978" y="368142"/>
                    <a:pt x="1655309" y="392386"/>
                  </a:cubicBezTo>
                  <a:cubicBezTo>
                    <a:pt x="1659563" y="416629"/>
                    <a:pt x="1662014" y="435640"/>
                    <a:pt x="1662980" y="448593"/>
                  </a:cubicBezTo>
                  <a:cubicBezTo>
                    <a:pt x="1663589" y="454794"/>
                    <a:pt x="1664059" y="459671"/>
                    <a:pt x="1664427" y="463302"/>
                  </a:cubicBezTo>
                  <a:cubicBezTo>
                    <a:pt x="1664783" y="466601"/>
                    <a:pt x="1665024" y="468303"/>
                    <a:pt x="1665139" y="468293"/>
                  </a:cubicBezTo>
                </a:path>
              </a:pathLst>
            </a:custGeom>
            <a:solidFill>
              <a:srgbClr val="040606"/>
            </a:solidFill>
            <a:ln w="1270" cap="flat">
              <a:noFill/>
              <a:prstDash val="solid"/>
              <a:miter/>
            </a:ln>
          </p:spPr>
          <p:txBody>
            <a:bodyPr rtlCol="0" anchor="ctr"/>
            <a:lstStyle/>
            <a:p>
              <a:endParaRPr lang="fr-FR" dirty="0"/>
            </a:p>
          </p:txBody>
        </p:sp>
        <p:sp>
          <p:nvSpPr>
            <p:cNvPr id="105" name="Freeform: Shape 104">
              <a:extLst>
                <a:ext uri="{FF2B5EF4-FFF2-40B4-BE49-F238E27FC236}">
                  <a16:creationId xmlns:a16="http://schemas.microsoft.com/office/drawing/2014/main" id="{1548BD94-3D90-2497-D230-F08967D561CA}"/>
                </a:ext>
              </a:extLst>
            </p:cNvPr>
            <p:cNvSpPr/>
            <p:nvPr/>
          </p:nvSpPr>
          <p:spPr>
            <a:xfrm flipV="1">
              <a:off x="6730119" y="10406786"/>
              <a:ext cx="237719" cy="1149553"/>
            </a:xfrm>
            <a:custGeom>
              <a:avLst/>
              <a:gdLst>
                <a:gd name="connsiteX0" fmla="*/ 235218 w 237719"/>
                <a:gd name="connsiteY0" fmla="*/ -391 h 1149553"/>
                <a:gd name="connsiteX1" fmla="*/ 234088 w 237719"/>
                <a:gd name="connsiteY1" fmla="*/ 4868 h 1149553"/>
                <a:gd name="connsiteX2" fmla="*/ 231675 w 237719"/>
                <a:gd name="connsiteY2" fmla="*/ 20346 h 1149553"/>
                <a:gd name="connsiteX3" fmla="*/ 223255 w 237719"/>
                <a:gd name="connsiteY3" fmla="*/ 79519 h 1149553"/>
                <a:gd name="connsiteX4" fmla="*/ 223661 w 237719"/>
                <a:gd name="connsiteY4" fmla="*/ 78642 h 1149553"/>
                <a:gd name="connsiteX5" fmla="*/ 139524 w 237719"/>
                <a:gd name="connsiteY5" fmla="*/ 171744 h 1149553"/>
                <a:gd name="connsiteX6" fmla="*/ 139422 w 237719"/>
                <a:gd name="connsiteY6" fmla="*/ 171857 h 1149553"/>
                <a:gd name="connsiteX7" fmla="*/ 139346 w 237719"/>
                <a:gd name="connsiteY7" fmla="*/ 171961 h 1149553"/>
                <a:gd name="connsiteX8" fmla="*/ 95074 w 237719"/>
                <a:gd name="connsiteY8" fmla="*/ 245101 h 1149553"/>
                <a:gd name="connsiteX9" fmla="*/ 56275 w 237719"/>
                <a:gd name="connsiteY9" fmla="*/ 333618 h 1149553"/>
                <a:gd name="connsiteX10" fmla="*/ 5755 w 237719"/>
                <a:gd name="connsiteY10" fmla="*/ 545913 h 1149553"/>
                <a:gd name="connsiteX11" fmla="*/ 306 w 237719"/>
                <a:gd name="connsiteY11" fmla="*/ 781916 h 1149553"/>
                <a:gd name="connsiteX12" fmla="*/ 18861 w 237719"/>
                <a:gd name="connsiteY12" fmla="*/ 973724 h 1149553"/>
                <a:gd name="connsiteX13" fmla="*/ 37505 w 237719"/>
                <a:gd name="connsiteY13" fmla="*/ 1102235 h 1149553"/>
                <a:gd name="connsiteX14" fmla="*/ 43207 w 237719"/>
                <a:gd name="connsiteY14" fmla="*/ 1137071 h 1149553"/>
                <a:gd name="connsiteX15" fmla="*/ 44871 w 237719"/>
                <a:gd name="connsiteY15" fmla="*/ 1146101 h 1149553"/>
                <a:gd name="connsiteX16" fmla="*/ 45645 w 237719"/>
                <a:gd name="connsiteY16" fmla="*/ 1149162 h 1149553"/>
                <a:gd name="connsiteX17" fmla="*/ 45544 w 237719"/>
                <a:gd name="connsiteY17" fmla="*/ 1146012 h 1149553"/>
                <a:gd name="connsiteX18" fmla="*/ 44540 w 237719"/>
                <a:gd name="connsiteY18" fmla="*/ 1136881 h 1149553"/>
                <a:gd name="connsiteX19" fmla="*/ 40045 w 237719"/>
                <a:gd name="connsiteY19" fmla="*/ 1101867 h 1149553"/>
                <a:gd name="connsiteX20" fmla="*/ 23496 w 237719"/>
                <a:gd name="connsiteY20" fmla="*/ 973152 h 1149553"/>
                <a:gd name="connsiteX21" fmla="*/ 6402 w 237719"/>
                <a:gd name="connsiteY21" fmla="*/ 781586 h 1149553"/>
                <a:gd name="connsiteX22" fmla="*/ 12308 w 237719"/>
                <a:gd name="connsiteY22" fmla="*/ 546726 h 1149553"/>
                <a:gd name="connsiteX23" fmla="*/ 62066 w 237719"/>
                <a:gd name="connsiteY23" fmla="*/ 335728 h 1149553"/>
                <a:gd name="connsiteX24" fmla="*/ 100103 w 237719"/>
                <a:gd name="connsiteY24" fmla="*/ 247676 h 1149553"/>
                <a:gd name="connsiteX25" fmla="*/ 143410 w 237719"/>
                <a:gd name="connsiteY25" fmla="*/ 174819 h 1149553"/>
                <a:gd name="connsiteX26" fmla="*/ 143232 w 237719"/>
                <a:gd name="connsiteY26" fmla="*/ 175048 h 1149553"/>
                <a:gd name="connsiteX27" fmla="*/ 226100 w 237719"/>
                <a:gd name="connsiteY27" fmla="*/ 80825 h 1149553"/>
                <a:gd name="connsiteX28" fmla="*/ 226468 w 237719"/>
                <a:gd name="connsiteY28" fmla="*/ 80433 h 1149553"/>
                <a:gd name="connsiteX29" fmla="*/ 226519 w 237719"/>
                <a:gd name="connsiteY29" fmla="*/ 79936 h 1149553"/>
                <a:gd name="connsiteX30" fmla="*/ 233389 w 237719"/>
                <a:gd name="connsiteY30" fmla="*/ 20564 h 1149553"/>
                <a:gd name="connsiteX31" fmla="*/ 234977 w 237719"/>
                <a:gd name="connsiteY31" fmla="*/ 4982 h 1149553"/>
                <a:gd name="connsiteX32" fmla="*/ 235218 w 237719"/>
                <a:gd name="connsiteY32" fmla="*/ -391 h 1149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37719" h="1149553">
                  <a:moveTo>
                    <a:pt x="235218" y="-391"/>
                  </a:moveTo>
                  <a:cubicBezTo>
                    <a:pt x="235079" y="-405"/>
                    <a:pt x="234685" y="1385"/>
                    <a:pt x="234088" y="4868"/>
                  </a:cubicBezTo>
                  <a:cubicBezTo>
                    <a:pt x="233478" y="8831"/>
                    <a:pt x="232678" y="13937"/>
                    <a:pt x="231675" y="20346"/>
                  </a:cubicBezTo>
                  <a:cubicBezTo>
                    <a:pt x="229656" y="34509"/>
                    <a:pt x="226836" y="54382"/>
                    <a:pt x="223255" y="79519"/>
                  </a:cubicBezTo>
                  <a:lnTo>
                    <a:pt x="223661" y="78642"/>
                  </a:lnTo>
                  <a:cubicBezTo>
                    <a:pt x="201398" y="103268"/>
                    <a:pt x="172899" y="134814"/>
                    <a:pt x="139524" y="171744"/>
                  </a:cubicBezTo>
                  <a:lnTo>
                    <a:pt x="139422" y="171857"/>
                  </a:lnTo>
                  <a:lnTo>
                    <a:pt x="139346" y="171961"/>
                  </a:lnTo>
                  <a:cubicBezTo>
                    <a:pt x="124360" y="193715"/>
                    <a:pt x="109069" y="217985"/>
                    <a:pt x="95074" y="245101"/>
                  </a:cubicBezTo>
                  <a:cubicBezTo>
                    <a:pt x="81180" y="272237"/>
                    <a:pt x="68061" y="301855"/>
                    <a:pt x="56275" y="333618"/>
                  </a:cubicBezTo>
                  <a:cubicBezTo>
                    <a:pt x="33237" y="397298"/>
                    <a:pt x="15216" y="469305"/>
                    <a:pt x="5755" y="545913"/>
                  </a:cubicBezTo>
                  <a:cubicBezTo>
                    <a:pt x="-4812" y="629276"/>
                    <a:pt x="-3389" y="709514"/>
                    <a:pt x="306" y="781916"/>
                  </a:cubicBezTo>
                  <a:cubicBezTo>
                    <a:pt x="4320" y="854407"/>
                    <a:pt x="11800" y="919355"/>
                    <a:pt x="18861" y="973724"/>
                  </a:cubicBezTo>
                  <a:cubicBezTo>
                    <a:pt x="25986" y="1028105"/>
                    <a:pt x="32742" y="1071958"/>
                    <a:pt x="37505" y="1102235"/>
                  </a:cubicBezTo>
                  <a:cubicBezTo>
                    <a:pt x="39905" y="1116955"/>
                    <a:pt x="41822" y="1128588"/>
                    <a:pt x="43207" y="1137071"/>
                  </a:cubicBezTo>
                  <a:cubicBezTo>
                    <a:pt x="43880" y="1140729"/>
                    <a:pt x="44426" y="1143688"/>
                    <a:pt x="44871" y="1146101"/>
                  </a:cubicBezTo>
                  <a:cubicBezTo>
                    <a:pt x="45277" y="1148146"/>
                    <a:pt x="45544" y="1149174"/>
                    <a:pt x="45645" y="1149162"/>
                  </a:cubicBezTo>
                  <a:cubicBezTo>
                    <a:pt x="45760" y="1149149"/>
                    <a:pt x="45721" y="1148082"/>
                    <a:pt x="45544" y="1146012"/>
                  </a:cubicBezTo>
                  <a:cubicBezTo>
                    <a:pt x="45264" y="1143561"/>
                    <a:pt x="44934" y="1140564"/>
                    <a:pt x="44540" y="1136881"/>
                  </a:cubicBezTo>
                  <a:cubicBezTo>
                    <a:pt x="43435" y="1128346"/>
                    <a:pt x="41937" y="1116650"/>
                    <a:pt x="40045" y="1101867"/>
                  </a:cubicBezTo>
                  <a:cubicBezTo>
                    <a:pt x="36070" y="1071476"/>
                    <a:pt x="30024" y="1027534"/>
                    <a:pt x="23496" y="973152"/>
                  </a:cubicBezTo>
                  <a:cubicBezTo>
                    <a:pt x="17057" y="918758"/>
                    <a:pt x="10047" y="853887"/>
                    <a:pt x="6402" y="781586"/>
                  </a:cubicBezTo>
                  <a:cubicBezTo>
                    <a:pt x="3037" y="709376"/>
                    <a:pt x="1817" y="629515"/>
                    <a:pt x="12308" y="546726"/>
                  </a:cubicBezTo>
                  <a:cubicBezTo>
                    <a:pt x="21719" y="470616"/>
                    <a:pt x="39473" y="399039"/>
                    <a:pt x="62066" y="335728"/>
                  </a:cubicBezTo>
                  <a:cubicBezTo>
                    <a:pt x="73649" y="304156"/>
                    <a:pt x="86501" y="274703"/>
                    <a:pt x="100103" y="247676"/>
                  </a:cubicBezTo>
                  <a:cubicBezTo>
                    <a:pt x="113806" y="220689"/>
                    <a:pt x="128741" y="196533"/>
                    <a:pt x="143410" y="174819"/>
                  </a:cubicBezTo>
                  <a:lnTo>
                    <a:pt x="143232" y="175048"/>
                  </a:lnTo>
                  <a:cubicBezTo>
                    <a:pt x="176100" y="137671"/>
                    <a:pt x="204192" y="105744"/>
                    <a:pt x="226100" y="80825"/>
                  </a:cubicBezTo>
                  <a:lnTo>
                    <a:pt x="226468" y="80433"/>
                  </a:lnTo>
                  <a:lnTo>
                    <a:pt x="226519" y="79936"/>
                  </a:lnTo>
                  <a:cubicBezTo>
                    <a:pt x="229440" y="54715"/>
                    <a:pt x="231751" y="34788"/>
                    <a:pt x="233389" y="20564"/>
                  </a:cubicBezTo>
                  <a:cubicBezTo>
                    <a:pt x="234037" y="14114"/>
                    <a:pt x="234558" y="8956"/>
                    <a:pt x="234977" y="4982"/>
                  </a:cubicBezTo>
                  <a:cubicBezTo>
                    <a:pt x="235282" y="1464"/>
                    <a:pt x="235371" y="-366"/>
                    <a:pt x="235218" y="-391"/>
                  </a:cubicBezTo>
                </a:path>
              </a:pathLst>
            </a:custGeom>
            <a:solidFill>
              <a:srgbClr val="040606"/>
            </a:solidFill>
            <a:ln w="1270" cap="flat">
              <a:noFill/>
              <a:prstDash val="solid"/>
              <a:miter/>
            </a:ln>
          </p:spPr>
          <p:txBody>
            <a:bodyPr rtlCol="0" anchor="ctr"/>
            <a:lstStyle/>
            <a:p>
              <a:endParaRPr lang="fr-FR" dirty="0"/>
            </a:p>
          </p:txBody>
        </p:sp>
        <p:sp>
          <p:nvSpPr>
            <p:cNvPr id="106" name="Freeform: Shape 105">
              <a:extLst>
                <a:ext uri="{FF2B5EF4-FFF2-40B4-BE49-F238E27FC236}">
                  <a16:creationId xmlns:a16="http://schemas.microsoft.com/office/drawing/2014/main" id="{F3196F32-6A07-0417-52F5-2907E2901382}"/>
                </a:ext>
              </a:extLst>
            </p:cNvPr>
            <p:cNvSpPr/>
            <p:nvPr/>
          </p:nvSpPr>
          <p:spPr>
            <a:xfrm flipV="1">
              <a:off x="8074145" y="11390892"/>
              <a:ext cx="164304" cy="196336"/>
            </a:xfrm>
            <a:custGeom>
              <a:avLst/>
              <a:gdLst>
                <a:gd name="connsiteX0" fmla="*/ 160934 w 164304"/>
                <a:gd name="connsiteY0" fmla="*/ 79 h 196336"/>
                <a:gd name="connsiteX1" fmla="*/ 137846 w 164304"/>
                <a:gd name="connsiteY1" fmla="*/ 29745 h 196336"/>
                <a:gd name="connsiteX2" fmla="*/ 81940 w 164304"/>
                <a:gd name="connsiteY2" fmla="*/ 100826 h 196336"/>
                <a:gd name="connsiteX3" fmla="*/ 21844 w 164304"/>
                <a:gd name="connsiteY3" fmla="*/ 168404 h 196336"/>
                <a:gd name="connsiteX4" fmla="*/ -3289 w 164304"/>
                <a:gd name="connsiteY4" fmla="*/ 196368 h 196336"/>
                <a:gd name="connsiteX5" fmla="*/ 25184 w 164304"/>
                <a:gd name="connsiteY5" fmla="*/ 171693 h 196336"/>
                <a:gd name="connsiteX6" fmla="*/ 87020 w 164304"/>
                <a:gd name="connsiteY6" fmla="*/ 105067 h 196336"/>
                <a:gd name="connsiteX7" fmla="*/ 141656 w 164304"/>
                <a:gd name="connsiteY7" fmla="*/ 32449 h 196336"/>
                <a:gd name="connsiteX8" fmla="*/ 160934 w 164304"/>
                <a:gd name="connsiteY8" fmla="*/ 79 h 196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304" h="196336">
                  <a:moveTo>
                    <a:pt x="160934" y="79"/>
                  </a:moveTo>
                  <a:cubicBezTo>
                    <a:pt x="160122" y="-457"/>
                    <a:pt x="151689" y="11166"/>
                    <a:pt x="137846" y="29745"/>
                  </a:cubicBezTo>
                  <a:cubicBezTo>
                    <a:pt x="124016" y="48339"/>
                    <a:pt x="104584" y="73739"/>
                    <a:pt x="81940" y="100826"/>
                  </a:cubicBezTo>
                  <a:cubicBezTo>
                    <a:pt x="59271" y="127917"/>
                    <a:pt x="37693" y="151511"/>
                    <a:pt x="21844" y="168404"/>
                  </a:cubicBezTo>
                  <a:cubicBezTo>
                    <a:pt x="5994" y="185306"/>
                    <a:pt x="-3950" y="195669"/>
                    <a:pt x="-3289" y="196368"/>
                  </a:cubicBezTo>
                  <a:cubicBezTo>
                    <a:pt x="-2705" y="196989"/>
                    <a:pt x="8407" y="187836"/>
                    <a:pt x="25184" y="171693"/>
                  </a:cubicBezTo>
                  <a:cubicBezTo>
                    <a:pt x="41948" y="155574"/>
                    <a:pt x="64211" y="132308"/>
                    <a:pt x="87020" y="105067"/>
                  </a:cubicBezTo>
                  <a:cubicBezTo>
                    <a:pt x="109804" y="77812"/>
                    <a:pt x="128765" y="51806"/>
                    <a:pt x="141656" y="32449"/>
                  </a:cubicBezTo>
                  <a:cubicBezTo>
                    <a:pt x="154572" y="13107"/>
                    <a:pt x="161658" y="545"/>
                    <a:pt x="160934" y="79"/>
                  </a:cubicBezTo>
                </a:path>
              </a:pathLst>
            </a:custGeom>
            <a:solidFill>
              <a:srgbClr val="040606"/>
            </a:solidFill>
            <a:ln w="1270" cap="flat">
              <a:noFill/>
              <a:prstDash val="solid"/>
              <a:miter/>
            </a:ln>
          </p:spPr>
          <p:txBody>
            <a:bodyPr rtlCol="0" anchor="ctr"/>
            <a:lstStyle/>
            <a:p>
              <a:endParaRPr lang="fr-FR" dirty="0"/>
            </a:p>
          </p:txBody>
        </p:sp>
        <p:sp>
          <p:nvSpPr>
            <p:cNvPr id="107" name="Freeform: Shape 106">
              <a:extLst>
                <a:ext uri="{FF2B5EF4-FFF2-40B4-BE49-F238E27FC236}">
                  <a16:creationId xmlns:a16="http://schemas.microsoft.com/office/drawing/2014/main" id="{5C8F593B-C3E8-A79F-E721-EE99D87C6618}"/>
                </a:ext>
              </a:extLst>
            </p:cNvPr>
            <p:cNvSpPr/>
            <p:nvPr/>
          </p:nvSpPr>
          <p:spPr>
            <a:xfrm flipV="1">
              <a:off x="5652768" y="11339786"/>
              <a:ext cx="601881" cy="423865"/>
            </a:xfrm>
            <a:custGeom>
              <a:avLst/>
              <a:gdLst>
                <a:gd name="connsiteX0" fmla="*/ 580758 w 601881"/>
                <a:gd name="connsiteY0" fmla="*/ 239075 h 423865"/>
                <a:gd name="connsiteX1" fmla="*/ 521868 w 601881"/>
                <a:gd name="connsiteY1" fmla="*/ 335675 h 423865"/>
                <a:gd name="connsiteX2" fmla="*/ 462965 w 601881"/>
                <a:gd name="connsiteY2" fmla="*/ 419039 h 423865"/>
                <a:gd name="connsiteX3" fmla="*/ 368731 w 601881"/>
                <a:gd name="connsiteY3" fmla="*/ 411047 h 423865"/>
                <a:gd name="connsiteX4" fmla="*/ 250939 w 601881"/>
                <a:gd name="connsiteY4" fmla="*/ 411047 h 423865"/>
                <a:gd name="connsiteX5" fmla="*/ 203809 w 601881"/>
                <a:gd name="connsiteY5" fmla="*/ 333314 h 423865"/>
                <a:gd name="connsiteX6" fmla="*/ 142557 w 601881"/>
                <a:gd name="connsiteY6" fmla="*/ 316813 h 423865"/>
                <a:gd name="connsiteX7" fmla="*/ 102031 w 601881"/>
                <a:gd name="connsiteY7" fmla="*/ 282042 h 423865"/>
                <a:gd name="connsiteX8" fmla="*/ 48260 w 601881"/>
                <a:gd name="connsiteY8" fmla="*/ 269268 h 423865"/>
                <a:gd name="connsiteX9" fmla="*/ 19888 w 601881"/>
                <a:gd name="connsiteY9" fmla="*/ 217704 h 423865"/>
                <a:gd name="connsiteX10" fmla="*/ 2793 w 601881"/>
                <a:gd name="connsiteY10" fmla="*/ 172733 h 423865"/>
                <a:gd name="connsiteX11" fmla="*/ -1613 w 601881"/>
                <a:gd name="connsiteY11" fmla="*/ 150865 h 423865"/>
                <a:gd name="connsiteX12" fmla="*/ 25374 w 601881"/>
                <a:gd name="connsiteY12" fmla="*/ 128447 h 423865"/>
                <a:gd name="connsiteX13" fmla="*/ 59143 w 601881"/>
                <a:gd name="connsiteY13" fmla="*/ 143598 h 423865"/>
                <a:gd name="connsiteX14" fmla="*/ 81813 w 601881"/>
                <a:gd name="connsiteY14" fmla="*/ 171934 h 423865"/>
                <a:gd name="connsiteX15" fmla="*/ 86017 w 601881"/>
                <a:gd name="connsiteY15" fmla="*/ 142482 h 423865"/>
                <a:gd name="connsiteX16" fmla="*/ 130784 w 601881"/>
                <a:gd name="connsiteY16" fmla="*/ 93001 h 423865"/>
                <a:gd name="connsiteX17" fmla="*/ 184962 w 601881"/>
                <a:gd name="connsiteY17" fmla="*/ 121283 h 423865"/>
                <a:gd name="connsiteX18" fmla="*/ 250939 w 601881"/>
                <a:gd name="connsiteY18" fmla="*/ 128348 h 423865"/>
                <a:gd name="connsiteX19" fmla="*/ 260349 w 601881"/>
                <a:gd name="connsiteY19" fmla="*/ 62383 h 423865"/>
                <a:gd name="connsiteX20" fmla="*/ 321614 w 601881"/>
                <a:gd name="connsiteY20" fmla="*/ 19976 h 423865"/>
                <a:gd name="connsiteX21" fmla="*/ 375793 w 601881"/>
                <a:gd name="connsiteY21" fmla="*/ 60036 h 423865"/>
                <a:gd name="connsiteX22" fmla="*/ 437045 w 601881"/>
                <a:gd name="connsiteY22" fmla="*/ 36461 h 423865"/>
                <a:gd name="connsiteX23" fmla="*/ 540715 w 601881"/>
                <a:gd name="connsiteY23" fmla="*/ 3481 h 423865"/>
                <a:gd name="connsiteX24" fmla="*/ 564273 w 601881"/>
                <a:gd name="connsiteY24" fmla="*/ 55323 h 423865"/>
                <a:gd name="connsiteX25" fmla="*/ 597255 w 601881"/>
                <a:gd name="connsiteY25" fmla="*/ 109501 h 423865"/>
                <a:gd name="connsiteX26" fmla="*/ 580758 w 601881"/>
                <a:gd name="connsiteY26" fmla="*/ 239075 h 4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1881" h="423865">
                  <a:moveTo>
                    <a:pt x="580758" y="239075"/>
                  </a:moveTo>
                  <a:cubicBezTo>
                    <a:pt x="571334" y="293269"/>
                    <a:pt x="521868" y="335675"/>
                    <a:pt x="521868" y="335675"/>
                  </a:cubicBezTo>
                  <a:cubicBezTo>
                    <a:pt x="521868" y="335675"/>
                    <a:pt x="498297" y="401640"/>
                    <a:pt x="462965" y="419039"/>
                  </a:cubicBezTo>
                  <a:cubicBezTo>
                    <a:pt x="427621" y="436422"/>
                    <a:pt x="399351" y="401640"/>
                    <a:pt x="368731" y="411047"/>
                  </a:cubicBezTo>
                  <a:cubicBezTo>
                    <a:pt x="338099" y="420472"/>
                    <a:pt x="272135" y="422834"/>
                    <a:pt x="250939" y="411047"/>
                  </a:cubicBezTo>
                  <a:cubicBezTo>
                    <a:pt x="229730" y="399274"/>
                    <a:pt x="203809" y="333314"/>
                    <a:pt x="203809" y="333314"/>
                  </a:cubicBezTo>
                  <a:cubicBezTo>
                    <a:pt x="203809" y="333314"/>
                    <a:pt x="173189" y="333314"/>
                    <a:pt x="142557" y="316813"/>
                  </a:cubicBezTo>
                  <a:cubicBezTo>
                    <a:pt x="118757" y="304014"/>
                    <a:pt x="106375" y="288392"/>
                    <a:pt x="102031" y="282042"/>
                  </a:cubicBezTo>
                  <a:cubicBezTo>
                    <a:pt x="84429" y="290833"/>
                    <a:pt x="62141" y="283238"/>
                    <a:pt x="48260" y="269268"/>
                  </a:cubicBezTo>
                  <a:cubicBezTo>
                    <a:pt x="34315" y="255259"/>
                    <a:pt x="26911" y="236194"/>
                    <a:pt x="19888" y="217704"/>
                  </a:cubicBezTo>
                  <a:cubicBezTo>
                    <a:pt x="14185" y="202718"/>
                    <a:pt x="8483" y="187720"/>
                    <a:pt x="2793" y="172733"/>
                  </a:cubicBezTo>
                  <a:cubicBezTo>
                    <a:pt x="127" y="165709"/>
                    <a:pt x="-2591" y="158317"/>
                    <a:pt x="-1613" y="150865"/>
                  </a:cubicBezTo>
                  <a:cubicBezTo>
                    <a:pt x="63" y="138279"/>
                    <a:pt x="12687" y="128993"/>
                    <a:pt x="25374" y="128447"/>
                  </a:cubicBezTo>
                  <a:cubicBezTo>
                    <a:pt x="38074" y="127892"/>
                    <a:pt x="50228" y="134544"/>
                    <a:pt x="59143" y="143598"/>
                  </a:cubicBezTo>
                  <a:cubicBezTo>
                    <a:pt x="67360" y="151942"/>
                    <a:pt x="75780" y="161709"/>
                    <a:pt x="81813" y="171934"/>
                  </a:cubicBezTo>
                  <a:lnTo>
                    <a:pt x="86017" y="142482"/>
                  </a:lnTo>
                  <a:cubicBezTo>
                    <a:pt x="86017" y="142482"/>
                    <a:pt x="93065" y="95833"/>
                    <a:pt x="130784" y="93001"/>
                  </a:cubicBezTo>
                  <a:cubicBezTo>
                    <a:pt x="156730" y="91062"/>
                    <a:pt x="184962" y="121283"/>
                    <a:pt x="184962" y="121283"/>
                  </a:cubicBezTo>
                  <a:lnTo>
                    <a:pt x="250939" y="128348"/>
                  </a:lnTo>
                  <a:lnTo>
                    <a:pt x="260349" y="62383"/>
                  </a:lnTo>
                  <a:cubicBezTo>
                    <a:pt x="260349" y="62383"/>
                    <a:pt x="273291" y="19406"/>
                    <a:pt x="321614" y="19976"/>
                  </a:cubicBezTo>
                  <a:cubicBezTo>
                    <a:pt x="345287" y="20259"/>
                    <a:pt x="375793" y="60036"/>
                    <a:pt x="375793" y="60036"/>
                  </a:cubicBezTo>
                  <a:lnTo>
                    <a:pt x="437045" y="36461"/>
                  </a:lnTo>
                  <a:cubicBezTo>
                    <a:pt x="437045" y="36461"/>
                    <a:pt x="507720" y="-13005"/>
                    <a:pt x="540715" y="3481"/>
                  </a:cubicBezTo>
                  <a:cubicBezTo>
                    <a:pt x="573696" y="19976"/>
                    <a:pt x="564273" y="55323"/>
                    <a:pt x="564273" y="55323"/>
                  </a:cubicBezTo>
                  <a:cubicBezTo>
                    <a:pt x="564273" y="55323"/>
                    <a:pt x="587832" y="81228"/>
                    <a:pt x="597255" y="109501"/>
                  </a:cubicBezTo>
                  <a:cubicBezTo>
                    <a:pt x="606666" y="137769"/>
                    <a:pt x="590194" y="184902"/>
                    <a:pt x="580758" y="239075"/>
                  </a:cubicBezTo>
                </a:path>
              </a:pathLst>
            </a:custGeom>
            <a:solidFill>
              <a:srgbClr val="F8A58D"/>
            </a:solidFill>
            <a:ln w="1270" cap="flat">
              <a:noFill/>
              <a:prstDash val="solid"/>
              <a:miter/>
            </a:ln>
          </p:spPr>
          <p:txBody>
            <a:bodyPr rtlCol="0" anchor="ctr"/>
            <a:lstStyle/>
            <a:p>
              <a:endParaRPr lang="fr-FR" dirty="0"/>
            </a:p>
          </p:txBody>
        </p:sp>
        <p:sp>
          <p:nvSpPr>
            <p:cNvPr id="108" name="Freeform: Shape 107">
              <a:extLst>
                <a:ext uri="{FF2B5EF4-FFF2-40B4-BE49-F238E27FC236}">
                  <a16:creationId xmlns:a16="http://schemas.microsoft.com/office/drawing/2014/main" id="{8390ADD0-B61A-2E6A-551A-66A51C419A34}"/>
                </a:ext>
              </a:extLst>
            </p:cNvPr>
            <p:cNvSpPr/>
            <p:nvPr/>
          </p:nvSpPr>
          <p:spPr>
            <a:xfrm flipV="1">
              <a:off x="5738630" y="11472180"/>
              <a:ext cx="21189" cy="137866"/>
            </a:xfrm>
            <a:custGeom>
              <a:avLst/>
              <a:gdLst>
                <a:gd name="connsiteX0" fmla="*/ -150 w 21189"/>
                <a:gd name="connsiteY0" fmla="*/ 108 h 137866"/>
                <a:gd name="connsiteX1" fmla="*/ 2212 w 21189"/>
                <a:gd name="connsiteY1" fmla="*/ 70058 h 137866"/>
                <a:gd name="connsiteX2" fmla="*/ 19205 w 21189"/>
                <a:gd name="connsiteY2" fmla="*/ 137968 h 137866"/>
                <a:gd name="connsiteX3" fmla="*/ 8765 w 21189"/>
                <a:gd name="connsiteY3" fmla="*/ 69145 h 137866"/>
                <a:gd name="connsiteX4" fmla="*/ -150 w 21189"/>
                <a:gd name="connsiteY4" fmla="*/ 108 h 137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89" h="137866">
                  <a:moveTo>
                    <a:pt x="-150" y="108"/>
                  </a:moveTo>
                  <a:cubicBezTo>
                    <a:pt x="-1877" y="84"/>
                    <a:pt x="-3249" y="31630"/>
                    <a:pt x="2212" y="70058"/>
                  </a:cubicBezTo>
                  <a:cubicBezTo>
                    <a:pt x="7559" y="108525"/>
                    <a:pt x="17554" y="138474"/>
                    <a:pt x="19205" y="137968"/>
                  </a:cubicBezTo>
                  <a:cubicBezTo>
                    <a:pt x="21072" y="137472"/>
                    <a:pt x="14023" y="107105"/>
                    <a:pt x="8765" y="69145"/>
                  </a:cubicBezTo>
                  <a:cubicBezTo>
                    <a:pt x="3368" y="31209"/>
                    <a:pt x="1780" y="84"/>
                    <a:pt x="-150" y="108"/>
                  </a:cubicBezTo>
                </a:path>
              </a:pathLst>
            </a:custGeom>
            <a:solidFill>
              <a:srgbClr val="F68260"/>
            </a:solidFill>
            <a:ln w="1270" cap="flat">
              <a:noFill/>
              <a:prstDash val="solid"/>
              <a:miter/>
            </a:ln>
          </p:spPr>
          <p:txBody>
            <a:bodyPr rtlCol="0" anchor="ctr"/>
            <a:lstStyle/>
            <a:p>
              <a:endParaRPr lang="fr-FR" dirty="0"/>
            </a:p>
          </p:txBody>
        </p:sp>
        <p:sp>
          <p:nvSpPr>
            <p:cNvPr id="109" name="Freeform: Shape 108">
              <a:extLst>
                <a:ext uri="{FF2B5EF4-FFF2-40B4-BE49-F238E27FC236}">
                  <a16:creationId xmlns:a16="http://schemas.microsoft.com/office/drawing/2014/main" id="{A97F4E8F-0596-B778-E323-FF9D83258E5E}"/>
                </a:ext>
              </a:extLst>
            </p:cNvPr>
            <p:cNvSpPr/>
            <p:nvPr/>
          </p:nvSpPr>
          <p:spPr>
            <a:xfrm flipV="1">
              <a:off x="5835214" y="11548044"/>
              <a:ext cx="13363" cy="96269"/>
            </a:xfrm>
            <a:custGeom>
              <a:avLst/>
              <a:gdLst>
                <a:gd name="connsiteX0" fmla="*/ 5629 w 13363"/>
                <a:gd name="connsiteY0" fmla="*/ 96426 h 96269"/>
                <a:gd name="connsiteX1" fmla="*/ 11306 w 13363"/>
                <a:gd name="connsiteY1" fmla="*/ 47377 h 96269"/>
                <a:gd name="connsiteX2" fmla="*/ 7686 w 13363"/>
                <a:gd name="connsiteY2" fmla="*/ 11930 h 96269"/>
                <a:gd name="connsiteX3" fmla="*/ -1623 w 13363"/>
                <a:gd name="connsiteY3" fmla="*/ 223 h 96269"/>
                <a:gd name="connsiteX4" fmla="*/ 3254 w 13363"/>
                <a:gd name="connsiteY4" fmla="*/ 13405 h 96269"/>
                <a:gd name="connsiteX5" fmla="*/ 4702 w 13363"/>
                <a:gd name="connsiteY5" fmla="*/ 47060 h 96269"/>
                <a:gd name="connsiteX6" fmla="*/ 5629 w 13363"/>
                <a:gd name="connsiteY6" fmla="*/ 96426 h 96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63" h="96269">
                  <a:moveTo>
                    <a:pt x="5629" y="96426"/>
                  </a:moveTo>
                  <a:cubicBezTo>
                    <a:pt x="7458" y="96515"/>
                    <a:pt x="9998" y="74553"/>
                    <a:pt x="11306" y="47377"/>
                  </a:cubicBezTo>
                  <a:cubicBezTo>
                    <a:pt x="12157" y="33814"/>
                    <a:pt x="11407" y="20692"/>
                    <a:pt x="7686" y="11930"/>
                  </a:cubicBezTo>
                  <a:cubicBezTo>
                    <a:pt x="4054" y="3066"/>
                    <a:pt x="-1191" y="-377"/>
                    <a:pt x="-1623" y="223"/>
                  </a:cubicBezTo>
                  <a:cubicBezTo>
                    <a:pt x="-2436" y="932"/>
                    <a:pt x="1146" y="5199"/>
                    <a:pt x="3254" y="13405"/>
                  </a:cubicBezTo>
                  <a:cubicBezTo>
                    <a:pt x="5489" y="21619"/>
                    <a:pt x="5540" y="33520"/>
                    <a:pt x="4702" y="47060"/>
                  </a:cubicBezTo>
                  <a:cubicBezTo>
                    <a:pt x="3381" y="74235"/>
                    <a:pt x="3800" y="96346"/>
                    <a:pt x="5629" y="96426"/>
                  </a:cubicBezTo>
                </a:path>
              </a:pathLst>
            </a:custGeom>
            <a:solidFill>
              <a:srgbClr val="F68260"/>
            </a:solidFill>
            <a:ln w="1270" cap="flat">
              <a:noFill/>
              <a:prstDash val="solid"/>
              <a:miter/>
            </a:ln>
          </p:spPr>
          <p:txBody>
            <a:bodyPr rtlCol="0" anchor="ctr"/>
            <a:lstStyle/>
            <a:p>
              <a:endParaRPr lang="fr-FR" dirty="0"/>
            </a:p>
          </p:txBody>
        </p:sp>
        <p:sp>
          <p:nvSpPr>
            <p:cNvPr id="110" name="Freeform: Shape 109">
              <a:extLst>
                <a:ext uri="{FF2B5EF4-FFF2-40B4-BE49-F238E27FC236}">
                  <a16:creationId xmlns:a16="http://schemas.microsoft.com/office/drawing/2014/main" id="{ADCCA473-6915-0E30-5A5D-2D3BD356D11B}"/>
                </a:ext>
              </a:extLst>
            </p:cNvPr>
            <p:cNvSpPr/>
            <p:nvPr/>
          </p:nvSpPr>
          <p:spPr>
            <a:xfrm flipV="1">
              <a:off x="5842910" y="11519817"/>
              <a:ext cx="43755" cy="44509"/>
            </a:xfrm>
            <a:custGeom>
              <a:avLst/>
              <a:gdLst>
                <a:gd name="connsiteX0" fmla="*/ 41872 w 43755"/>
                <a:gd name="connsiteY0" fmla="*/ 44496 h 44509"/>
                <a:gd name="connsiteX1" fmla="*/ 22479 w 43755"/>
                <a:gd name="connsiteY1" fmla="*/ 20033 h 44509"/>
                <a:gd name="connsiteX2" fmla="*/ -1626 w 43755"/>
                <a:gd name="connsiteY2" fmla="*/ 234 h 44509"/>
                <a:gd name="connsiteX3" fmla="*/ 17767 w 43755"/>
                <a:gd name="connsiteY3" fmla="*/ 24681 h 44509"/>
                <a:gd name="connsiteX4" fmla="*/ 41872 w 43755"/>
                <a:gd name="connsiteY4" fmla="*/ 44496 h 44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55" h="44509">
                  <a:moveTo>
                    <a:pt x="41872" y="44496"/>
                  </a:moveTo>
                  <a:cubicBezTo>
                    <a:pt x="43167" y="43211"/>
                    <a:pt x="34480" y="32267"/>
                    <a:pt x="22479" y="20033"/>
                  </a:cubicBezTo>
                  <a:cubicBezTo>
                    <a:pt x="10464" y="7830"/>
                    <a:pt x="-331" y="-1060"/>
                    <a:pt x="-1626" y="234"/>
                  </a:cubicBezTo>
                  <a:cubicBezTo>
                    <a:pt x="-2934" y="1504"/>
                    <a:pt x="5740" y="12452"/>
                    <a:pt x="17767" y="24681"/>
                  </a:cubicBezTo>
                  <a:cubicBezTo>
                    <a:pt x="29769" y="36915"/>
                    <a:pt x="40564" y="45775"/>
                    <a:pt x="41872" y="44496"/>
                  </a:cubicBezTo>
                </a:path>
              </a:pathLst>
            </a:custGeom>
            <a:solidFill>
              <a:srgbClr val="F68260"/>
            </a:solidFill>
            <a:ln w="1270" cap="flat">
              <a:noFill/>
              <a:prstDash val="solid"/>
              <a:miter/>
            </a:ln>
          </p:spPr>
          <p:txBody>
            <a:bodyPr rtlCol="0" anchor="ctr"/>
            <a:lstStyle/>
            <a:p>
              <a:endParaRPr lang="fr-FR" dirty="0"/>
            </a:p>
          </p:txBody>
        </p:sp>
        <p:sp>
          <p:nvSpPr>
            <p:cNvPr id="111" name="Freeform: Shape 110">
              <a:extLst>
                <a:ext uri="{FF2B5EF4-FFF2-40B4-BE49-F238E27FC236}">
                  <a16:creationId xmlns:a16="http://schemas.microsoft.com/office/drawing/2014/main" id="{74E52B2C-C352-11E1-EAE3-5BE76CE0798F}"/>
                </a:ext>
              </a:extLst>
            </p:cNvPr>
            <p:cNvSpPr/>
            <p:nvPr/>
          </p:nvSpPr>
          <p:spPr>
            <a:xfrm flipV="1">
              <a:off x="5891530" y="11393208"/>
              <a:ext cx="16962" cy="244248"/>
            </a:xfrm>
            <a:custGeom>
              <a:avLst/>
              <a:gdLst>
                <a:gd name="connsiteX0" fmla="*/ 1978 w 16962"/>
                <a:gd name="connsiteY0" fmla="*/ 244333 h 244248"/>
                <a:gd name="connsiteX1" fmla="*/ 3489 w 16962"/>
                <a:gd name="connsiteY1" fmla="*/ 208456 h 244248"/>
                <a:gd name="connsiteX2" fmla="*/ 6245 w 16962"/>
                <a:gd name="connsiteY2" fmla="*/ 122110 h 244248"/>
                <a:gd name="connsiteX3" fmla="*/ 12582 w 16962"/>
                <a:gd name="connsiteY3" fmla="*/ 35939 h 244248"/>
                <a:gd name="connsiteX4" fmla="*/ 14856 w 16962"/>
                <a:gd name="connsiteY4" fmla="*/ 85 h 244248"/>
                <a:gd name="connsiteX5" fmla="*/ 7934 w 16962"/>
                <a:gd name="connsiteY5" fmla="*/ 35393 h 244248"/>
                <a:gd name="connsiteX6" fmla="*/ -359 w 16962"/>
                <a:gd name="connsiteY6" fmla="*/ 121753 h 244248"/>
                <a:gd name="connsiteX7" fmla="*/ -1197 w 16962"/>
                <a:gd name="connsiteY7" fmla="*/ 208495 h 244248"/>
                <a:gd name="connsiteX8" fmla="*/ 1978 w 16962"/>
                <a:gd name="connsiteY8" fmla="*/ 244333 h 24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62" h="244248">
                  <a:moveTo>
                    <a:pt x="1978" y="244333"/>
                  </a:moveTo>
                  <a:cubicBezTo>
                    <a:pt x="2943" y="244293"/>
                    <a:pt x="3146" y="230582"/>
                    <a:pt x="3489" y="208456"/>
                  </a:cubicBezTo>
                  <a:cubicBezTo>
                    <a:pt x="3819" y="186320"/>
                    <a:pt x="4480" y="155790"/>
                    <a:pt x="6245" y="122110"/>
                  </a:cubicBezTo>
                  <a:cubicBezTo>
                    <a:pt x="8036" y="88405"/>
                    <a:pt x="10588" y="57975"/>
                    <a:pt x="12582" y="35939"/>
                  </a:cubicBezTo>
                  <a:cubicBezTo>
                    <a:pt x="14564" y="13892"/>
                    <a:pt x="15808" y="225"/>
                    <a:pt x="14856" y="85"/>
                  </a:cubicBezTo>
                  <a:cubicBezTo>
                    <a:pt x="14005" y="-28"/>
                    <a:pt x="11122" y="13412"/>
                    <a:pt x="7934" y="35393"/>
                  </a:cubicBezTo>
                  <a:cubicBezTo>
                    <a:pt x="4746" y="57365"/>
                    <a:pt x="1444" y="87895"/>
                    <a:pt x="-359" y="121753"/>
                  </a:cubicBezTo>
                  <a:cubicBezTo>
                    <a:pt x="-2124" y="155602"/>
                    <a:pt x="-2048" y="186309"/>
                    <a:pt x="-1197" y="208495"/>
                  </a:cubicBezTo>
                  <a:cubicBezTo>
                    <a:pt x="-334" y="230695"/>
                    <a:pt x="1114" y="244373"/>
                    <a:pt x="1978" y="244333"/>
                  </a:cubicBezTo>
                </a:path>
              </a:pathLst>
            </a:custGeom>
            <a:solidFill>
              <a:srgbClr val="F68260"/>
            </a:solidFill>
            <a:ln w="1270" cap="flat">
              <a:noFill/>
              <a:prstDash val="solid"/>
              <a:miter/>
            </a:ln>
          </p:spPr>
          <p:txBody>
            <a:bodyPr rtlCol="0" anchor="ctr"/>
            <a:lstStyle/>
            <a:p>
              <a:endParaRPr lang="fr-FR" dirty="0"/>
            </a:p>
          </p:txBody>
        </p:sp>
        <p:sp>
          <p:nvSpPr>
            <p:cNvPr id="112" name="Freeform: Shape 111">
              <a:extLst>
                <a:ext uri="{FF2B5EF4-FFF2-40B4-BE49-F238E27FC236}">
                  <a16:creationId xmlns:a16="http://schemas.microsoft.com/office/drawing/2014/main" id="{E8F4922A-25FA-AE6C-A649-BB0F7263C647}"/>
                </a:ext>
              </a:extLst>
            </p:cNvPr>
            <p:cNvSpPr/>
            <p:nvPr/>
          </p:nvSpPr>
          <p:spPr>
            <a:xfrm flipV="1">
              <a:off x="5991661" y="11384696"/>
              <a:ext cx="150827" cy="229097"/>
            </a:xfrm>
            <a:custGeom>
              <a:avLst/>
              <a:gdLst>
                <a:gd name="connsiteX0" fmla="*/ 148887 w 150827"/>
                <a:gd name="connsiteY0" fmla="*/ 195361 h 229097"/>
                <a:gd name="connsiteX1" fmla="*/ 141635 w 150827"/>
                <a:gd name="connsiteY1" fmla="*/ 177630 h 229097"/>
                <a:gd name="connsiteX2" fmla="*/ 126980 w 150827"/>
                <a:gd name="connsiteY2" fmla="*/ 127807 h 229097"/>
                <a:gd name="connsiteX3" fmla="*/ 119613 w 150827"/>
                <a:gd name="connsiteY3" fmla="*/ 92515 h 229097"/>
                <a:gd name="connsiteX4" fmla="*/ 108450 w 150827"/>
                <a:gd name="connsiteY4" fmla="*/ 52143 h 229097"/>
                <a:gd name="connsiteX5" fmla="*/ 81577 w 150827"/>
                <a:gd name="connsiteY5" fmla="*/ 13751 h 229097"/>
                <a:gd name="connsiteX6" fmla="*/ 32783 w 150827"/>
                <a:gd name="connsiteY6" fmla="*/ 1670 h 229097"/>
                <a:gd name="connsiteX7" fmla="*/ 9962 w 150827"/>
                <a:gd name="connsiteY7" fmla="*/ 15184 h 229097"/>
                <a:gd name="connsiteX8" fmla="*/ -376 w 150827"/>
                <a:gd name="connsiteY8" fmla="*/ 38679 h 229097"/>
                <a:gd name="connsiteX9" fmla="*/ -1189 w 150827"/>
                <a:gd name="connsiteY9" fmla="*/ 85108 h 229097"/>
                <a:gd name="connsiteX10" fmla="*/ 10787 w 150827"/>
                <a:gd name="connsiteY10" fmla="*/ 162112 h 229097"/>
                <a:gd name="connsiteX11" fmla="*/ 27449 w 150827"/>
                <a:gd name="connsiteY11" fmla="*/ 211881 h 229097"/>
                <a:gd name="connsiteX12" fmla="*/ 33381 w 150827"/>
                <a:gd name="connsiteY12" fmla="*/ 224863 h 229097"/>
                <a:gd name="connsiteX13" fmla="*/ 35921 w 150827"/>
                <a:gd name="connsiteY13" fmla="*/ 229164 h 229097"/>
                <a:gd name="connsiteX14" fmla="*/ 29850 w 150827"/>
                <a:gd name="connsiteY14" fmla="*/ 210968 h 229097"/>
                <a:gd name="connsiteX15" fmla="*/ 15334 w 150827"/>
                <a:gd name="connsiteY15" fmla="*/ 161006 h 229097"/>
                <a:gd name="connsiteX16" fmla="*/ 4894 w 150827"/>
                <a:gd name="connsiteY16" fmla="*/ 84806 h 229097"/>
                <a:gd name="connsiteX17" fmla="*/ 5999 w 150827"/>
                <a:gd name="connsiteY17" fmla="*/ 39810 h 229097"/>
                <a:gd name="connsiteX18" fmla="*/ 14927 w 150827"/>
                <a:gd name="connsiteY18" fmla="*/ 19515 h 229097"/>
                <a:gd name="connsiteX19" fmla="*/ 34384 w 150827"/>
                <a:gd name="connsiteY19" fmla="*/ 8070 h 229097"/>
                <a:gd name="connsiteX20" fmla="*/ 77500 w 150827"/>
                <a:gd name="connsiteY20" fmla="*/ 18776 h 229097"/>
                <a:gd name="connsiteX21" fmla="*/ 102811 w 150827"/>
                <a:gd name="connsiteY21" fmla="*/ 54440 h 229097"/>
                <a:gd name="connsiteX22" fmla="*/ 122433 w 150827"/>
                <a:gd name="connsiteY22" fmla="*/ 128899 h 229097"/>
                <a:gd name="connsiteX23" fmla="*/ 139260 w 150827"/>
                <a:gd name="connsiteY23" fmla="*/ 178647 h 229097"/>
                <a:gd name="connsiteX24" fmla="*/ 145953 w 150827"/>
                <a:gd name="connsiteY24" fmla="*/ 191283 h 229097"/>
                <a:gd name="connsiteX25" fmla="*/ 148887 w 150827"/>
                <a:gd name="connsiteY25" fmla="*/ 195361 h 229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0827" h="229097">
                  <a:moveTo>
                    <a:pt x="148887" y="195361"/>
                  </a:moveTo>
                  <a:cubicBezTo>
                    <a:pt x="149357" y="195093"/>
                    <a:pt x="146169" y="189045"/>
                    <a:pt x="141635" y="177630"/>
                  </a:cubicBezTo>
                  <a:cubicBezTo>
                    <a:pt x="137127" y="166224"/>
                    <a:pt x="131729" y="149282"/>
                    <a:pt x="126980" y="127807"/>
                  </a:cubicBezTo>
                  <a:cubicBezTo>
                    <a:pt x="124706" y="116897"/>
                    <a:pt x="122242" y="105100"/>
                    <a:pt x="119613" y="92515"/>
                  </a:cubicBezTo>
                  <a:cubicBezTo>
                    <a:pt x="116959" y="79801"/>
                    <a:pt x="113962" y="66034"/>
                    <a:pt x="108450" y="52143"/>
                  </a:cubicBezTo>
                  <a:cubicBezTo>
                    <a:pt x="103014" y="38312"/>
                    <a:pt x="94493" y="24288"/>
                    <a:pt x="81577" y="13751"/>
                  </a:cubicBezTo>
                  <a:cubicBezTo>
                    <a:pt x="68991" y="3104"/>
                    <a:pt x="50411" y="-3027"/>
                    <a:pt x="32783" y="1670"/>
                  </a:cubicBezTo>
                  <a:cubicBezTo>
                    <a:pt x="24097" y="3843"/>
                    <a:pt x="15804" y="8328"/>
                    <a:pt x="9962" y="15184"/>
                  </a:cubicBezTo>
                  <a:cubicBezTo>
                    <a:pt x="3980" y="22006"/>
                    <a:pt x="1008" y="30553"/>
                    <a:pt x="-376" y="38679"/>
                  </a:cubicBezTo>
                  <a:cubicBezTo>
                    <a:pt x="-2802" y="55140"/>
                    <a:pt x="-1722" y="70380"/>
                    <a:pt x="-1189" y="85108"/>
                  </a:cubicBezTo>
                  <a:cubicBezTo>
                    <a:pt x="475" y="114472"/>
                    <a:pt x="5161" y="140646"/>
                    <a:pt x="10787" y="162112"/>
                  </a:cubicBezTo>
                  <a:cubicBezTo>
                    <a:pt x="16286" y="183637"/>
                    <a:pt x="22674" y="200465"/>
                    <a:pt x="27449" y="211881"/>
                  </a:cubicBezTo>
                  <a:cubicBezTo>
                    <a:pt x="29850" y="217596"/>
                    <a:pt x="31869" y="221950"/>
                    <a:pt x="33381" y="224863"/>
                  </a:cubicBezTo>
                  <a:cubicBezTo>
                    <a:pt x="34841" y="227770"/>
                    <a:pt x="35717" y="229253"/>
                    <a:pt x="35921" y="229164"/>
                  </a:cubicBezTo>
                  <a:cubicBezTo>
                    <a:pt x="36428" y="228935"/>
                    <a:pt x="33876" y="222601"/>
                    <a:pt x="29850" y="210968"/>
                  </a:cubicBezTo>
                  <a:cubicBezTo>
                    <a:pt x="25849" y="199334"/>
                    <a:pt x="20185" y="182432"/>
                    <a:pt x="15334" y="161006"/>
                  </a:cubicBezTo>
                  <a:cubicBezTo>
                    <a:pt x="10343" y="139644"/>
                    <a:pt x="6215" y="113748"/>
                    <a:pt x="4894" y="84806"/>
                  </a:cubicBezTo>
                  <a:cubicBezTo>
                    <a:pt x="4513" y="70443"/>
                    <a:pt x="3675" y="54822"/>
                    <a:pt x="5999" y="39810"/>
                  </a:cubicBezTo>
                  <a:cubicBezTo>
                    <a:pt x="7320" y="32379"/>
                    <a:pt x="9987" y="25090"/>
                    <a:pt x="14927" y="19515"/>
                  </a:cubicBezTo>
                  <a:cubicBezTo>
                    <a:pt x="19766" y="13824"/>
                    <a:pt x="26814" y="9990"/>
                    <a:pt x="34384" y="8070"/>
                  </a:cubicBezTo>
                  <a:cubicBezTo>
                    <a:pt x="49802" y="4022"/>
                    <a:pt x="65880" y="9152"/>
                    <a:pt x="77500" y="18776"/>
                  </a:cubicBezTo>
                  <a:cubicBezTo>
                    <a:pt x="89349" y="28356"/>
                    <a:pt x="97465" y="41283"/>
                    <a:pt x="102811" y="54440"/>
                  </a:cubicBezTo>
                  <a:cubicBezTo>
                    <a:pt x="113225" y="81045"/>
                    <a:pt x="116527" y="107591"/>
                    <a:pt x="122433" y="128899"/>
                  </a:cubicBezTo>
                  <a:cubicBezTo>
                    <a:pt x="127805" y="150414"/>
                    <a:pt x="133965" y="167405"/>
                    <a:pt x="139260" y="178647"/>
                  </a:cubicBezTo>
                  <a:cubicBezTo>
                    <a:pt x="141940" y="184272"/>
                    <a:pt x="144251" y="188514"/>
                    <a:pt x="145953" y="191283"/>
                  </a:cubicBezTo>
                  <a:cubicBezTo>
                    <a:pt x="147681" y="194065"/>
                    <a:pt x="148684" y="195460"/>
                    <a:pt x="148887" y="195361"/>
                  </a:cubicBezTo>
                </a:path>
              </a:pathLst>
            </a:custGeom>
            <a:solidFill>
              <a:srgbClr val="F68260"/>
            </a:solidFill>
            <a:ln w="1270" cap="flat">
              <a:noFill/>
              <a:prstDash val="solid"/>
              <a:miter/>
            </a:ln>
          </p:spPr>
          <p:txBody>
            <a:bodyPr rtlCol="0" anchor="ctr"/>
            <a:lstStyle/>
            <a:p>
              <a:endParaRPr lang="fr-FR" dirty="0"/>
            </a:p>
          </p:txBody>
        </p:sp>
        <p:sp>
          <p:nvSpPr>
            <p:cNvPr id="113" name="Freeform: Shape 112">
              <a:extLst>
                <a:ext uri="{FF2B5EF4-FFF2-40B4-BE49-F238E27FC236}">
                  <a16:creationId xmlns:a16="http://schemas.microsoft.com/office/drawing/2014/main" id="{7766F672-7277-EA01-5D33-4BE3CE5AABD9}"/>
                </a:ext>
              </a:extLst>
            </p:cNvPr>
            <p:cNvSpPr/>
            <p:nvPr/>
          </p:nvSpPr>
          <p:spPr>
            <a:xfrm flipV="1">
              <a:off x="6113073" y="11447031"/>
              <a:ext cx="54677" cy="57824"/>
            </a:xfrm>
            <a:custGeom>
              <a:avLst/>
              <a:gdLst>
                <a:gd name="connsiteX0" fmla="*/ 52292 w 54677"/>
                <a:gd name="connsiteY0" fmla="*/ 57861 h 57824"/>
                <a:gd name="connsiteX1" fmla="*/ 34563 w 54677"/>
                <a:gd name="connsiteY1" fmla="*/ 20281 h 57824"/>
                <a:gd name="connsiteX2" fmla="*/ -1924 w 54677"/>
                <a:gd name="connsiteY2" fmla="*/ 408 h 57824"/>
                <a:gd name="connsiteX3" fmla="*/ 29762 w 54677"/>
                <a:gd name="connsiteY3" fmla="*/ 24816 h 57824"/>
                <a:gd name="connsiteX4" fmla="*/ 52292 w 54677"/>
                <a:gd name="connsiteY4" fmla="*/ 57861 h 57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77" h="57824">
                  <a:moveTo>
                    <a:pt x="52292" y="57861"/>
                  </a:moveTo>
                  <a:cubicBezTo>
                    <a:pt x="54019" y="57826"/>
                    <a:pt x="51175" y="37684"/>
                    <a:pt x="34563" y="20281"/>
                  </a:cubicBezTo>
                  <a:cubicBezTo>
                    <a:pt x="18142" y="2696"/>
                    <a:pt x="-1784" y="-1293"/>
                    <a:pt x="-1924" y="408"/>
                  </a:cubicBezTo>
                  <a:cubicBezTo>
                    <a:pt x="-2623" y="2274"/>
                    <a:pt x="14777" y="8648"/>
                    <a:pt x="29762" y="24816"/>
                  </a:cubicBezTo>
                  <a:cubicBezTo>
                    <a:pt x="45028" y="40705"/>
                    <a:pt x="50400" y="58436"/>
                    <a:pt x="52292" y="57861"/>
                  </a:cubicBezTo>
                </a:path>
              </a:pathLst>
            </a:custGeom>
            <a:solidFill>
              <a:srgbClr val="F68260"/>
            </a:solidFill>
            <a:ln w="1270" cap="flat">
              <a:noFill/>
              <a:prstDash val="solid"/>
              <a:miter/>
            </a:ln>
          </p:spPr>
          <p:txBody>
            <a:bodyPr rtlCol="0" anchor="ctr"/>
            <a:lstStyle/>
            <a:p>
              <a:endParaRPr lang="fr-FR" dirty="0"/>
            </a:p>
          </p:txBody>
        </p:sp>
        <p:sp>
          <p:nvSpPr>
            <p:cNvPr id="114" name="Freeform: Shape 113">
              <a:extLst>
                <a:ext uri="{FF2B5EF4-FFF2-40B4-BE49-F238E27FC236}">
                  <a16:creationId xmlns:a16="http://schemas.microsoft.com/office/drawing/2014/main" id="{F77C13E5-954D-60DB-F1DA-D447BF051B72}"/>
                </a:ext>
              </a:extLst>
            </p:cNvPr>
            <p:cNvSpPr/>
            <p:nvPr/>
          </p:nvSpPr>
          <p:spPr>
            <a:xfrm flipV="1">
              <a:off x="6021609" y="11611340"/>
              <a:ext cx="13011" cy="102689"/>
            </a:xfrm>
            <a:custGeom>
              <a:avLst/>
              <a:gdLst>
                <a:gd name="connsiteX0" fmla="*/ 7511 w 13011"/>
                <a:gd name="connsiteY0" fmla="*/ 102905 h 102689"/>
                <a:gd name="connsiteX1" fmla="*/ 10648 w 13011"/>
                <a:gd name="connsiteY1" fmla="*/ 49159 h 102689"/>
                <a:gd name="connsiteX2" fmla="*/ 3968 w 13011"/>
                <a:gd name="connsiteY2" fmla="*/ 1568 h 102689"/>
                <a:gd name="connsiteX3" fmla="*/ 3714 w 13011"/>
                <a:gd name="connsiteY3" fmla="*/ 681 h 102689"/>
                <a:gd name="connsiteX4" fmla="*/ 3269 w 13011"/>
                <a:gd name="connsiteY4" fmla="*/ 532 h 102689"/>
                <a:gd name="connsiteX5" fmla="*/ -1798 w 13011"/>
                <a:gd name="connsiteY5" fmla="*/ 2838 h 102689"/>
                <a:gd name="connsiteX6" fmla="*/ -1252 w 13011"/>
                <a:gd name="connsiteY6" fmla="*/ 4605 h 102689"/>
                <a:gd name="connsiteX7" fmla="*/ -401 w 13011"/>
                <a:gd name="connsiteY7" fmla="*/ 3489 h 102689"/>
                <a:gd name="connsiteX8" fmla="*/ 1745 w 13011"/>
                <a:gd name="connsiteY8" fmla="*/ 3057 h 102689"/>
                <a:gd name="connsiteX9" fmla="*/ 1047 w 13011"/>
                <a:gd name="connsiteY9" fmla="*/ 2014 h 102689"/>
                <a:gd name="connsiteX10" fmla="*/ 4044 w 13011"/>
                <a:gd name="connsiteY10" fmla="*/ 49526 h 102689"/>
                <a:gd name="connsiteX11" fmla="*/ 7511 w 13011"/>
                <a:gd name="connsiteY11" fmla="*/ 102905 h 10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11" h="102689">
                  <a:moveTo>
                    <a:pt x="7511" y="102905"/>
                  </a:moveTo>
                  <a:cubicBezTo>
                    <a:pt x="9264" y="103044"/>
                    <a:pt x="12350" y="78939"/>
                    <a:pt x="10648" y="49159"/>
                  </a:cubicBezTo>
                  <a:cubicBezTo>
                    <a:pt x="9530" y="28010"/>
                    <a:pt x="6305" y="9927"/>
                    <a:pt x="3968" y="1568"/>
                  </a:cubicBezTo>
                  <a:lnTo>
                    <a:pt x="3714" y="681"/>
                  </a:lnTo>
                  <a:lnTo>
                    <a:pt x="3269" y="532"/>
                  </a:lnTo>
                  <a:cubicBezTo>
                    <a:pt x="-96" y="-654"/>
                    <a:pt x="-1506" y="1811"/>
                    <a:pt x="-1798" y="2838"/>
                  </a:cubicBezTo>
                  <a:cubicBezTo>
                    <a:pt x="-2077" y="4173"/>
                    <a:pt x="-1442" y="4709"/>
                    <a:pt x="-1252" y="4605"/>
                  </a:cubicBezTo>
                  <a:lnTo>
                    <a:pt x="-401" y="3489"/>
                  </a:lnTo>
                  <a:lnTo>
                    <a:pt x="1745" y="3057"/>
                  </a:lnTo>
                  <a:lnTo>
                    <a:pt x="1047" y="2014"/>
                  </a:lnTo>
                  <a:cubicBezTo>
                    <a:pt x="1237" y="10651"/>
                    <a:pt x="2939" y="28660"/>
                    <a:pt x="4044" y="49526"/>
                  </a:cubicBezTo>
                  <a:cubicBezTo>
                    <a:pt x="5720" y="78864"/>
                    <a:pt x="5619" y="102791"/>
                    <a:pt x="7511" y="102905"/>
                  </a:cubicBezTo>
                </a:path>
              </a:pathLst>
            </a:custGeom>
            <a:solidFill>
              <a:srgbClr val="F68260"/>
            </a:solidFill>
            <a:ln w="1270" cap="flat">
              <a:noFill/>
              <a:prstDash val="solid"/>
              <a:miter/>
            </a:ln>
          </p:spPr>
          <p:txBody>
            <a:bodyPr rtlCol="0" anchor="ctr"/>
            <a:lstStyle/>
            <a:p>
              <a:endParaRPr lang="fr-FR" dirty="0"/>
            </a:p>
          </p:txBody>
        </p:sp>
        <p:sp>
          <p:nvSpPr>
            <p:cNvPr id="115" name="Freeform: Shape 114">
              <a:extLst>
                <a:ext uri="{FF2B5EF4-FFF2-40B4-BE49-F238E27FC236}">
                  <a16:creationId xmlns:a16="http://schemas.microsoft.com/office/drawing/2014/main" id="{4F799749-B755-1BA3-63D3-C1DC6A9A5686}"/>
                </a:ext>
              </a:extLst>
            </p:cNvPr>
            <p:cNvSpPr/>
            <p:nvPr/>
          </p:nvSpPr>
          <p:spPr>
            <a:xfrm flipV="1">
              <a:off x="6101845" y="11558641"/>
              <a:ext cx="78659" cy="168608"/>
            </a:xfrm>
            <a:custGeom>
              <a:avLst/>
              <a:gdLst>
                <a:gd name="connsiteX0" fmla="*/ 76664 w 78659"/>
                <a:gd name="connsiteY0" fmla="*/ 168773 h 168608"/>
                <a:gd name="connsiteX1" fmla="*/ 59379 w 78659"/>
                <a:gd name="connsiteY1" fmla="*/ 146443 h 168608"/>
                <a:gd name="connsiteX2" fmla="*/ 20593 w 78659"/>
                <a:gd name="connsiteY2" fmla="*/ 91571 h 168608"/>
                <a:gd name="connsiteX3" fmla="*/ 2864 w 78659"/>
                <a:gd name="connsiteY3" fmla="*/ 28006 h 168608"/>
                <a:gd name="connsiteX4" fmla="*/ 4693 w 78659"/>
                <a:gd name="connsiteY4" fmla="*/ 204 h 168608"/>
                <a:gd name="connsiteX5" fmla="*/ -1810 w 78659"/>
                <a:gd name="connsiteY5" fmla="*/ 27966 h 168608"/>
                <a:gd name="connsiteX6" fmla="*/ 14751 w 78659"/>
                <a:gd name="connsiteY6" fmla="*/ 94666 h 168608"/>
                <a:gd name="connsiteX7" fmla="*/ 55874 w 78659"/>
                <a:gd name="connsiteY7" fmla="*/ 149559 h 168608"/>
                <a:gd name="connsiteX8" fmla="*/ 76664 w 78659"/>
                <a:gd name="connsiteY8" fmla="*/ 168773 h 16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59" h="168608">
                  <a:moveTo>
                    <a:pt x="76664" y="168773"/>
                  </a:moveTo>
                  <a:cubicBezTo>
                    <a:pt x="77375" y="168138"/>
                    <a:pt x="70504" y="159768"/>
                    <a:pt x="59379" y="146443"/>
                  </a:cubicBezTo>
                  <a:cubicBezTo>
                    <a:pt x="48381" y="133073"/>
                    <a:pt x="32938" y="114634"/>
                    <a:pt x="20593" y="91571"/>
                  </a:cubicBezTo>
                  <a:cubicBezTo>
                    <a:pt x="8274" y="68542"/>
                    <a:pt x="3067" y="45011"/>
                    <a:pt x="2864" y="28006"/>
                  </a:cubicBezTo>
                  <a:cubicBezTo>
                    <a:pt x="2483" y="10910"/>
                    <a:pt x="5823" y="498"/>
                    <a:pt x="4693" y="204"/>
                  </a:cubicBezTo>
                  <a:cubicBezTo>
                    <a:pt x="4109" y="-74"/>
                    <a:pt x="-971" y="10047"/>
                    <a:pt x="-1810" y="27966"/>
                  </a:cubicBezTo>
                  <a:cubicBezTo>
                    <a:pt x="-2838" y="45721"/>
                    <a:pt x="1924" y="70715"/>
                    <a:pt x="14751" y="94666"/>
                  </a:cubicBezTo>
                  <a:cubicBezTo>
                    <a:pt x="27566" y="118592"/>
                    <a:pt x="43923" y="136893"/>
                    <a:pt x="55874" y="149559"/>
                  </a:cubicBezTo>
                  <a:cubicBezTo>
                    <a:pt x="67977" y="162169"/>
                    <a:pt x="76029" y="169367"/>
                    <a:pt x="76664" y="168773"/>
                  </a:cubicBezTo>
                </a:path>
              </a:pathLst>
            </a:custGeom>
            <a:solidFill>
              <a:srgbClr val="F68260"/>
            </a:solidFill>
            <a:ln w="1270" cap="flat">
              <a:noFill/>
              <a:prstDash val="solid"/>
              <a:miter/>
            </a:ln>
          </p:spPr>
          <p:txBody>
            <a:bodyPr rtlCol="0" anchor="ctr"/>
            <a:lstStyle/>
            <a:p>
              <a:endParaRPr lang="fr-FR" dirty="0"/>
            </a:p>
          </p:txBody>
        </p:sp>
        <p:sp>
          <p:nvSpPr>
            <p:cNvPr id="116" name="Freeform: Shape 115">
              <a:extLst>
                <a:ext uri="{FF2B5EF4-FFF2-40B4-BE49-F238E27FC236}">
                  <a16:creationId xmlns:a16="http://schemas.microsoft.com/office/drawing/2014/main" id="{CCF85C5B-6547-E4F8-2D75-282ABCC35B22}"/>
                </a:ext>
              </a:extLst>
            </p:cNvPr>
            <p:cNvSpPr/>
            <p:nvPr/>
          </p:nvSpPr>
          <p:spPr>
            <a:xfrm flipV="1">
              <a:off x="6125559" y="11426750"/>
              <a:ext cx="860023" cy="421388"/>
            </a:xfrm>
            <a:custGeom>
              <a:avLst/>
              <a:gdLst>
                <a:gd name="connsiteX0" fmla="*/ 26606 w 860023"/>
                <a:gd name="connsiteY0" fmla="*/ 172549 h 421388"/>
                <a:gd name="connsiteX1" fmla="*/ 55626 w 860023"/>
                <a:gd name="connsiteY1" fmla="*/ 249806 h 421388"/>
                <a:gd name="connsiteX2" fmla="*/ 235458 w 860023"/>
                <a:gd name="connsiteY2" fmla="*/ 363903 h 421388"/>
                <a:gd name="connsiteX3" fmla="*/ 455651 w 860023"/>
                <a:gd name="connsiteY3" fmla="*/ 421330 h 421388"/>
                <a:gd name="connsiteX4" fmla="*/ 801814 w 860023"/>
                <a:gd name="connsiteY4" fmla="*/ 287940 h 421388"/>
                <a:gd name="connsiteX5" fmla="*/ 856640 w 860023"/>
                <a:gd name="connsiteY5" fmla="*/ 103309 h 421388"/>
                <a:gd name="connsiteX6" fmla="*/ 787260 w 860023"/>
                <a:gd name="connsiteY6" fmla="*/ 7702 h 421388"/>
                <a:gd name="connsiteX7" fmla="*/ 705421 w 860023"/>
                <a:gd name="connsiteY7" fmla="*/ 27590 h 421388"/>
                <a:gd name="connsiteX8" fmla="*/ 621043 w 860023"/>
                <a:gd name="connsiteY8" fmla="*/ 43684 h 421388"/>
                <a:gd name="connsiteX9" fmla="*/ 405651 w 860023"/>
                <a:gd name="connsiteY9" fmla="*/ 1381 h 421388"/>
                <a:gd name="connsiteX10" fmla="*/ 397967 w 860023"/>
                <a:gd name="connsiteY10" fmla="*/ 60030 h 421388"/>
                <a:gd name="connsiteX11" fmla="*/ 521043 w 860023"/>
                <a:gd name="connsiteY11" fmla="*/ 104277 h 421388"/>
                <a:gd name="connsiteX12" fmla="*/ 591223 w 860023"/>
                <a:gd name="connsiteY12" fmla="*/ 134067 h 421388"/>
                <a:gd name="connsiteX13" fmla="*/ 362382 w 860023"/>
                <a:gd name="connsiteY13" fmla="*/ 101380 h 421388"/>
                <a:gd name="connsiteX14" fmla="*/ 146977 w 860023"/>
                <a:gd name="connsiteY14" fmla="*/ 68691 h 421388"/>
                <a:gd name="connsiteX15" fmla="*/ 119101 w 860023"/>
                <a:gd name="connsiteY15" fmla="*/ 107158 h 421388"/>
                <a:gd name="connsiteX16" fmla="*/ 18123 w 860023"/>
                <a:gd name="connsiteY16" fmla="*/ 89846 h 421388"/>
                <a:gd name="connsiteX17" fmla="*/ 26606 w 860023"/>
                <a:gd name="connsiteY17" fmla="*/ 172549 h 421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0023" h="421388">
                  <a:moveTo>
                    <a:pt x="26606" y="172549"/>
                  </a:moveTo>
                  <a:cubicBezTo>
                    <a:pt x="26606" y="172549"/>
                    <a:pt x="11392" y="218384"/>
                    <a:pt x="55626" y="249806"/>
                  </a:cubicBezTo>
                  <a:cubicBezTo>
                    <a:pt x="99860" y="281198"/>
                    <a:pt x="232562" y="363903"/>
                    <a:pt x="235458" y="363903"/>
                  </a:cubicBezTo>
                  <a:cubicBezTo>
                    <a:pt x="238328" y="363903"/>
                    <a:pt x="391224" y="414321"/>
                    <a:pt x="455651" y="421330"/>
                  </a:cubicBezTo>
                  <a:cubicBezTo>
                    <a:pt x="520078" y="428315"/>
                    <a:pt x="801814" y="287940"/>
                    <a:pt x="801814" y="287940"/>
                  </a:cubicBezTo>
                  <a:cubicBezTo>
                    <a:pt x="801814" y="287940"/>
                    <a:pt x="867207" y="193697"/>
                    <a:pt x="856640" y="103309"/>
                  </a:cubicBezTo>
                  <a:cubicBezTo>
                    <a:pt x="846061" y="12910"/>
                    <a:pt x="787260" y="7702"/>
                    <a:pt x="787260" y="7702"/>
                  </a:cubicBezTo>
                  <a:lnTo>
                    <a:pt x="705421" y="27590"/>
                  </a:lnTo>
                  <a:lnTo>
                    <a:pt x="621043" y="43684"/>
                  </a:lnTo>
                  <a:cubicBezTo>
                    <a:pt x="621043" y="43684"/>
                    <a:pt x="434505" y="-8233"/>
                    <a:pt x="405651" y="1381"/>
                  </a:cubicBezTo>
                  <a:cubicBezTo>
                    <a:pt x="376809" y="10991"/>
                    <a:pt x="366230" y="42731"/>
                    <a:pt x="397967" y="60030"/>
                  </a:cubicBezTo>
                  <a:cubicBezTo>
                    <a:pt x="429692" y="77349"/>
                    <a:pt x="521043" y="104277"/>
                    <a:pt x="521043" y="104277"/>
                  </a:cubicBezTo>
                  <a:lnTo>
                    <a:pt x="591223" y="134067"/>
                  </a:lnTo>
                  <a:lnTo>
                    <a:pt x="362382" y="101380"/>
                  </a:lnTo>
                  <a:cubicBezTo>
                    <a:pt x="362382" y="101380"/>
                    <a:pt x="169100" y="62922"/>
                    <a:pt x="146977" y="68691"/>
                  </a:cubicBezTo>
                  <a:cubicBezTo>
                    <a:pt x="124866" y="74456"/>
                    <a:pt x="121018" y="90803"/>
                    <a:pt x="119101" y="107158"/>
                  </a:cubicBezTo>
                  <a:cubicBezTo>
                    <a:pt x="119101" y="107158"/>
                    <a:pt x="41211" y="68691"/>
                    <a:pt x="18123" y="89846"/>
                  </a:cubicBezTo>
                  <a:cubicBezTo>
                    <a:pt x="-4953" y="111004"/>
                    <a:pt x="-15875" y="155225"/>
                    <a:pt x="26606" y="172549"/>
                  </a:cubicBezTo>
                </a:path>
              </a:pathLst>
            </a:custGeom>
            <a:solidFill>
              <a:srgbClr val="F8A58D"/>
            </a:solidFill>
            <a:ln w="1270" cap="flat">
              <a:noFill/>
              <a:prstDash val="solid"/>
              <a:miter/>
            </a:ln>
          </p:spPr>
          <p:txBody>
            <a:bodyPr rtlCol="0" anchor="ctr"/>
            <a:lstStyle/>
            <a:p>
              <a:endParaRPr lang="fr-FR" dirty="0"/>
            </a:p>
          </p:txBody>
        </p:sp>
        <p:sp>
          <p:nvSpPr>
            <p:cNvPr id="117" name="Freeform: Shape 116">
              <a:extLst>
                <a:ext uri="{FF2B5EF4-FFF2-40B4-BE49-F238E27FC236}">
                  <a16:creationId xmlns:a16="http://schemas.microsoft.com/office/drawing/2014/main" id="{7C8EA0D1-E429-D17D-8672-5492A253BC65}"/>
                </a:ext>
              </a:extLst>
            </p:cNvPr>
            <p:cNvSpPr/>
            <p:nvPr/>
          </p:nvSpPr>
          <p:spPr>
            <a:xfrm flipV="1">
              <a:off x="6246808" y="11617587"/>
              <a:ext cx="400967" cy="123594"/>
            </a:xfrm>
            <a:custGeom>
              <a:avLst/>
              <a:gdLst>
                <a:gd name="connsiteX0" fmla="*/ 398814 w 400967"/>
                <a:gd name="connsiteY0" fmla="*/ 121216 h 123594"/>
                <a:gd name="connsiteX1" fmla="*/ 381732 w 400967"/>
                <a:gd name="connsiteY1" fmla="*/ 120289 h 123594"/>
                <a:gd name="connsiteX2" fmla="*/ 335314 w 400967"/>
                <a:gd name="connsiteY2" fmla="*/ 119019 h 123594"/>
                <a:gd name="connsiteX3" fmla="*/ 267661 w 400967"/>
                <a:gd name="connsiteY3" fmla="*/ 109494 h 123594"/>
                <a:gd name="connsiteX4" fmla="*/ 229878 w 400967"/>
                <a:gd name="connsiteY4" fmla="*/ 95995 h 123594"/>
                <a:gd name="connsiteX5" fmla="*/ 191448 w 400967"/>
                <a:gd name="connsiteY5" fmla="*/ 75600 h 123594"/>
                <a:gd name="connsiteX6" fmla="*/ 151583 w 400967"/>
                <a:gd name="connsiteY6" fmla="*/ 56486 h 123594"/>
                <a:gd name="connsiteX7" fmla="*/ 111070 w 400967"/>
                <a:gd name="connsiteY7" fmla="*/ 47710 h 123594"/>
                <a:gd name="connsiteX8" fmla="*/ 43277 w 400967"/>
                <a:gd name="connsiteY8" fmla="*/ 40051 h 123594"/>
                <a:gd name="connsiteX9" fmla="*/ 6371 w 400967"/>
                <a:gd name="connsiteY9" fmla="*/ 14794 h 123594"/>
                <a:gd name="connsiteX10" fmla="*/ -2074 w 400967"/>
                <a:gd name="connsiteY10" fmla="*/ 239 h 123594"/>
                <a:gd name="connsiteX11" fmla="*/ -1300 w 400967"/>
                <a:gd name="connsiteY11" fmla="*/ 4660 h 123594"/>
                <a:gd name="connsiteX12" fmla="*/ 4263 w 400967"/>
                <a:gd name="connsiteY12" fmla="*/ 16263 h 123594"/>
                <a:gd name="connsiteX13" fmla="*/ 41728 w 400967"/>
                <a:gd name="connsiteY13" fmla="*/ 44471 h 123594"/>
                <a:gd name="connsiteX14" fmla="*/ 110498 w 400967"/>
                <a:gd name="connsiteY14" fmla="*/ 53768 h 123594"/>
                <a:gd name="connsiteX15" fmla="*/ 188260 w 400967"/>
                <a:gd name="connsiteY15" fmla="*/ 81390 h 123594"/>
                <a:gd name="connsiteX16" fmla="*/ 227161 w 400967"/>
                <a:gd name="connsiteY16" fmla="*/ 101874 h 123594"/>
                <a:gd name="connsiteX17" fmla="*/ 266175 w 400967"/>
                <a:gd name="connsiteY17" fmla="*/ 115402 h 123594"/>
                <a:gd name="connsiteX18" fmla="*/ 335136 w 400967"/>
                <a:gd name="connsiteY18" fmla="*/ 123697 h 123594"/>
                <a:gd name="connsiteX19" fmla="*/ 381770 w 400967"/>
                <a:gd name="connsiteY19" fmla="*/ 122869 h 123594"/>
                <a:gd name="connsiteX20" fmla="*/ 398814 w 400967"/>
                <a:gd name="connsiteY20" fmla="*/ 121216 h 12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0967" h="123594">
                  <a:moveTo>
                    <a:pt x="398814" y="121216"/>
                  </a:moveTo>
                  <a:cubicBezTo>
                    <a:pt x="398801" y="120750"/>
                    <a:pt x="392705" y="120482"/>
                    <a:pt x="381732" y="120289"/>
                  </a:cubicBezTo>
                  <a:cubicBezTo>
                    <a:pt x="370747" y="120061"/>
                    <a:pt x="354859" y="120036"/>
                    <a:pt x="335314" y="119019"/>
                  </a:cubicBezTo>
                  <a:cubicBezTo>
                    <a:pt x="315832" y="117853"/>
                    <a:pt x="292527" y="115933"/>
                    <a:pt x="267661" y="109494"/>
                  </a:cubicBezTo>
                  <a:cubicBezTo>
                    <a:pt x="255227" y="106284"/>
                    <a:pt x="242502" y="101888"/>
                    <a:pt x="229878" y="95995"/>
                  </a:cubicBezTo>
                  <a:cubicBezTo>
                    <a:pt x="217242" y="90101"/>
                    <a:pt x="204605" y="82853"/>
                    <a:pt x="191448" y="75600"/>
                  </a:cubicBezTo>
                  <a:cubicBezTo>
                    <a:pt x="178291" y="68347"/>
                    <a:pt x="165134" y="61467"/>
                    <a:pt x="151583" y="56486"/>
                  </a:cubicBezTo>
                  <a:cubicBezTo>
                    <a:pt x="138108" y="51356"/>
                    <a:pt x="124138" y="48753"/>
                    <a:pt x="111070" y="47710"/>
                  </a:cubicBezTo>
                  <a:cubicBezTo>
                    <a:pt x="85009" y="45627"/>
                    <a:pt x="61438" y="46351"/>
                    <a:pt x="43277" y="40051"/>
                  </a:cubicBezTo>
                  <a:cubicBezTo>
                    <a:pt x="25002" y="33943"/>
                    <a:pt x="12708" y="23367"/>
                    <a:pt x="6371" y="14794"/>
                  </a:cubicBezTo>
                  <a:cubicBezTo>
                    <a:pt x="-157" y="6167"/>
                    <a:pt x="-1414" y="-14"/>
                    <a:pt x="-2074" y="239"/>
                  </a:cubicBezTo>
                  <a:cubicBezTo>
                    <a:pt x="-2303" y="288"/>
                    <a:pt x="-2036" y="1802"/>
                    <a:pt x="-1300" y="4660"/>
                  </a:cubicBezTo>
                  <a:cubicBezTo>
                    <a:pt x="-386" y="7437"/>
                    <a:pt x="1126" y="11580"/>
                    <a:pt x="4263" y="16263"/>
                  </a:cubicBezTo>
                  <a:cubicBezTo>
                    <a:pt x="10232" y="25714"/>
                    <a:pt x="22716" y="37461"/>
                    <a:pt x="41728" y="44471"/>
                  </a:cubicBezTo>
                  <a:cubicBezTo>
                    <a:pt x="60917" y="51709"/>
                    <a:pt x="84984" y="51356"/>
                    <a:pt x="110498" y="53768"/>
                  </a:cubicBezTo>
                  <a:cubicBezTo>
                    <a:pt x="136279" y="55355"/>
                    <a:pt x="162276" y="66582"/>
                    <a:pt x="188260" y="81390"/>
                  </a:cubicBezTo>
                  <a:cubicBezTo>
                    <a:pt x="201329" y="88604"/>
                    <a:pt x="214143" y="95906"/>
                    <a:pt x="227161" y="101874"/>
                  </a:cubicBezTo>
                  <a:cubicBezTo>
                    <a:pt x="240203" y="107871"/>
                    <a:pt x="253399" y="112292"/>
                    <a:pt x="266175" y="115402"/>
                  </a:cubicBezTo>
                  <a:cubicBezTo>
                    <a:pt x="291753" y="121673"/>
                    <a:pt x="315451" y="123111"/>
                    <a:pt x="335136" y="123697"/>
                  </a:cubicBezTo>
                  <a:cubicBezTo>
                    <a:pt x="354872" y="124113"/>
                    <a:pt x="370797" y="123439"/>
                    <a:pt x="381770" y="122869"/>
                  </a:cubicBezTo>
                  <a:cubicBezTo>
                    <a:pt x="392756" y="122273"/>
                    <a:pt x="398826" y="121663"/>
                    <a:pt x="398814" y="121216"/>
                  </a:cubicBezTo>
                </a:path>
              </a:pathLst>
            </a:custGeom>
            <a:solidFill>
              <a:srgbClr val="F68260"/>
            </a:solidFill>
            <a:ln w="1270" cap="flat">
              <a:noFill/>
              <a:prstDash val="solid"/>
              <a:miter/>
            </a:ln>
          </p:spPr>
          <p:txBody>
            <a:bodyPr rtlCol="0" anchor="ctr"/>
            <a:lstStyle/>
            <a:p>
              <a:endParaRPr lang="fr-FR" dirty="0"/>
            </a:p>
          </p:txBody>
        </p:sp>
        <p:sp>
          <p:nvSpPr>
            <p:cNvPr id="118" name="Freeform: Shape 117">
              <a:extLst>
                <a:ext uri="{FF2B5EF4-FFF2-40B4-BE49-F238E27FC236}">
                  <a16:creationId xmlns:a16="http://schemas.microsoft.com/office/drawing/2014/main" id="{B000F3C2-5F76-C30D-D88F-7D2055817811}"/>
                </a:ext>
              </a:extLst>
            </p:cNvPr>
            <p:cNvSpPr/>
            <p:nvPr/>
          </p:nvSpPr>
          <p:spPr>
            <a:xfrm flipV="1">
              <a:off x="6154391" y="11523683"/>
              <a:ext cx="424274" cy="152167"/>
            </a:xfrm>
            <a:custGeom>
              <a:avLst/>
              <a:gdLst>
                <a:gd name="connsiteX0" fmla="*/ 422173 w 424274"/>
                <a:gd name="connsiteY0" fmla="*/ 152245 h 152167"/>
                <a:gd name="connsiteX1" fmla="*/ 418070 w 424274"/>
                <a:gd name="connsiteY1" fmla="*/ 150052 h 152167"/>
                <a:gd name="connsiteX2" fmla="*/ 405675 w 424274"/>
                <a:gd name="connsiteY2" fmla="*/ 145289 h 152167"/>
                <a:gd name="connsiteX3" fmla="*/ 358127 w 424274"/>
                <a:gd name="connsiteY3" fmla="*/ 134351 h 152167"/>
                <a:gd name="connsiteX4" fmla="*/ 287629 w 424274"/>
                <a:gd name="connsiteY4" fmla="*/ 121145 h 152167"/>
                <a:gd name="connsiteX5" fmla="*/ 207657 w 424274"/>
                <a:gd name="connsiteY5" fmla="*/ 86195 h 152167"/>
                <a:gd name="connsiteX6" fmla="*/ 61404 w 424274"/>
                <a:gd name="connsiteY6" fmla="*/ 19937 h 152167"/>
                <a:gd name="connsiteX7" fmla="*/ 15227 w 424274"/>
                <a:gd name="connsiteY7" fmla="*/ 4623 h 152167"/>
                <a:gd name="connsiteX8" fmla="*/ -2096 w 424274"/>
                <a:gd name="connsiteY8" fmla="*/ 227 h 152167"/>
                <a:gd name="connsiteX9" fmla="*/ 14388 w 424274"/>
                <a:gd name="connsiteY9" fmla="*/ 7073 h 152167"/>
                <a:gd name="connsiteX10" fmla="*/ 59752 w 424274"/>
                <a:gd name="connsiteY10" fmla="*/ 24308 h 152167"/>
                <a:gd name="connsiteX11" fmla="*/ 204507 w 424274"/>
                <a:gd name="connsiteY11" fmla="*/ 92009 h 152167"/>
                <a:gd name="connsiteX12" fmla="*/ 286066 w 424274"/>
                <a:gd name="connsiteY12" fmla="*/ 127038 h 152167"/>
                <a:gd name="connsiteX13" fmla="*/ 357403 w 424274"/>
                <a:gd name="connsiteY13" fmla="*/ 138989 h 152167"/>
                <a:gd name="connsiteX14" fmla="*/ 404939 w 424274"/>
                <a:gd name="connsiteY14" fmla="*/ 147751 h 152167"/>
                <a:gd name="connsiteX15" fmla="*/ 422173 w 424274"/>
                <a:gd name="connsiteY15" fmla="*/ 152245 h 15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4274" h="152167">
                  <a:moveTo>
                    <a:pt x="422173" y="152245"/>
                  </a:moveTo>
                  <a:cubicBezTo>
                    <a:pt x="422249" y="152042"/>
                    <a:pt x="420839" y="151283"/>
                    <a:pt x="418070" y="150052"/>
                  </a:cubicBezTo>
                  <a:cubicBezTo>
                    <a:pt x="415327" y="148727"/>
                    <a:pt x="411124" y="147165"/>
                    <a:pt x="405675" y="145289"/>
                  </a:cubicBezTo>
                  <a:cubicBezTo>
                    <a:pt x="394728" y="141564"/>
                    <a:pt x="378408" y="137729"/>
                    <a:pt x="358127" y="134351"/>
                  </a:cubicBezTo>
                  <a:cubicBezTo>
                    <a:pt x="337883" y="130809"/>
                    <a:pt x="313549" y="128056"/>
                    <a:pt x="287629" y="121145"/>
                  </a:cubicBezTo>
                  <a:cubicBezTo>
                    <a:pt x="261708" y="114299"/>
                    <a:pt x="235063" y="101128"/>
                    <a:pt x="207657" y="86195"/>
                  </a:cubicBezTo>
                  <a:cubicBezTo>
                    <a:pt x="152920" y="55447"/>
                    <a:pt x="100075" y="33693"/>
                    <a:pt x="61404" y="19937"/>
                  </a:cubicBezTo>
                  <a:cubicBezTo>
                    <a:pt x="42061" y="13016"/>
                    <a:pt x="26225" y="7936"/>
                    <a:pt x="15227" y="4623"/>
                  </a:cubicBezTo>
                  <a:cubicBezTo>
                    <a:pt x="4215" y="1334"/>
                    <a:pt x="-1957" y="-189"/>
                    <a:pt x="-2096" y="227"/>
                  </a:cubicBezTo>
                  <a:cubicBezTo>
                    <a:pt x="-2236" y="673"/>
                    <a:pt x="3657" y="3020"/>
                    <a:pt x="14388" y="7073"/>
                  </a:cubicBezTo>
                  <a:cubicBezTo>
                    <a:pt x="26301" y="11593"/>
                    <a:pt x="41528" y="17372"/>
                    <a:pt x="59752" y="24308"/>
                  </a:cubicBezTo>
                  <a:cubicBezTo>
                    <a:pt x="97941" y="39166"/>
                    <a:pt x="149961" y="61381"/>
                    <a:pt x="204507" y="92009"/>
                  </a:cubicBezTo>
                  <a:cubicBezTo>
                    <a:pt x="231977" y="106986"/>
                    <a:pt x="259295" y="120331"/>
                    <a:pt x="286066" y="127038"/>
                  </a:cubicBezTo>
                  <a:cubicBezTo>
                    <a:pt x="312711" y="133781"/>
                    <a:pt x="337172" y="136027"/>
                    <a:pt x="357403" y="138989"/>
                  </a:cubicBezTo>
                  <a:cubicBezTo>
                    <a:pt x="377684" y="141742"/>
                    <a:pt x="393902" y="144828"/>
                    <a:pt x="404939" y="147751"/>
                  </a:cubicBezTo>
                  <a:cubicBezTo>
                    <a:pt x="415988" y="150632"/>
                    <a:pt x="421956" y="152781"/>
                    <a:pt x="422173" y="152245"/>
                  </a:cubicBezTo>
                </a:path>
              </a:pathLst>
            </a:custGeom>
            <a:solidFill>
              <a:srgbClr val="F68260"/>
            </a:solidFill>
            <a:ln w="1270" cap="flat">
              <a:noFill/>
              <a:prstDash val="solid"/>
              <a:miter/>
            </a:ln>
          </p:spPr>
          <p:txBody>
            <a:bodyPr rtlCol="0" anchor="ctr"/>
            <a:lstStyle/>
            <a:p>
              <a:endParaRPr lang="fr-FR" dirty="0"/>
            </a:p>
          </p:txBody>
        </p:sp>
        <p:sp>
          <p:nvSpPr>
            <p:cNvPr id="119" name="Freeform: Shape 118">
              <a:extLst>
                <a:ext uri="{FF2B5EF4-FFF2-40B4-BE49-F238E27FC236}">
                  <a16:creationId xmlns:a16="http://schemas.microsoft.com/office/drawing/2014/main" id="{0A79D8C8-3E94-1A36-9609-296372A181AF}"/>
                </a:ext>
              </a:extLst>
            </p:cNvPr>
            <p:cNvSpPr/>
            <p:nvPr/>
          </p:nvSpPr>
          <p:spPr>
            <a:xfrm flipV="1">
              <a:off x="6698892" y="11503977"/>
              <a:ext cx="66773" cy="73733"/>
            </a:xfrm>
            <a:custGeom>
              <a:avLst/>
              <a:gdLst>
                <a:gd name="connsiteX0" fmla="*/ 62981 w 66773"/>
                <a:gd name="connsiteY0" fmla="*/ 108 h 73733"/>
                <a:gd name="connsiteX1" fmla="*/ 59286 w 66773"/>
                <a:gd name="connsiteY1" fmla="*/ 15348 h 73733"/>
                <a:gd name="connsiteX2" fmla="*/ 42318 w 66773"/>
                <a:gd name="connsiteY2" fmla="*/ 47337 h 73733"/>
                <a:gd name="connsiteX3" fmla="*/ 12397 w 66773"/>
                <a:gd name="connsiteY3" fmla="*/ 67721 h 73733"/>
                <a:gd name="connsiteX4" fmla="*/ -2347 w 66773"/>
                <a:gd name="connsiteY4" fmla="*/ 73078 h 73733"/>
                <a:gd name="connsiteX5" fmla="*/ 13820 w 66773"/>
                <a:gd name="connsiteY5" fmla="*/ 72166 h 73733"/>
                <a:gd name="connsiteX6" fmla="*/ 47259 w 66773"/>
                <a:gd name="connsiteY6" fmla="*/ 51742 h 73733"/>
                <a:gd name="connsiteX7" fmla="*/ 63858 w 66773"/>
                <a:gd name="connsiteY7" fmla="*/ 16271 h 73733"/>
                <a:gd name="connsiteX8" fmla="*/ 62981 w 66773"/>
                <a:gd name="connsiteY8" fmla="*/ 108 h 73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773" h="73733">
                  <a:moveTo>
                    <a:pt x="62981" y="108"/>
                  </a:moveTo>
                  <a:cubicBezTo>
                    <a:pt x="61953" y="118"/>
                    <a:pt x="61711" y="6190"/>
                    <a:pt x="59286" y="15348"/>
                  </a:cubicBezTo>
                  <a:cubicBezTo>
                    <a:pt x="56923" y="24442"/>
                    <a:pt x="51818" y="36719"/>
                    <a:pt x="42318" y="47337"/>
                  </a:cubicBezTo>
                  <a:cubicBezTo>
                    <a:pt x="32819" y="57942"/>
                    <a:pt x="21186" y="64367"/>
                    <a:pt x="12397" y="67721"/>
                  </a:cubicBezTo>
                  <a:cubicBezTo>
                    <a:pt x="3558" y="71139"/>
                    <a:pt x="-2436" y="72052"/>
                    <a:pt x="-2347" y="73078"/>
                  </a:cubicBezTo>
                  <a:cubicBezTo>
                    <a:pt x="-2322" y="73853"/>
                    <a:pt x="3977" y="74642"/>
                    <a:pt x="13820" y="72166"/>
                  </a:cubicBezTo>
                  <a:cubicBezTo>
                    <a:pt x="23535" y="69790"/>
                    <a:pt x="36756" y="63464"/>
                    <a:pt x="47259" y="51742"/>
                  </a:cubicBezTo>
                  <a:cubicBezTo>
                    <a:pt x="57736" y="40034"/>
                    <a:pt x="62575" y="26203"/>
                    <a:pt x="63858" y="16271"/>
                  </a:cubicBezTo>
                  <a:cubicBezTo>
                    <a:pt x="65242" y="6225"/>
                    <a:pt x="63756" y="53"/>
                    <a:pt x="62981" y="108"/>
                  </a:cubicBezTo>
                </a:path>
              </a:pathLst>
            </a:custGeom>
            <a:solidFill>
              <a:srgbClr val="F68260"/>
            </a:solidFill>
            <a:ln w="1270" cap="flat">
              <a:noFill/>
              <a:prstDash val="solid"/>
              <a:miter/>
            </a:ln>
          </p:spPr>
          <p:txBody>
            <a:bodyPr rtlCol="0" anchor="ctr"/>
            <a:lstStyle/>
            <a:p>
              <a:endParaRPr lang="fr-FR" dirty="0"/>
            </a:p>
          </p:txBody>
        </p:sp>
        <p:sp>
          <p:nvSpPr>
            <p:cNvPr id="120" name="Freeform: Shape 119">
              <a:extLst>
                <a:ext uri="{FF2B5EF4-FFF2-40B4-BE49-F238E27FC236}">
                  <a16:creationId xmlns:a16="http://schemas.microsoft.com/office/drawing/2014/main" id="{70A13A22-1B2A-3DCE-55CE-8333377AEB72}"/>
                </a:ext>
              </a:extLst>
            </p:cNvPr>
            <p:cNvSpPr/>
            <p:nvPr/>
          </p:nvSpPr>
          <p:spPr>
            <a:xfrm flipV="1">
              <a:off x="6773690" y="11625647"/>
              <a:ext cx="98943" cy="95278"/>
            </a:xfrm>
            <a:custGeom>
              <a:avLst/>
              <a:gdLst>
                <a:gd name="connsiteX0" fmla="*/ 93265 w 98943"/>
                <a:gd name="connsiteY0" fmla="*/ 235 h 95278"/>
                <a:gd name="connsiteX1" fmla="*/ 91424 w 98943"/>
                <a:gd name="connsiteY1" fmla="*/ 21557 h 95278"/>
                <a:gd name="connsiteX2" fmla="*/ 63776 w 98943"/>
                <a:gd name="connsiteY2" fmla="*/ 63050 h 95278"/>
                <a:gd name="connsiteX3" fmla="*/ 17840 w 98943"/>
                <a:gd name="connsiteY3" fmla="*/ 86694 h 95278"/>
                <a:gd name="connsiteX4" fmla="*/ -2404 w 98943"/>
                <a:gd name="connsiteY4" fmla="*/ 95266 h 95278"/>
                <a:gd name="connsiteX5" fmla="*/ 19300 w 98943"/>
                <a:gd name="connsiteY5" fmla="*/ 91128 h 95278"/>
                <a:gd name="connsiteX6" fmla="*/ 67852 w 98943"/>
                <a:gd name="connsiteY6" fmla="*/ 68268 h 95278"/>
                <a:gd name="connsiteX7" fmla="*/ 96008 w 98943"/>
                <a:gd name="connsiteY7" fmla="*/ 22410 h 95278"/>
                <a:gd name="connsiteX8" fmla="*/ 93265 w 98943"/>
                <a:gd name="connsiteY8" fmla="*/ 235 h 95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43" h="95278">
                  <a:moveTo>
                    <a:pt x="93265" y="235"/>
                  </a:moveTo>
                  <a:cubicBezTo>
                    <a:pt x="92097" y="438"/>
                    <a:pt x="94383" y="8792"/>
                    <a:pt x="91424" y="21557"/>
                  </a:cubicBezTo>
                  <a:cubicBezTo>
                    <a:pt x="88642" y="34182"/>
                    <a:pt x="79486" y="50767"/>
                    <a:pt x="63776" y="63050"/>
                  </a:cubicBezTo>
                  <a:cubicBezTo>
                    <a:pt x="47913" y="75328"/>
                    <a:pt x="30349" y="81896"/>
                    <a:pt x="17840" y="86694"/>
                  </a:cubicBezTo>
                  <a:cubicBezTo>
                    <a:pt x="5216" y="91381"/>
                    <a:pt x="-2671" y="94353"/>
                    <a:pt x="-2404" y="95266"/>
                  </a:cubicBezTo>
                  <a:cubicBezTo>
                    <a:pt x="-2150" y="96104"/>
                    <a:pt x="6143" y="94735"/>
                    <a:pt x="19300" y="91128"/>
                  </a:cubicBezTo>
                  <a:cubicBezTo>
                    <a:pt x="32292" y="87407"/>
                    <a:pt x="50822" y="81410"/>
                    <a:pt x="67852" y="68268"/>
                  </a:cubicBezTo>
                  <a:cubicBezTo>
                    <a:pt x="84909" y="54944"/>
                    <a:pt x="94230" y="36389"/>
                    <a:pt x="96008" y="22410"/>
                  </a:cubicBezTo>
                  <a:cubicBezTo>
                    <a:pt x="97977" y="8236"/>
                    <a:pt x="93811" y="-83"/>
                    <a:pt x="93265" y="235"/>
                  </a:cubicBezTo>
                </a:path>
              </a:pathLst>
            </a:custGeom>
            <a:solidFill>
              <a:srgbClr val="F68260"/>
            </a:solidFill>
            <a:ln w="1270" cap="flat">
              <a:noFill/>
              <a:prstDash val="solid"/>
              <a:miter/>
            </a:ln>
          </p:spPr>
          <p:txBody>
            <a:bodyPr rtlCol="0" anchor="ctr"/>
            <a:lstStyle/>
            <a:p>
              <a:endParaRPr lang="fr-FR" dirty="0"/>
            </a:p>
          </p:txBody>
        </p:sp>
        <p:sp>
          <p:nvSpPr>
            <p:cNvPr id="121" name="Freeform: Shape 120">
              <a:extLst>
                <a:ext uri="{FF2B5EF4-FFF2-40B4-BE49-F238E27FC236}">
                  <a16:creationId xmlns:a16="http://schemas.microsoft.com/office/drawing/2014/main" id="{06BE2D86-B8F3-594B-72C6-293310653964}"/>
                </a:ext>
              </a:extLst>
            </p:cNvPr>
            <p:cNvSpPr/>
            <p:nvPr/>
          </p:nvSpPr>
          <p:spPr>
            <a:xfrm flipV="1">
              <a:off x="6121082" y="11581855"/>
              <a:ext cx="125812" cy="185809"/>
            </a:xfrm>
            <a:custGeom>
              <a:avLst/>
              <a:gdLst>
                <a:gd name="connsiteX0" fmla="*/ 123832 w 125812"/>
                <a:gd name="connsiteY0" fmla="*/ 26718 h 185809"/>
                <a:gd name="connsiteX1" fmla="*/ 112744 w 125812"/>
                <a:gd name="connsiteY1" fmla="*/ 20050 h 185809"/>
                <a:gd name="connsiteX2" fmla="*/ 80017 w 125812"/>
                <a:gd name="connsiteY2" fmla="*/ 7212 h 185809"/>
                <a:gd name="connsiteX3" fmla="*/ 56331 w 125812"/>
                <a:gd name="connsiteY3" fmla="*/ 758 h 185809"/>
                <a:gd name="connsiteX4" fmla="*/ 27667 w 125812"/>
                <a:gd name="connsiteY4" fmla="*/ 3729 h 185809"/>
                <a:gd name="connsiteX5" fmla="*/ 4515 w 125812"/>
                <a:gd name="connsiteY5" fmla="*/ 26033 h 185809"/>
                <a:gd name="connsiteX6" fmla="*/ -1543 w 125812"/>
                <a:gd name="connsiteY6" fmla="*/ 59802 h 185809"/>
                <a:gd name="connsiteX7" fmla="*/ 10509 w 125812"/>
                <a:gd name="connsiteY7" fmla="*/ 82152 h 185809"/>
                <a:gd name="connsiteX8" fmla="*/ 29966 w 125812"/>
                <a:gd name="connsiteY8" fmla="*/ 94956 h 185809"/>
                <a:gd name="connsiteX9" fmla="*/ 28289 w 125812"/>
                <a:gd name="connsiteY9" fmla="*/ 91245 h 185809"/>
                <a:gd name="connsiteX10" fmla="*/ 31566 w 125812"/>
                <a:gd name="connsiteY10" fmla="*/ 138959 h 185809"/>
                <a:gd name="connsiteX11" fmla="*/ 55633 w 125812"/>
                <a:gd name="connsiteY11" fmla="*/ 168031 h 185809"/>
                <a:gd name="connsiteX12" fmla="*/ 75711 w 125812"/>
                <a:gd name="connsiteY12" fmla="*/ 182164 h 185809"/>
                <a:gd name="connsiteX13" fmla="*/ 83661 w 125812"/>
                <a:gd name="connsiteY13" fmla="*/ 185990 h 185809"/>
                <a:gd name="connsiteX14" fmla="*/ 58287 w 125812"/>
                <a:gd name="connsiteY14" fmla="*/ 165059 h 185809"/>
                <a:gd name="connsiteX15" fmla="*/ 36430 w 125812"/>
                <a:gd name="connsiteY15" fmla="*/ 136573 h 185809"/>
                <a:gd name="connsiteX16" fmla="*/ 34398 w 125812"/>
                <a:gd name="connsiteY16" fmla="*/ 92962 h 185809"/>
                <a:gd name="connsiteX17" fmla="*/ 35147 w 125812"/>
                <a:gd name="connsiteY17" fmla="*/ 90511 h 185809"/>
                <a:gd name="connsiteX18" fmla="*/ 32722 w 125812"/>
                <a:gd name="connsiteY18" fmla="*/ 89241 h 185809"/>
                <a:gd name="connsiteX19" fmla="*/ 5010 w 125812"/>
                <a:gd name="connsiteY19" fmla="*/ 58875 h 185809"/>
                <a:gd name="connsiteX20" fmla="*/ 10382 w 125812"/>
                <a:gd name="connsiteY20" fmla="*/ 28787 h 185809"/>
                <a:gd name="connsiteX21" fmla="*/ 29699 w 125812"/>
                <a:gd name="connsiteY21" fmla="*/ 9469 h 185809"/>
                <a:gd name="connsiteX22" fmla="*/ 55607 w 125812"/>
                <a:gd name="connsiteY22" fmla="*/ 6205 h 185809"/>
                <a:gd name="connsiteX23" fmla="*/ 78683 w 125812"/>
                <a:gd name="connsiteY23" fmla="*/ 11691 h 185809"/>
                <a:gd name="connsiteX24" fmla="*/ 111728 w 125812"/>
                <a:gd name="connsiteY24" fmla="*/ 22412 h 185809"/>
                <a:gd name="connsiteX25" fmla="*/ 123832 w 125812"/>
                <a:gd name="connsiteY25" fmla="*/ 26718 h 185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5812" h="185809">
                  <a:moveTo>
                    <a:pt x="123832" y="26718"/>
                  </a:moveTo>
                  <a:cubicBezTo>
                    <a:pt x="124022" y="26351"/>
                    <a:pt x="120225" y="23682"/>
                    <a:pt x="112744" y="20050"/>
                  </a:cubicBezTo>
                  <a:cubicBezTo>
                    <a:pt x="105289" y="16395"/>
                    <a:pt x="94164" y="11781"/>
                    <a:pt x="80017" y="7212"/>
                  </a:cubicBezTo>
                  <a:cubicBezTo>
                    <a:pt x="72828" y="4999"/>
                    <a:pt x="65437" y="2459"/>
                    <a:pt x="56331" y="758"/>
                  </a:cubicBezTo>
                  <a:cubicBezTo>
                    <a:pt x="47238" y="-487"/>
                    <a:pt x="37395" y="440"/>
                    <a:pt x="27667" y="3729"/>
                  </a:cubicBezTo>
                  <a:cubicBezTo>
                    <a:pt x="17278" y="6790"/>
                    <a:pt x="9074" y="16047"/>
                    <a:pt x="4515" y="26033"/>
                  </a:cubicBezTo>
                  <a:cubicBezTo>
                    <a:pt x="-108" y="36075"/>
                    <a:pt x="-3143" y="47633"/>
                    <a:pt x="-1543" y="59802"/>
                  </a:cubicBezTo>
                  <a:cubicBezTo>
                    <a:pt x="-692" y="68474"/>
                    <a:pt x="4375" y="76908"/>
                    <a:pt x="10509" y="82152"/>
                  </a:cubicBezTo>
                  <a:cubicBezTo>
                    <a:pt x="16529" y="87688"/>
                    <a:pt x="23260" y="91716"/>
                    <a:pt x="29966" y="94956"/>
                  </a:cubicBezTo>
                  <a:lnTo>
                    <a:pt x="28289" y="91245"/>
                  </a:lnTo>
                  <a:cubicBezTo>
                    <a:pt x="23298" y="107919"/>
                    <a:pt x="24352" y="125902"/>
                    <a:pt x="31566" y="138959"/>
                  </a:cubicBezTo>
                  <a:cubicBezTo>
                    <a:pt x="38500" y="152041"/>
                    <a:pt x="47657" y="161170"/>
                    <a:pt x="55633" y="168031"/>
                  </a:cubicBezTo>
                  <a:cubicBezTo>
                    <a:pt x="63710" y="174828"/>
                    <a:pt x="70809" y="179257"/>
                    <a:pt x="75711" y="182164"/>
                  </a:cubicBezTo>
                  <a:cubicBezTo>
                    <a:pt x="80652" y="185022"/>
                    <a:pt x="83471" y="186307"/>
                    <a:pt x="83661" y="185990"/>
                  </a:cubicBezTo>
                  <a:cubicBezTo>
                    <a:pt x="84245" y="185160"/>
                    <a:pt x="73438" y="178890"/>
                    <a:pt x="58287" y="165059"/>
                  </a:cubicBezTo>
                  <a:cubicBezTo>
                    <a:pt x="50933" y="158074"/>
                    <a:pt x="42424" y="148752"/>
                    <a:pt x="36430" y="136573"/>
                  </a:cubicBezTo>
                  <a:cubicBezTo>
                    <a:pt x="30245" y="124404"/>
                    <a:pt x="29572" y="108733"/>
                    <a:pt x="34398" y="92962"/>
                  </a:cubicBezTo>
                  <a:lnTo>
                    <a:pt x="35147" y="90511"/>
                  </a:lnTo>
                  <a:lnTo>
                    <a:pt x="32722" y="89241"/>
                  </a:lnTo>
                  <a:cubicBezTo>
                    <a:pt x="20745" y="83040"/>
                    <a:pt x="6433" y="73872"/>
                    <a:pt x="5010" y="58875"/>
                  </a:cubicBezTo>
                  <a:cubicBezTo>
                    <a:pt x="3613" y="48586"/>
                    <a:pt x="6242" y="37920"/>
                    <a:pt x="10382" y="28787"/>
                  </a:cubicBezTo>
                  <a:cubicBezTo>
                    <a:pt x="14586" y="19629"/>
                    <a:pt x="21088" y="12188"/>
                    <a:pt x="29699" y="9469"/>
                  </a:cubicBezTo>
                  <a:cubicBezTo>
                    <a:pt x="38411" y="6348"/>
                    <a:pt x="47504" y="5292"/>
                    <a:pt x="55607" y="6205"/>
                  </a:cubicBezTo>
                  <a:cubicBezTo>
                    <a:pt x="63608" y="7451"/>
                    <a:pt x="71711" y="9827"/>
                    <a:pt x="78683" y="11691"/>
                  </a:cubicBezTo>
                  <a:cubicBezTo>
                    <a:pt x="92805" y="15615"/>
                    <a:pt x="104045" y="19515"/>
                    <a:pt x="111728" y="22412"/>
                  </a:cubicBezTo>
                  <a:cubicBezTo>
                    <a:pt x="119437" y="25280"/>
                    <a:pt x="123590" y="27160"/>
                    <a:pt x="123832" y="26718"/>
                  </a:cubicBezTo>
                </a:path>
              </a:pathLst>
            </a:custGeom>
            <a:solidFill>
              <a:srgbClr val="F68260"/>
            </a:solidFill>
            <a:ln w="1270" cap="flat">
              <a:noFill/>
              <a:prstDash val="solid"/>
              <a:miter/>
            </a:ln>
          </p:spPr>
          <p:txBody>
            <a:bodyPr rtlCol="0" anchor="ctr"/>
            <a:lstStyle/>
            <a:p>
              <a:endParaRPr lang="fr-FR" dirty="0"/>
            </a:p>
          </p:txBody>
        </p:sp>
        <p:sp>
          <p:nvSpPr>
            <p:cNvPr id="122" name="Freeform: Shape 121">
              <a:extLst>
                <a:ext uri="{FF2B5EF4-FFF2-40B4-BE49-F238E27FC236}">
                  <a16:creationId xmlns:a16="http://schemas.microsoft.com/office/drawing/2014/main" id="{8DDEFD0F-B931-2032-2327-030D07FBDBCA}"/>
                </a:ext>
              </a:extLst>
            </p:cNvPr>
            <p:cNvSpPr/>
            <p:nvPr/>
          </p:nvSpPr>
          <p:spPr>
            <a:xfrm flipV="1">
              <a:off x="6727423" y="8347011"/>
              <a:ext cx="511404" cy="1329148"/>
            </a:xfrm>
            <a:custGeom>
              <a:avLst/>
              <a:gdLst>
                <a:gd name="connsiteX0" fmla="*/ 500890 w 511404"/>
                <a:gd name="connsiteY0" fmla="*/ 501841 h 1329148"/>
                <a:gd name="connsiteX1" fmla="*/ 427128 w 511404"/>
                <a:gd name="connsiteY1" fmla="*/ 1326999 h 1329148"/>
                <a:gd name="connsiteX2" fmla="*/ 200979 w 511404"/>
                <a:gd name="connsiteY2" fmla="*/ 1186143 h 1329148"/>
                <a:gd name="connsiteX3" fmla="*/ 56746 w 511404"/>
                <a:gd name="connsiteY3" fmla="*/ 897840 h 1329148"/>
                <a:gd name="connsiteX4" fmla="*/ 32273 w 511404"/>
                <a:gd name="connsiteY4" fmla="*/ 514389 h 1329148"/>
                <a:gd name="connsiteX5" fmla="*/ 88889 w 511404"/>
                <a:gd name="connsiteY5" fmla="*/ 376073 h 1329148"/>
                <a:gd name="connsiteX6" fmla="*/ 68950 w 511404"/>
                <a:gd name="connsiteY6" fmla="*/ 125096 h 1329148"/>
                <a:gd name="connsiteX7" fmla="*/ 300560 w 511404"/>
                <a:gd name="connsiteY7" fmla="*/ 4852 h 1329148"/>
                <a:gd name="connsiteX8" fmla="*/ 488685 w 511404"/>
                <a:gd name="connsiteY8" fmla="*/ 211964 h 1329148"/>
                <a:gd name="connsiteX9" fmla="*/ 500890 w 511404"/>
                <a:gd name="connsiteY9" fmla="*/ 501841 h 1329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1404" h="1329148">
                  <a:moveTo>
                    <a:pt x="500890" y="501841"/>
                  </a:moveTo>
                  <a:cubicBezTo>
                    <a:pt x="473306" y="776949"/>
                    <a:pt x="415050" y="1050774"/>
                    <a:pt x="427128" y="1326999"/>
                  </a:cubicBezTo>
                  <a:lnTo>
                    <a:pt x="200979" y="1186143"/>
                  </a:lnTo>
                  <a:cubicBezTo>
                    <a:pt x="212206" y="1076732"/>
                    <a:pt x="113807" y="991871"/>
                    <a:pt x="56746" y="897840"/>
                  </a:cubicBezTo>
                  <a:cubicBezTo>
                    <a:pt x="-12305" y="783985"/>
                    <a:pt x="-21753" y="636106"/>
                    <a:pt x="32273" y="514389"/>
                  </a:cubicBezTo>
                  <a:cubicBezTo>
                    <a:pt x="52567" y="468669"/>
                    <a:pt x="81485" y="425540"/>
                    <a:pt x="88889" y="376073"/>
                  </a:cubicBezTo>
                  <a:cubicBezTo>
                    <a:pt x="101386" y="292456"/>
                    <a:pt x="49951" y="207481"/>
                    <a:pt x="68950" y="125096"/>
                  </a:cubicBezTo>
                  <a:cubicBezTo>
                    <a:pt x="90819" y="30252"/>
                    <a:pt x="206974" y="-21932"/>
                    <a:pt x="300560" y="4852"/>
                  </a:cubicBezTo>
                  <a:cubicBezTo>
                    <a:pt x="394146" y="31611"/>
                    <a:pt x="461101" y="118619"/>
                    <a:pt x="488685" y="211964"/>
                  </a:cubicBezTo>
                  <a:cubicBezTo>
                    <a:pt x="516269" y="305322"/>
                    <a:pt x="510605" y="404991"/>
                    <a:pt x="500890" y="501841"/>
                  </a:cubicBezTo>
                </a:path>
              </a:pathLst>
            </a:custGeom>
            <a:solidFill>
              <a:srgbClr val="17282F"/>
            </a:solidFill>
            <a:ln w="1270" cap="flat">
              <a:noFill/>
              <a:prstDash val="solid"/>
              <a:miter/>
            </a:ln>
          </p:spPr>
          <p:txBody>
            <a:bodyPr rtlCol="0" anchor="ctr"/>
            <a:lstStyle/>
            <a:p>
              <a:endParaRPr lang="fr-FR" dirty="0"/>
            </a:p>
          </p:txBody>
        </p:sp>
        <p:sp>
          <p:nvSpPr>
            <p:cNvPr id="123" name="Freeform: Shape 122">
              <a:extLst>
                <a:ext uri="{FF2B5EF4-FFF2-40B4-BE49-F238E27FC236}">
                  <a16:creationId xmlns:a16="http://schemas.microsoft.com/office/drawing/2014/main" id="{083B56A6-1BC8-BC0E-7745-654B556BDC23}"/>
                </a:ext>
              </a:extLst>
            </p:cNvPr>
            <p:cNvSpPr/>
            <p:nvPr/>
          </p:nvSpPr>
          <p:spPr>
            <a:xfrm flipV="1">
              <a:off x="6937777" y="8127252"/>
              <a:ext cx="1108001" cy="849240"/>
            </a:xfrm>
            <a:custGeom>
              <a:avLst/>
              <a:gdLst>
                <a:gd name="connsiteX0" fmla="*/ 2471 w 1108001"/>
                <a:gd name="connsiteY0" fmla="*/ 532879 h 849240"/>
                <a:gd name="connsiteX1" fmla="*/ 256687 w 1108001"/>
                <a:gd name="connsiteY1" fmla="*/ 826960 h 849240"/>
                <a:gd name="connsiteX2" fmla="*/ 637649 w 1108001"/>
                <a:gd name="connsiteY2" fmla="*/ 749502 h 849240"/>
                <a:gd name="connsiteX3" fmla="*/ 760508 w 1108001"/>
                <a:gd name="connsiteY3" fmla="*/ 638377 h 849240"/>
                <a:gd name="connsiteX4" fmla="*/ 880904 w 1108001"/>
                <a:gd name="connsiteY4" fmla="*/ 598233 h 849240"/>
                <a:gd name="connsiteX5" fmla="*/ 1058946 w 1108001"/>
                <a:gd name="connsiteY5" fmla="*/ 361352 h 849240"/>
                <a:gd name="connsiteX6" fmla="*/ 1105110 w 1108001"/>
                <a:gd name="connsiteY6" fmla="*/ 89636 h 849240"/>
                <a:gd name="connsiteX7" fmla="*/ 964737 w 1108001"/>
                <a:gd name="connsiteY7" fmla="*/ 1320 h 849240"/>
                <a:gd name="connsiteX8" fmla="*/ 823488 w 1108001"/>
                <a:gd name="connsiteY8" fmla="*/ 126136 h 849240"/>
                <a:gd name="connsiteX9" fmla="*/ 699409 w 1108001"/>
                <a:gd name="connsiteY9" fmla="*/ 271411 h 849240"/>
                <a:gd name="connsiteX10" fmla="*/ 389199 w 1108001"/>
                <a:gd name="connsiteY10" fmla="*/ 270941 h 849240"/>
                <a:gd name="connsiteX11" fmla="*/ 81224 w 1108001"/>
                <a:gd name="connsiteY11" fmla="*/ 283844 h 849240"/>
                <a:gd name="connsiteX12" fmla="*/ 2471 w 1108001"/>
                <a:gd name="connsiteY12" fmla="*/ 532879 h 84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8001" h="849240">
                  <a:moveTo>
                    <a:pt x="2471" y="532879"/>
                  </a:moveTo>
                  <a:cubicBezTo>
                    <a:pt x="27261" y="666432"/>
                    <a:pt x="128137" y="783119"/>
                    <a:pt x="256687" y="826960"/>
                  </a:cubicBezTo>
                  <a:cubicBezTo>
                    <a:pt x="385262" y="870800"/>
                    <a:pt x="536417" y="840066"/>
                    <a:pt x="637649" y="749502"/>
                  </a:cubicBezTo>
                  <a:cubicBezTo>
                    <a:pt x="678924" y="712583"/>
                    <a:pt x="712731" y="666368"/>
                    <a:pt x="760508" y="638377"/>
                  </a:cubicBezTo>
                  <a:cubicBezTo>
                    <a:pt x="814458" y="606754"/>
                    <a:pt x="821392" y="617461"/>
                    <a:pt x="880904" y="598233"/>
                  </a:cubicBezTo>
                  <a:cubicBezTo>
                    <a:pt x="940404" y="579005"/>
                    <a:pt x="1056838" y="423862"/>
                    <a:pt x="1058946" y="361352"/>
                  </a:cubicBezTo>
                  <a:lnTo>
                    <a:pt x="1105110" y="89636"/>
                  </a:lnTo>
                  <a:cubicBezTo>
                    <a:pt x="1106749" y="25412"/>
                    <a:pt x="1026662" y="-15774"/>
                    <a:pt x="964737" y="1320"/>
                  </a:cubicBezTo>
                  <a:cubicBezTo>
                    <a:pt x="902787" y="18414"/>
                    <a:pt x="859022" y="72605"/>
                    <a:pt x="823488" y="126136"/>
                  </a:cubicBezTo>
                  <a:cubicBezTo>
                    <a:pt x="787966" y="179666"/>
                    <a:pt x="754158" y="237794"/>
                    <a:pt x="699409" y="271411"/>
                  </a:cubicBezTo>
                  <a:cubicBezTo>
                    <a:pt x="608617" y="327151"/>
                    <a:pt x="492043" y="298767"/>
                    <a:pt x="389199" y="270941"/>
                  </a:cubicBezTo>
                  <a:cubicBezTo>
                    <a:pt x="286354" y="243128"/>
                    <a:pt x="166796" y="220382"/>
                    <a:pt x="81224" y="283844"/>
                  </a:cubicBezTo>
                  <a:cubicBezTo>
                    <a:pt x="7487" y="338518"/>
                    <a:pt x="-14293" y="442620"/>
                    <a:pt x="2471" y="532879"/>
                  </a:cubicBezTo>
                </a:path>
              </a:pathLst>
            </a:custGeom>
            <a:solidFill>
              <a:srgbClr val="17282F"/>
            </a:solidFill>
            <a:ln w="1270" cap="flat">
              <a:noFill/>
              <a:prstDash val="solid"/>
              <a:miter/>
            </a:ln>
          </p:spPr>
          <p:txBody>
            <a:bodyPr rtlCol="0" anchor="ctr"/>
            <a:lstStyle/>
            <a:p>
              <a:endParaRPr lang="fr-FR" dirty="0"/>
            </a:p>
          </p:txBody>
        </p:sp>
        <p:sp>
          <p:nvSpPr>
            <p:cNvPr id="124" name="Freeform: Shape 123">
              <a:extLst>
                <a:ext uri="{FF2B5EF4-FFF2-40B4-BE49-F238E27FC236}">
                  <a16:creationId xmlns:a16="http://schemas.microsoft.com/office/drawing/2014/main" id="{9DC857FE-DC1A-ACAA-614E-3F687342B294}"/>
                </a:ext>
              </a:extLst>
            </p:cNvPr>
            <p:cNvSpPr/>
            <p:nvPr/>
          </p:nvSpPr>
          <p:spPr>
            <a:xfrm flipV="1">
              <a:off x="6910217" y="8438596"/>
              <a:ext cx="971414" cy="1958528"/>
            </a:xfrm>
            <a:custGeom>
              <a:avLst/>
              <a:gdLst>
                <a:gd name="connsiteX0" fmla="*/ -2772 w 971414"/>
                <a:gd name="connsiteY0" fmla="*/ 1560201 h 1958528"/>
                <a:gd name="connsiteX1" fmla="*/ 281175 w 971414"/>
                <a:gd name="connsiteY1" fmla="*/ 1956530 h 1958528"/>
                <a:gd name="connsiteX2" fmla="*/ 843772 w 971414"/>
                <a:gd name="connsiteY2" fmla="*/ 1849825 h 1958528"/>
                <a:gd name="connsiteX3" fmla="*/ 943594 w 971414"/>
                <a:gd name="connsiteY3" fmla="*/ 1749533 h 1958528"/>
                <a:gd name="connsiteX4" fmla="*/ 964740 w 971414"/>
                <a:gd name="connsiteY4" fmla="*/ 409658 h 1958528"/>
                <a:gd name="connsiteX5" fmla="*/ 968613 w 971414"/>
                <a:gd name="connsiteY5" fmla="*/ 409061 h 1958528"/>
                <a:gd name="connsiteX6" fmla="*/ 399768 w 971414"/>
                <a:gd name="connsiteY6" fmla="*/ 9747 h 1958528"/>
                <a:gd name="connsiteX7" fmla="*/ 360918 w 971414"/>
                <a:gd name="connsiteY7" fmla="*/ 293046 h 1958528"/>
                <a:gd name="connsiteX8" fmla="*/ 357197 w 971414"/>
                <a:gd name="connsiteY8" fmla="*/ 292348 h 1958528"/>
                <a:gd name="connsiteX9" fmla="*/ 355063 w 971414"/>
                <a:gd name="connsiteY9" fmla="*/ 320313 h 1958528"/>
                <a:gd name="connsiteX10" fmla="*/ 341424 w 971414"/>
                <a:gd name="connsiteY10" fmla="*/ 503625 h 1958528"/>
                <a:gd name="connsiteX11" fmla="*/ 331010 w 971414"/>
                <a:gd name="connsiteY11" fmla="*/ 654666 h 1958528"/>
                <a:gd name="connsiteX12" fmla="*/ 36167 w 971414"/>
                <a:gd name="connsiteY12" fmla="*/ 972801 h 1958528"/>
                <a:gd name="connsiteX13" fmla="*/ -2772 w 971414"/>
                <a:gd name="connsiteY13" fmla="*/ 1560201 h 195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1414" h="1958528">
                  <a:moveTo>
                    <a:pt x="-2772" y="1560201"/>
                  </a:moveTo>
                  <a:cubicBezTo>
                    <a:pt x="-2276" y="1738992"/>
                    <a:pt x="102575" y="1964620"/>
                    <a:pt x="281175" y="1956530"/>
                  </a:cubicBezTo>
                  <a:lnTo>
                    <a:pt x="843772" y="1849825"/>
                  </a:lnTo>
                  <a:cubicBezTo>
                    <a:pt x="898039" y="1847374"/>
                    <a:pt x="941397" y="1803813"/>
                    <a:pt x="943594" y="1749533"/>
                  </a:cubicBezTo>
                  <a:lnTo>
                    <a:pt x="964740" y="409658"/>
                  </a:lnTo>
                  <a:cubicBezTo>
                    <a:pt x="966061" y="409442"/>
                    <a:pt x="967280" y="409264"/>
                    <a:pt x="968613" y="409061"/>
                  </a:cubicBezTo>
                  <a:cubicBezTo>
                    <a:pt x="968613" y="409061"/>
                    <a:pt x="773148" y="-82518"/>
                    <a:pt x="399768" y="9747"/>
                  </a:cubicBezTo>
                  <a:cubicBezTo>
                    <a:pt x="325727" y="28035"/>
                    <a:pt x="380400" y="212262"/>
                    <a:pt x="360918" y="293046"/>
                  </a:cubicBezTo>
                  <a:lnTo>
                    <a:pt x="357197" y="292348"/>
                  </a:lnTo>
                  <a:cubicBezTo>
                    <a:pt x="356435" y="302038"/>
                    <a:pt x="355749" y="311055"/>
                    <a:pt x="355063" y="320313"/>
                  </a:cubicBezTo>
                  <a:cubicBezTo>
                    <a:pt x="337106" y="413836"/>
                    <a:pt x="341424" y="503625"/>
                    <a:pt x="341424" y="503625"/>
                  </a:cubicBezTo>
                  <a:cubicBezTo>
                    <a:pt x="333664" y="611435"/>
                    <a:pt x="331010" y="655682"/>
                    <a:pt x="331010" y="654666"/>
                  </a:cubicBezTo>
                  <a:cubicBezTo>
                    <a:pt x="331010" y="654666"/>
                    <a:pt x="101191" y="678745"/>
                    <a:pt x="36167" y="972801"/>
                  </a:cubicBezTo>
                  <a:cubicBezTo>
                    <a:pt x="3820" y="1119029"/>
                    <a:pt x="-3330" y="1361573"/>
                    <a:pt x="-2772" y="1560201"/>
                  </a:cubicBezTo>
                </a:path>
              </a:pathLst>
            </a:custGeom>
            <a:solidFill>
              <a:srgbClr val="F8A58D"/>
            </a:solidFill>
            <a:ln w="1270" cap="flat">
              <a:noFill/>
              <a:prstDash val="solid"/>
              <a:miter/>
            </a:ln>
          </p:spPr>
          <p:txBody>
            <a:bodyPr rtlCol="0" anchor="ctr"/>
            <a:lstStyle/>
            <a:p>
              <a:endParaRPr lang="fr-FR" dirty="0"/>
            </a:p>
          </p:txBody>
        </p:sp>
        <p:sp>
          <p:nvSpPr>
            <p:cNvPr id="125" name="Freeform: Shape 124">
              <a:extLst>
                <a:ext uri="{FF2B5EF4-FFF2-40B4-BE49-F238E27FC236}">
                  <a16:creationId xmlns:a16="http://schemas.microsoft.com/office/drawing/2014/main" id="{727165A6-0A07-5BBA-7AC7-49989976317D}"/>
                </a:ext>
              </a:extLst>
            </p:cNvPr>
            <p:cNvSpPr/>
            <p:nvPr/>
          </p:nvSpPr>
          <p:spPr>
            <a:xfrm flipV="1">
              <a:off x="7008953" y="9032265"/>
              <a:ext cx="76234" cy="72924"/>
            </a:xfrm>
            <a:custGeom>
              <a:avLst/>
              <a:gdLst>
                <a:gd name="connsiteX0" fmla="*/ -2552 w 76234"/>
                <a:gd name="connsiteY0" fmla="*/ 34110 h 72924"/>
                <a:gd name="connsiteX1" fmla="*/ 36488 w 76234"/>
                <a:gd name="connsiteY1" fmla="*/ -2098 h 72924"/>
                <a:gd name="connsiteX2" fmla="*/ 73660 w 76234"/>
                <a:gd name="connsiteY2" fmla="*/ 34593 h 72924"/>
                <a:gd name="connsiteX3" fmla="*/ 34672 w 76234"/>
                <a:gd name="connsiteY3" fmla="*/ 70826 h 72924"/>
                <a:gd name="connsiteX4" fmla="*/ -2552 w 76234"/>
                <a:gd name="connsiteY4" fmla="*/ 34110 h 72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4" h="72924">
                  <a:moveTo>
                    <a:pt x="-2552" y="34110"/>
                  </a:moveTo>
                  <a:cubicBezTo>
                    <a:pt x="-2057" y="13955"/>
                    <a:pt x="15418" y="-2237"/>
                    <a:pt x="36488" y="-2098"/>
                  </a:cubicBezTo>
                  <a:cubicBezTo>
                    <a:pt x="57493" y="-1958"/>
                    <a:pt x="74156" y="14438"/>
                    <a:pt x="73660" y="34593"/>
                  </a:cubicBezTo>
                  <a:cubicBezTo>
                    <a:pt x="73153" y="54748"/>
                    <a:pt x="55677" y="70953"/>
                    <a:pt x="34672" y="70826"/>
                  </a:cubicBezTo>
                  <a:cubicBezTo>
                    <a:pt x="13615" y="70686"/>
                    <a:pt x="-3060" y="54252"/>
                    <a:pt x="-2552" y="34110"/>
                  </a:cubicBezTo>
                </a:path>
              </a:pathLst>
            </a:custGeom>
            <a:solidFill>
              <a:srgbClr val="17282F"/>
            </a:solidFill>
            <a:ln w="1270" cap="flat">
              <a:noFill/>
              <a:prstDash val="solid"/>
              <a:miter/>
            </a:ln>
          </p:spPr>
          <p:txBody>
            <a:bodyPr rtlCol="0" anchor="ctr"/>
            <a:lstStyle/>
            <a:p>
              <a:endParaRPr lang="fr-FR" dirty="0"/>
            </a:p>
          </p:txBody>
        </p:sp>
        <p:sp>
          <p:nvSpPr>
            <p:cNvPr id="126" name="Freeform: Shape 125">
              <a:extLst>
                <a:ext uri="{FF2B5EF4-FFF2-40B4-BE49-F238E27FC236}">
                  <a16:creationId xmlns:a16="http://schemas.microsoft.com/office/drawing/2014/main" id="{C29FAAB4-32D8-C318-4D63-5FFA04344A75}"/>
                </a:ext>
              </a:extLst>
            </p:cNvPr>
            <p:cNvSpPr/>
            <p:nvPr/>
          </p:nvSpPr>
          <p:spPr>
            <a:xfrm flipV="1">
              <a:off x="6969617" y="8913215"/>
              <a:ext cx="151087" cy="45318"/>
            </a:xfrm>
            <a:custGeom>
              <a:avLst/>
              <a:gdLst>
                <a:gd name="connsiteX0" fmla="*/ -1849 w 151087"/>
                <a:gd name="connsiteY0" fmla="*/ -1591 h 45318"/>
                <a:gd name="connsiteX1" fmla="*/ 71722 w 151087"/>
                <a:gd name="connsiteY1" fmla="*/ 19161 h 45318"/>
                <a:gd name="connsiteX2" fmla="*/ 148100 w 151087"/>
                <a:gd name="connsiteY2" fmla="*/ 8124 h 45318"/>
                <a:gd name="connsiteX3" fmla="*/ 131133 w 151087"/>
                <a:gd name="connsiteY3" fmla="*/ 27898 h 45318"/>
                <a:gd name="connsiteX4" fmla="*/ 69614 w 151087"/>
                <a:gd name="connsiteY4" fmla="*/ 42884 h 45318"/>
                <a:gd name="connsiteX5" fmla="*/ 11448 w 151087"/>
                <a:gd name="connsiteY5" fmla="*/ 20151 h 45318"/>
                <a:gd name="connsiteX6" fmla="*/ -1849 w 151087"/>
                <a:gd name="connsiteY6" fmla="*/ -1591 h 45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087" h="45318">
                  <a:moveTo>
                    <a:pt x="-1849" y="-1591"/>
                  </a:moveTo>
                  <a:cubicBezTo>
                    <a:pt x="3180" y="-6277"/>
                    <a:pt x="30752" y="16811"/>
                    <a:pt x="71722" y="19161"/>
                  </a:cubicBezTo>
                  <a:cubicBezTo>
                    <a:pt x="112616" y="22107"/>
                    <a:pt x="143960" y="2841"/>
                    <a:pt x="148100" y="8124"/>
                  </a:cubicBezTo>
                  <a:cubicBezTo>
                    <a:pt x="150157" y="10474"/>
                    <a:pt x="144798" y="19148"/>
                    <a:pt x="131133" y="27898"/>
                  </a:cubicBezTo>
                  <a:cubicBezTo>
                    <a:pt x="117684" y="36611"/>
                    <a:pt x="95141" y="44523"/>
                    <a:pt x="69614" y="42884"/>
                  </a:cubicBezTo>
                  <a:cubicBezTo>
                    <a:pt x="44112" y="41195"/>
                    <a:pt x="23208" y="30502"/>
                    <a:pt x="11448" y="20151"/>
                  </a:cubicBezTo>
                  <a:cubicBezTo>
                    <a:pt x="-566" y="9724"/>
                    <a:pt x="-4300" y="491"/>
                    <a:pt x="-1849" y="-1591"/>
                  </a:cubicBezTo>
                </a:path>
              </a:pathLst>
            </a:custGeom>
            <a:solidFill>
              <a:srgbClr val="17282F"/>
            </a:solidFill>
            <a:ln w="1270" cap="flat">
              <a:noFill/>
              <a:prstDash val="solid"/>
              <a:miter/>
            </a:ln>
          </p:spPr>
          <p:txBody>
            <a:bodyPr rtlCol="0" anchor="ctr"/>
            <a:lstStyle/>
            <a:p>
              <a:endParaRPr lang="fr-FR" dirty="0"/>
            </a:p>
          </p:txBody>
        </p:sp>
        <p:sp>
          <p:nvSpPr>
            <p:cNvPr id="127" name="Freeform: Shape 126">
              <a:extLst>
                <a:ext uri="{FF2B5EF4-FFF2-40B4-BE49-F238E27FC236}">
                  <a16:creationId xmlns:a16="http://schemas.microsoft.com/office/drawing/2014/main" id="{1B67919C-BB8A-8B79-B7F1-CBEA0F7EB1B7}"/>
                </a:ext>
              </a:extLst>
            </p:cNvPr>
            <p:cNvSpPr/>
            <p:nvPr/>
          </p:nvSpPr>
          <p:spPr>
            <a:xfrm flipV="1">
              <a:off x="7379183" y="9011589"/>
              <a:ext cx="76234" cy="72924"/>
            </a:xfrm>
            <a:custGeom>
              <a:avLst/>
              <a:gdLst>
                <a:gd name="connsiteX0" fmla="*/ -2805 w 76234"/>
                <a:gd name="connsiteY0" fmla="*/ 34092 h 72924"/>
                <a:gd name="connsiteX1" fmla="*/ 36222 w 76234"/>
                <a:gd name="connsiteY1" fmla="*/ -2116 h 72924"/>
                <a:gd name="connsiteX2" fmla="*/ 73408 w 76234"/>
                <a:gd name="connsiteY2" fmla="*/ 34574 h 72924"/>
                <a:gd name="connsiteX3" fmla="*/ 34406 w 76234"/>
                <a:gd name="connsiteY3" fmla="*/ 70807 h 72924"/>
                <a:gd name="connsiteX4" fmla="*/ -2805 w 76234"/>
                <a:gd name="connsiteY4" fmla="*/ 34092 h 72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4" h="72924">
                  <a:moveTo>
                    <a:pt x="-2805" y="34092"/>
                  </a:moveTo>
                  <a:cubicBezTo>
                    <a:pt x="-2310" y="13937"/>
                    <a:pt x="15178" y="-2256"/>
                    <a:pt x="36222" y="-2116"/>
                  </a:cubicBezTo>
                  <a:cubicBezTo>
                    <a:pt x="57228" y="-1964"/>
                    <a:pt x="73903" y="14432"/>
                    <a:pt x="73408" y="34574"/>
                  </a:cubicBezTo>
                  <a:cubicBezTo>
                    <a:pt x="72912" y="54729"/>
                    <a:pt x="55424" y="70934"/>
                    <a:pt x="34406" y="70807"/>
                  </a:cubicBezTo>
                  <a:cubicBezTo>
                    <a:pt x="13362" y="70680"/>
                    <a:pt x="-3300" y="54234"/>
                    <a:pt x="-2805" y="34092"/>
                  </a:cubicBezTo>
                </a:path>
              </a:pathLst>
            </a:custGeom>
            <a:solidFill>
              <a:srgbClr val="17282F"/>
            </a:solidFill>
            <a:ln w="1270" cap="flat">
              <a:noFill/>
              <a:prstDash val="solid"/>
              <a:miter/>
            </a:ln>
          </p:spPr>
          <p:txBody>
            <a:bodyPr rtlCol="0" anchor="ctr"/>
            <a:lstStyle/>
            <a:p>
              <a:endParaRPr lang="fr-FR" dirty="0"/>
            </a:p>
          </p:txBody>
        </p:sp>
        <p:sp>
          <p:nvSpPr>
            <p:cNvPr id="128" name="Freeform: Shape 127">
              <a:extLst>
                <a:ext uri="{FF2B5EF4-FFF2-40B4-BE49-F238E27FC236}">
                  <a16:creationId xmlns:a16="http://schemas.microsoft.com/office/drawing/2014/main" id="{00A3B418-648A-3710-9D34-4DC3D763D6F7}"/>
                </a:ext>
              </a:extLst>
            </p:cNvPr>
            <p:cNvSpPr/>
            <p:nvPr/>
          </p:nvSpPr>
          <p:spPr>
            <a:xfrm flipV="1">
              <a:off x="7372825" y="8896615"/>
              <a:ext cx="151090" cy="45318"/>
            </a:xfrm>
            <a:custGeom>
              <a:avLst/>
              <a:gdLst>
                <a:gd name="connsiteX0" fmla="*/ -2132 w 151090"/>
                <a:gd name="connsiteY0" fmla="*/ -1606 h 45318"/>
                <a:gd name="connsiteX1" fmla="*/ 71452 w 151090"/>
                <a:gd name="connsiteY1" fmla="*/ 19146 h 45318"/>
                <a:gd name="connsiteX2" fmla="*/ 147829 w 151090"/>
                <a:gd name="connsiteY2" fmla="*/ 8110 h 45318"/>
                <a:gd name="connsiteX3" fmla="*/ 130862 w 151090"/>
                <a:gd name="connsiteY3" fmla="*/ 27884 h 45318"/>
                <a:gd name="connsiteX4" fmla="*/ 69343 w 151090"/>
                <a:gd name="connsiteY4" fmla="*/ 42870 h 45318"/>
                <a:gd name="connsiteX5" fmla="*/ 11165 w 151090"/>
                <a:gd name="connsiteY5" fmla="*/ 20137 h 45318"/>
                <a:gd name="connsiteX6" fmla="*/ -2132 w 151090"/>
                <a:gd name="connsiteY6" fmla="*/ -1606 h 45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090" h="45318">
                  <a:moveTo>
                    <a:pt x="-2132" y="-1606"/>
                  </a:moveTo>
                  <a:cubicBezTo>
                    <a:pt x="2910" y="-6292"/>
                    <a:pt x="30507" y="16784"/>
                    <a:pt x="71452" y="19146"/>
                  </a:cubicBezTo>
                  <a:cubicBezTo>
                    <a:pt x="112346" y="22092"/>
                    <a:pt x="143689" y="2827"/>
                    <a:pt x="147829" y="8110"/>
                  </a:cubicBezTo>
                  <a:cubicBezTo>
                    <a:pt x="149874" y="10459"/>
                    <a:pt x="144578" y="19133"/>
                    <a:pt x="130862" y="27884"/>
                  </a:cubicBezTo>
                  <a:cubicBezTo>
                    <a:pt x="117413" y="36608"/>
                    <a:pt x="94870" y="44508"/>
                    <a:pt x="69343" y="42870"/>
                  </a:cubicBezTo>
                  <a:cubicBezTo>
                    <a:pt x="43842" y="41181"/>
                    <a:pt x="22937" y="30500"/>
                    <a:pt x="11165" y="20137"/>
                  </a:cubicBezTo>
                  <a:cubicBezTo>
                    <a:pt x="-811" y="9710"/>
                    <a:pt x="-4571" y="477"/>
                    <a:pt x="-2132" y="-1606"/>
                  </a:cubicBezTo>
                </a:path>
              </a:pathLst>
            </a:custGeom>
            <a:solidFill>
              <a:srgbClr val="17282F"/>
            </a:solidFill>
            <a:ln w="1270" cap="flat">
              <a:noFill/>
              <a:prstDash val="solid"/>
              <a:miter/>
            </a:ln>
          </p:spPr>
          <p:txBody>
            <a:bodyPr rtlCol="0" anchor="ctr"/>
            <a:lstStyle/>
            <a:p>
              <a:endParaRPr lang="fr-FR" dirty="0"/>
            </a:p>
          </p:txBody>
        </p:sp>
        <p:sp>
          <p:nvSpPr>
            <p:cNvPr id="129" name="Freeform: Shape 128">
              <a:extLst>
                <a:ext uri="{FF2B5EF4-FFF2-40B4-BE49-F238E27FC236}">
                  <a16:creationId xmlns:a16="http://schemas.microsoft.com/office/drawing/2014/main" id="{1463EDEE-2418-AF3C-FF5E-729CE849C4A3}"/>
                </a:ext>
              </a:extLst>
            </p:cNvPr>
            <p:cNvSpPr/>
            <p:nvPr/>
          </p:nvSpPr>
          <p:spPr>
            <a:xfrm flipV="1">
              <a:off x="7136879" y="8911600"/>
              <a:ext cx="106259" cy="346497"/>
            </a:xfrm>
            <a:custGeom>
              <a:avLst/>
              <a:gdLst>
                <a:gd name="connsiteX0" fmla="*/ 103599 w 106259"/>
                <a:gd name="connsiteY0" fmla="*/ 1891 h 346497"/>
                <a:gd name="connsiteX1" fmla="*/ 36327 w 106259"/>
                <a:gd name="connsiteY1" fmla="*/ 9892 h 346497"/>
                <a:gd name="connsiteX2" fmla="*/ 13581 w 106259"/>
                <a:gd name="connsiteY2" fmla="*/ 18858 h 346497"/>
                <a:gd name="connsiteX3" fmla="*/ 18699 w 106259"/>
                <a:gd name="connsiteY3" fmla="*/ 50291 h 346497"/>
                <a:gd name="connsiteX4" fmla="*/ 44849 w 106259"/>
                <a:gd name="connsiteY4" fmla="*/ 131825 h 346497"/>
                <a:gd name="connsiteX5" fmla="*/ 101783 w 106259"/>
                <a:gd name="connsiteY5" fmla="*/ 344397 h 346497"/>
                <a:gd name="connsiteX6" fmla="*/ 27869 w 106259"/>
                <a:gd name="connsiteY6" fmla="*/ 136905 h 346497"/>
                <a:gd name="connsiteX7" fmla="*/ 3053 w 106259"/>
                <a:gd name="connsiteY7" fmla="*/ 54977 h 346497"/>
                <a:gd name="connsiteX8" fmla="*/ 94 w 106259"/>
                <a:gd name="connsiteY8" fmla="*/ 13588 h 346497"/>
                <a:gd name="connsiteX9" fmla="*/ 18217 w 106259"/>
                <a:gd name="connsiteY9" fmla="*/ -675 h 346497"/>
                <a:gd name="connsiteX10" fmla="*/ 36136 w 106259"/>
                <a:gd name="connsiteY10" fmla="*/ -2072 h 346497"/>
                <a:gd name="connsiteX11" fmla="*/ 103599 w 106259"/>
                <a:gd name="connsiteY11" fmla="*/ 1891 h 34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259" h="346497">
                  <a:moveTo>
                    <a:pt x="103599" y="1891"/>
                  </a:moveTo>
                  <a:cubicBezTo>
                    <a:pt x="103650" y="4228"/>
                    <a:pt x="77920" y="7111"/>
                    <a:pt x="36327" y="9892"/>
                  </a:cubicBezTo>
                  <a:cubicBezTo>
                    <a:pt x="25799" y="10349"/>
                    <a:pt x="15779" y="11835"/>
                    <a:pt x="13581" y="18858"/>
                  </a:cubicBezTo>
                  <a:cubicBezTo>
                    <a:pt x="10660" y="26275"/>
                    <a:pt x="14356" y="37807"/>
                    <a:pt x="18699" y="50291"/>
                  </a:cubicBezTo>
                  <a:cubicBezTo>
                    <a:pt x="27018" y="76199"/>
                    <a:pt x="35705" y="103364"/>
                    <a:pt x="44849" y="131825"/>
                  </a:cubicBezTo>
                  <a:cubicBezTo>
                    <a:pt x="80980" y="247839"/>
                    <a:pt x="106469" y="342988"/>
                    <a:pt x="101783" y="344397"/>
                  </a:cubicBezTo>
                  <a:cubicBezTo>
                    <a:pt x="97096" y="345807"/>
                    <a:pt x="64000" y="252919"/>
                    <a:pt x="27869" y="136905"/>
                  </a:cubicBezTo>
                  <a:cubicBezTo>
                    <a:pt x="19207" y="108304"/>
                    <a:pt x="10927" y="81050"/>
                    <a:pt x="3053" y="54977"/>
                  </a:cubicBezTo>
                  <a:cubicBezTo>
                    <a:pt x="-198" y="42848"/>
                    <a:pt x="-6193" y="28955"/>
                    <a:pt x="94" y="13588"/>
                  </a:cubicBezTo>
                  <a:cubicBezTo>
                    <a:pt x="3383" y="5942"/>
                    <a:pt x="11410" y="735"/>
                    <a:pt x="18217" y="-675"/>
                  </a:cubicBezTo>
                  <a:cubicBezTo>
                    <a:pt x="25049" y="-2313"/>
                    <a:pt x="30942" y="-2072"/>
                    <a:pt x="36136" y="-2072"/>
                  </a:cubicBezTo>
                  <a:cubicBezTo>
                    <a:pt x="77818" y="-1805"/>
                    <a:pt x="103586" y="-446"/>
                    <a:pt x="103599" y="1891"/>
                  </a:cubicBezTo>
                </a:path>
              </a:pathLst>
            </a:custGeom>
            <a:solidFill>
              <a:srgbClr val="17282F"/>
            </a:solidFill>
            <a:ln w="1270" cap="flat">
              <a:noFill/>
              <a:prstDash val="solid"/>
              <a:miter/>
            </a:ln>
          </p:spPr>
          <p:txBody>
            <a:bodyPr rtlCol="0" anchor="ctr"/>
            <a:lstStyle/>
            <a:p>
              <a:endParaRPr lang="fr-FR" dirty="0"/>
            </a:p>
          </p:txBody>
        </p:sp>
        <p:sp>
          <p:nvSpPr>
            <p:cNvPr id="130" name="Freeform: Shape 129">
              <a:extLst>
                <a:ext uri="{FF2B5EF4-FFF2-40B4-BE49-F238E27FC236}">
                  <a16:creationId xmlns:a16="http://schemas.microsoft.com/office/drawing/2014/main" id="{E9C4C4EF-53A3-F6C0-EC3B-AD54947CF61C}"/>
                </a:ext>
              </a:extLst>
            </p:cNvPr>
            <p:cNvSpPr/>
            <p:nvPr/>
          </p:nvSpPr>
          <p:spPr>
            <a:xfrm flipV="1">
              <a:off x="7244028" y="9610674"/>
              <a:ext cx="391223" cy="203153"/>
            </a:xfrm>
            <a:custGeom>
              <a:avLst/>
              <a:gdLst>
                <a:gd name="connsiteX0" fmla="*/ -2831 w 391223"/>
                <a:gd name="connsiteY0" fmla="*/ 71632 h 203153"/>
                <a:gd name="connsiteX1" fmla="*/ 388392 w 391223"/>
                <a:gd name="connsiteY1" fmla="*/ 201629 h 203153"/>
                <a:gd name="connsiteX2" fmla="*/ 1716 w 391223"/>
                <a:gd name="connsiteY2" fmla="*/ -1190 h 203153"/>
                <a:gd name="connsiteX3" fmla="*/ -2831 w 391223"/>
                <a:gd name="connsiteY3" fmla="*/ 71632 h 203153"/>
              </a:gdLst>
              <a:ahLst/>
              <a:cxnLst>
                <a:cxn ang="0">
                  <a:pos x="connsiteX0" y="connsiteY0"/>
                </a:cxn>
                <a:cxn ang="0">
                  <a:pos x="connsiteX1" y="connsiteY1"/>
                </a:cxn>
                <a:cxn ang="0">
                  <a:pos x="connsiteX2" y="connsiteY2"/>
                </a:cxn>
                <a:cxn ang="0">
                  <a:pos x="connsiteX3" y="connsiteY3"/>
                </a:cxn>
              </a:cxnLst>
              <a:rect l="l" t="t" r="r" b="b"/>
              <a:pathLst>
                <a:path w="391223" h="203153">
                  <a:moveTo>
                    <a:pt x="-2831" y="71632"/>
                  </a:moveTo>
                  <a:cubicBezTo>
                    <a:pt x="-2831" y="71632"/>
                    <a:pt x="197664" y="70769"/>
                    <a:pt x="388392" y="201629"/>
                  </a:cubicBezTo>
                  <a:cubicBezTo>
                    <a:pt x="388392" y="201629"/>
                    <a:pt x="300534" y="-11083"/>
                    <a:pt x="1716" y="-1190"/>
                  </a:cubicBezTo>
                  <a:lnTo>
                    <a:pt x="-2831" y="71632"/>
                  </a:lnTo>
                </a:path>
              </a:pathLst>
            </a:custGeom>
            <a:solidFill>
              <a:srgbClr val="F68260"/>
            </a:solidFill>
            <a:ln w="1270" cap="flat">
              <a:noFill/>
              <a:prstDash val="solid"/>
              <a:miter/>
            </a:ln>
          </p:spPr>
          <p:txBody>
            <a:bodyPr rtlCol="0" anchor="ctr"/>
            <a:lstStyle/>
            <a:p>
              <a:endParaRPr lang="fr-FR" dirty="0"/>
            </a:p>
          </p:txBody>
        </p:sp>
        <p:sp>
          <p:nvSpPr>
            <p:cNvPr id="131" name="Freeform: Shape 130">
              <a:extLst>
                <a:ext uri="{FF2B5EF4-FFF2-40B4-BE49-F238E27FC236}">
                  <a16:creationId xmlns:a16="http://schemas.microsoft.com/office/drawing/2014/main" id="{97442A54-0681-DEB7-70A7-064F24D4D344}"/>
                </a:ext>
              </a:extLst>
            </p:cNvPr>
            <p:cNvSpPr/>
            <p:nvPr/>
          </p:nvSpPr>
          <p:spPr>
            <a:xfrm flipV="1">
              <a:off x="7262790" y="9320334"/>
              <a:ext cx="127460" cy="89219"/>
            </a:xfrm>
            <a:custGeom>
              <a:avLst/>
              <a:gdLst>
                <a:gd name="connsiteX0" fmla="*/ 874 w 127460"/>
                <a:gd name="connsiteY0" fmla="*/ 55897 h 89219"/>
                <a:gd name="connsiteX1" fmla="*/ 65402 w 127460"/>
                <a:gd name="connsiteY1" fmla="*/ 87304 h 89219"/>
                <a:gd name="connsiteX2" fmla="*/ 113447 w 127460"/>
                <a:gd name="connsiteY2" fmla="*/ 65143 h 89219"/>
                <a:gd name="connsiteX3" fmla="*/ 119632 w 127460"/>
                <a:gd name="connsiteY3" fmla="*/ 16489 h 89219"/>
                <a:gd name="connsiteX4" fmla="*/ 66736 w 127460"/>
                <a:gd name="connsiteY4" fmla="*/ -326 h 89219"/>
                <a:gd name="connsiteX5" fmla="*/ 12494 w 127460"/>
                <a:gd name="connsiteY5" fmla="*/ 27779 h 89219"/>
                <a:gd name="connsiteX6" fmla="*/ 61 w 127460"/>
                <a:gd name="connsiteY6" fmla="*/ 39209 h 89219"/>
                <a:gd name="connsiteX7" fmla="*/ -803 w 127460"/>
                <a:gd name="connsiteY7" fmla="*/ 54449 h 8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460" h="89219">
                  <a:moveTo>
                    <a:pt x="874" y="55897"/>
                  </a:moveTo>
                  <a:cubicBezTo>
                    <a:pt x="14425" y="76281"/>
                    <a:pt x="39609" y="88510"/>
                    <a:pt x="65402" y="87304"/>
                  </a:cubicBezTo>
                  <a:cubicBezTo>
                    <a:pt x="83297" y="86466"/>
                    <a:pt x="101775" y="78960"/>
                    <a:pt x="113447" y="65143"/>
                  </a:cubicBezTo>
                  <a:cubicBezTo>
                    <a:pt x="125118" y="51325"/>
                    <a:pt x="128623" y="30890"/>
                    <a:pt x="119632" y="16489"/>
                  </a:cubicBezTo>
                  <a:cubicBezTo>
                    <a:pt x="109522" y="284"/>
                    <a:pt x="86637" y="-4695"/>
                    <a:pt x="66736" y="-326"/>
                  </a:cubicBezTo>
                  <a:cubicBezTo>
                    <a:pt x="46848" y="4068"/>
                    <a:pt x="29246" y="15930"/>
                    <a:pt x="12494" y="27779"/>
                  </a:cubicBezTo>
                  <a:cubicBezTo>
                    <a:pt x="7872" y="31068"/>
                    <a:pt x="3122" y="34497"/>
                    <a:pt x="61" y="39209"/>
                  </a:cubicBezTo>
                  <a:cubicBezTo>
                    <a:pt x="-3000" y="43896"/>
                    <a:pt x="-3965" y="50220"/>
                    <a:pt x="-803" y="54449"/>
                  </a:cubicBezTo>
                </a:path>
              </a:pathLst>
            </a:custGeom>
            <a:solidFill>
              <a:srgbClr val="F68260"/>
            </a:solidFill>
            <a:ln w="1270" cap="flat">
              <a:noFill/>
              <a:prstDash val="solid"/>
              <a:miter/>
            </a:ln>
          </p:spPr>
          <p:txBody>
            <a:bodyPr rtlCol="0" anchor="ctr"/>
            <a:lstStyle/>
            <a:p>
              <a:endParaRPr lang="fr-FR" dirty="0"/>
            </a:p>
          </p:txBody>
        </p:sp>
        <p:sp>
          <p:nvSpPr>
            <p:cNvPr id="132" name="Freeform: Shape 131">
              <a:extLst>
                <a:ext uri="{FF2B5EF4-FFF2-40B4-BE49-F238E27FC236}">
                  <a16:creationId xmlns:a16="http://schemas.microsoft.com/office/drawing/2014/main" id="{2E5EBC31-F66C-D69C-4BBA-1777B4CAD12A}"/>
                </a:ext>
              </a:extLst>
            </p:cNvPr>
            <p:cNvSpPr/>
            <p:nvPr/>
          </p:nvSpPr>
          <p:spPr>
            <a:xfrm rot="12600000" flipV="1">
              <a:off x="7282639" y="9328976"/>
              <a:ext cx="132157" cy="123821"/>
            </a:xfrm>
            <a:custGeom>
              <a:avLst/>
              <a:gdLst>
                <a:gd name="connsiteX0" fmla="*/ 121301 w 132157"/>
                <a:gd name="connsiteY0" fmla="*/ 121949 h 123821"/>
                <a:gd name="connsiteX1" fmla="*/ 81042 w 132157"/>
                <a:gd name="connsiteY1" fmla="*/ 43590 h 123821"/>
                <a:gd name="connsiteX2" fmla="*/ -2728 w 132157"/>
                <a:gd name="connsiteY2" fmla="*/ 5529 h 123821"/>
                <a:gd name="connsiteX3" fmla="*/ 28374 w 132157"/>
                <a:gd name="connsiteY3" fmla="*/ -1799 h 123821"/>
                <a:gd name="connsiteX4" fmla="*/ 98466 w 132157"/>
                <a:gd name="connsiteY4" fmla="*/ 27449 h 123821"/>
                <a:gd name="connsiteX5" fmla="*/ 129378 w 132157"/>
                <a:gd name="connsiteY5" fmla="*/ 92968 h 123821"/>
                <a:gd name="connsiteX6" fmla="*/ 121301 w 132157"/>
                <a:gd name="connsiteY6" fmla="*/ 121949 h 12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157" h="123821">
                  <a:moveTo>
                    <a:pt x="121301" y="121949"/>
                  </a:moveTo>
                  <a:cubicBezTo>
                    <a:pt x="114608" y="121924"/>
                    <a:pt x="117211" y="77449"/>
                    <a:pt x="81042" y="43590"/>
                  </a:cubicBezTo>
                  <a:cubicBezTo>
                    <a:pt x="44948" y="9618"/>
                    <a:pt x="-2766" y="11764"/>
                    <a:pt x="-2728" y="5529"/>
                  </a:cubicBezTo>
                  <a:cubicBezTo>
                    <a:pt x="-3185" y="2709"/>
                    <a:pt x="8347" y="-2472"/>
                    <a:pt x="28374" y="-1799"/>
                  </a:cubicBezTo>
                  <a:cubicBezTo>
                    <a:pt x="48047" y="-1304"/>
                    <a:pt x="76342" y="6735"/>
                    <a:pt x="98466" y="27449"/>
                  </a:cubicBezTo>
                  <a:cubicBezTo>
                    <a:pt x="120526" y="48201"/>
                    <a:pt x="128959" y="74629"/>
                    <a:pt x="129378" y="92968"/>
                  </a:cubicBezTo>
                  <a:cubicBezTo>
                    <a:pt x="129937" y="111663"/>
                    <a:pt x="124323" y="122381"/>
                    <a:pt x="121301" y="121949"/>
                  </a:cubicBezTo>
                </a:path>
              </a:pathLst>
            </a:custGeom>
            <a:solidFill>
              <a:srgbClr val="17282F"/>
            </a:solidFill>
            <a:ln w="1270" cap="flat">
              <a:noFill/>
              <a:prstDash val="solid"/>
              <a:miter/>
            </a:ln>
          </p:spPr>
          <p:txBody>
            <a:bodyPr rtlCol="0" anchor="ctr"/>
            <a:lstStyle/>
            <a:p>
              <a:endParaRPr lang="fr-FR" dirty="0"/>
            </a:p>
          </p:txBody>
        </p:sp>
        <p:sp>
          <p:nvSpPr>
            <p:cNvPr id="133" name="Freeform: Shape 132">
              <a:extLst>
                <a:ext uri="{FF2B5EF4-FFF2-40B4-BE49-F238E27FC236}">
                  <a16:creationId xmlns:a16="http://schemas.microsoft.com/office/drawing/2014/main" id="{A8F6FC2D-7D2B-835F-936B-A7F0DF745D9E}"/>
                </a:ext>
              </a:extLst>
            </p:cNvPr>
            <p:cNvSpPr/>
            <p:nvPr/>
          </p:nvSpPr>
          <p:spPr>
            <a:xfrm rot="900000" flipV="1">
              <a:off x="7353618" y="8750260"/>
              <a:ext cx="188388" cy="49349"/>
            </a:xfrm>
            <a:custGeom>
              <a:avLst/>
              <a:gdLst>
                <a:gd name="connsiteX0" fmla="*/ -2534 w 188388"/>
                <a:gd name="connsiteY0" fmla="*/ 11211 h 49349"/>
                <a:gd name="connsiteX1" fmla="*/ 91180 w 188388"/>
                <a:gd name="connsiteY1" fmla="*/ 5153 h 49349"/>
                <a:gd name="connsiteX2" fmla="*/ 185058 w 188388"/>
                <a:gd name="connsiteY2" fmla="*/ 1864 h 49349"/>
                <a:gd name="connsiteX3" fmla="*/ 163913 w 188388"/>
                <a:gd name="connsiteY3" fmla="*/ 26730 h 49349"/>
                <a:gd name="connsiteX4" fmla="*/ 93262 w 188388"/>
                <a:gd name="connsiteY4" fmla="*/ 46784 h 49349"/>
                <a:gd name="connsiteX5" fmla="*/ 20987 w 188388"/>
                <a:gd name="connsiteY5" fmla="*/ 33855 h 49349"/>
                <a:gd name="connsiteX6" fmla="*/ -2534 w 188388"/>
                <a:gd name="connsiteY6" fmla="*/ 11211 h 4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388" h="49349">
                  <a:moveTo>
                    <a:pt x="-2534" y="11211"/>
                  </a:moveTo>
                  <a:cubicBezTo>
                    <a:pt x="2191" y="314"/>
                    <a:pt x="42780" y="8062"/>
                    <a:pt x="91180" y="5153"/>
                  </a:cubicBezTo>
                  <a:cubicBezTo>
                    <a:pt x="139681" y="3223"/>
                    <a:pt x="179279" y="-8499"/>
                    <a:pt x="185058" y="1864"/>
                  </a:cubicBezTo>
                  <a:cubicBezTo>
                    <a:pt x="187611" y="6817"/>
                    <a:pt x="180232" y="16901"/>
                    <a:pt x="163913" y="26730"/>
                  </a:cubicBezTo>
                  <a:cubicBezTo>
                    <a:pt x="147733" y="36560"/>
                    <a:pt x="122320" y="45310"/>
                    <a:pt x="93262" y="46784"/>
                  </a:cubicBezTo>
                  <a:cubicBezTo>
                    <a:pt x="64218" y="48206"/>
                    <a:pt x="38081" y="42034"/>
                    <a:pt x="20987" y="33855"/>
                  </a:cubicBezTo>
                  <a:cubicBezTo>
                    <a:pt x="3778" y="25676"/>
                    <a:pt x="-4579" y="16392"/>
                    <a:pt x="-2534" y="11211"/>
                  </a:cubicBezTo>
                </a:path>
              </a:pathLst>
            </a:custGeom>
            <a:solidFill>
              <a:srgbClr val="17282F"/>
            </a:solidFill>
            <a:ln w="1270" cap="flat">
              <a:noFill/>
              <a:prstDash val="solid"/>
              <a:miter/>
            </a:ln>
          </p:spPr>
          <p:txBody>
            <a:bodyPr rtlCol="0" anchor="ctr"/>
            <a:lstStyle/>
            <a:p>
              <a:endParaRPr lang="fr-FR" dirty="0"/>
            </a:p>
          </p:txBody>
        </p:sp>
        <p:sp>
          <p:nvSpPr>
            <p:cNvPr id="134" name="Freeform: Shape 133">
              <a:extLst>
                <a:ext uri="{FF2B5EF4-FFF2-40B4-BE49-F238E27FC236}">
                  <a16:creationId xmlns:a16="http://schemas.microsoft.com/office/drawing/2014/main" id="{A853D68A-B9B1-D718-DF0B-80C16F77C232}"/>
                </a:ext>
              </a:extLst>
            </p:cNvPr>
            <p:cNvSpPr/>
            <p:nvPr/>
          </p:nvSpPr>
          <p:spPr>
            <a:xfrm rot="20700000" flipV="1">
              <a:off x="6976970" y="8791501"/>
              <a:ext cx="140380" cy="50254"/>
            </a:xfrm>
            <a:custGeom>
              <a:avLst/>
              <a:gdLst>
                <a:gd name="connsiteX0" fmla="*/ -1278 w 140380"/>
                <a:gd name="connsiteY0" fmla="*/ 1008 h 50254"/>
                <a:gd name="connsiteX1" fmla="*/ 68052 w 140380"/>
                <a:gd name="connsiteY1" fmla="*/ 5986 h 50254"/>
                <a:gd name="connsiteX2" fmla="*/ 137152 w 140380"/>
                <a:gd name="connsiteY2" fmla="*/ 13644 h 50254"/>
                <a:gd name="connsiteX3" fmla="*/ 121582 w 140380"/>
                <a:gd name="connsiteY3" fmla="*/ 35653 h 50254"/>
                <a:gd name="connsiteX4" fmla="*/ 64267 w 140380"/>
                <a:gd name="connsiteY4" fmla="*/ 47502 h 50254"/>
                <a:gd name="connsiteX5" fmla="*/ 10064 w 140380"/>
                <a:gd name="connsiteY5" fmla="*/ 25468 h 50254"/>
                <a:gd name="connsiteX6" fmla="*/ -1278 w 140380"/>
                <a:gd name="connsiteY6" fmla="*/ 1008 h 50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380" h="50254">
                  <a:moveTo>
                    <a:pt x="-1278" y="1008"/>
                  </a:moveTo>
                  <a:cubicBezTo>
                    <a:pt x="6508" y="-7857"/>
                    <a:pt x="34143" y="3497"/>
                    <a:pt x="68052" y="5986"/>
                  </a:cubicBezTo>
                  <a:cubicBezTo>
                    <a:pt x="101872" y="9682"/>
                    <a:pt x="131107" y="3522"/>
                    <a:pt x="137152" y="13644"/>
                  </a:cubicBezTo>
                  <a:cubicBezTo>
                    <a:pt x="139769" y="18546"/>
                    <a:pt x="134676" y="27589"/>
                    <a:pt x="121582" y="35653"/>
                  </a:cubicBezTo>
                  <a:cubicBezTo>
                    <a:pt x="108679" y="43680"/>
                    <a:pt x="87559" y="49611"/>
                    <a:pt x="64267" y="47502"/>
                  </a:cubicBezTo>
                  <a:cubicBezTo>
                    <a:pt x="41001" y="45356"/>
                    <a:pt x="21290" y="35704"/>
                    <a:pt x="10064" y="25468"/>
                  </a:cubicBezTo>
                  <a:cubicBezTo>
                    <a:pt x="-1354" y="15181"/>
                    <a:pt x="-4719" y="5364"/>
                    <a:pt x="-1278" y="1008"/>
                  </a:cubicBezTo>
                </a:path>
              </a:pathLst>
            </a:custGeom>
            <a:solidFill>
              <a:srgbClr val="17282F"/>
            </a:solidFill>
            <a:ln w="1270" cap="flat">
              <a:noFill/>
              <a:prstDash val="solid"/>
              <a:miter/>
            </a:ln>
          </p:spPr>
          <p:txBody>
            <a:bodyPr rtlCol="0" anchor="ctr"/>
            <a:lstStyle/>
            <a:p>
              <a:endParaRPr lang="fr-FR" dirty="0"/>
            </a:p>
          </p:txBody>
        </p:sp>
        <p:sp>
          <p:nvSpPr>
            <p:cNvPr id="135" name="Freeform: Shape 134">
              <a:extLst>
                <a:ext uri="{FF2B5EF4-FFF2-40B4-BE49-F238E27FC236}">
                  <a16:creationId xmlns:a16="http://schemas.microsoft.com/office/drawing/2014/main" id="{72561E8D-3714-1A05-DD10-137AE4E2FCFE}"/>
                </a:ext>
              </a:extLst>
            </p:cNvPr>
            <p:cNvSpPr/>
            <p:nvPr/>
          </p:nvSpPr>
          <p:spPr>
            <a:xfrm flipV="1">
              <a:off x="7198794" y="8328495"/>
              <a:ext cx="857979" cy="1538516"/>
            </a:xfrm>
            <a:custGeom>
              <a:avLst/>
              <a:gdLst>
                <a:gd name="connsiteX0" fmla="*/ -2519 w 857979"/>
                <a:gd name="connsiteY0" fmla="*/ 1502661 h 1538516"/>
                <a:gd name="connsiteX1" fmla="*/ 20633 w 857979"/>
                <a:gd name="connsiteY1" fmla="*/ 1536444 h 1538516"/>
                <a:gd name="connsiteX2" fmla="*/ 527998 w 857979"/>
                <a:gd name="connsiteY2" fmla="*/ 1440165 h 1538516"/>
                <a:gd name="connsiteX3" fmla="*/ 707056 w 857979"/>
                <a:gd name="connsiteY3" fmla="*/ 1340546 h 1538516"/>
                <a:gd name="connsiteX4" fmla="*/ 800375 w 857979"/>
                <a:gd name="connsiteY4" fmla="*/ 1076107 h 1538516"/>
                <a:gd name="connsiteX5" fmla="*/ 801620 w 857979"/>
                <a:gd name="connsiteY5" fmla="*/ -2073 h 1538516"/>
                <a:gd name="connsiteX6" fmla="*/ 665705 w 857979"/>
                <a:gd name="connsiteY6" fmla="*/ 63078 h 1538516"/>
                <a:gd name="connsiteX7" fmla="*/ 513571 w 857979"/>
                <a:gd name="connsiteY7" fmla="*/ 90358 h 1538516"/>
                <a:gd name="connsiteX8" fmla="*/ 404059 w 857979"/>
                <a:gd name="connsiteY8" fmla="*/ 213992 h 1538516"/>
                <a:gd name="connsiteX9" fmla="*/ 412111 w 857979"/>
                <a:gd name="connsiteY9" fmla="*/ 380515 h 1538516"/>
                <a:gd name="connsiteX10" fmla="*/ 465870 w 857979"/>
                <a:gd name="connsiteY10" fmla="*/ 558950 h 1538516"/>
                <a:gd name="connsiteX11" fmla="*/ 350541 w 857979"/>
                <a:gd name="connsiteY11" fmla="*/ 718843 h 1538516"/>
                <a:gd name="connsiteX12" fmla="*/ 424036 w 857979"/>
                <a:gd name="connsiteY12" fmla="*/ 1044839 h 1538516"/>
                <a:gd name="connsiteX13" fmla="*/ 333396 w 857979"/>
                <a:gd name="connsiteY13" fmla="*/ 1128824 h 1538516"/>
                <a:gd name="connsiteX14" fmla="*/ 212619 w 857979"/>
                <a:gd name="connsiteY14" fmla="*/ 1168715 h 1538516"/>
                <a:gd name="connsiteX15" fmla="*/ -2519 w 857979"/>
                <a:gd name="connsiteY15" fmla="*/ 1502661 h 1538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57979" h="1538516">
                  <a:moveTo>
                    <a:pt x="-2519" y="1502661"/>
                  </a:moveTo>
                  <a:lnTo>
                    <a:pt x="20633" y="1536444"/>
                  </a:lnTo>
                  <a:cubicBezTo>
                    <a:pt x="193074" y="1527566"/>
                    <a:pt x="364296" y="1495080"/>
                    <a:pt x="527998" y="1440165"/>
                  </a:cubicBezTo>
                  <a:cubicBezTo>
                    <a:pt x="593467" y="1418219"/>
                    <a:pt x="660078" y="1391130"/>
                    <a:pt x="707056" y="1340546"/>
                  </a:cubicBezTo>
                  <a:cubicBezTo>
                    <a:pt x="771750" y="1270886"/>
                    <a:pt x="787625" y="1170315"/>
                    <a:pt x="800375" y="1076107"/>
                  </a:cubicBezTo>
                  <a:cubicBezTo>
                    <a:pt x="848877" y="717535"/>
                    <a:pt x="893593" y="347876"/>
                    <a:pt x="801620" y="-2073"/>
                  </a:cubicBezTo>
                  <a:cubicBezTo>
                    <a:pt x="771635" y="40079"/>
                    <a:pt x="717013" y="56462"/>
                    <a:pt x="665705" y="63078"/>
                  </a:cubicBezTo>
                  <a:cubicBezTo>
                    <a:pt x="614384" y="69708"/>
                    <a:pt x="560980" y="69670"/>
                    <a:pt x="513571" y="90358"/>
                  </a:cubicBezTo>
                  <a:cubicBezTo>
                    <a:pt x="461565" y="113027"/>
                    <a:pt x="421598" y="160043"/>
                    <a:pt x="404059" y="213992"/>
                  </a:cubicBezTo>
                  <a:cubicBezTo>
                    <a:pt x="386533" y="267929"/>
                    <a:pt x="390724" y="327975"/>
                    <a:pt x="412111" y="380515"/>
                  </a:cubicBezTo>
                  <a:cubicBezTo>
                    <a:pt x="436076" y="439316"/>
                    <a:pt x="481758" y="497469"/>
                    <a:pt x="465870" y="558950"/>
                  </a:cubicBezTo>
                  <a:cubicBezTo>
                    <a:pt x="449246" y="623301"/>
                    <a:pt x="372068" y="655965"/>
                    <a:pt x="350541" y="718843"/>
                  </a:cubicBezTo>
                  <a:cubicBezTo>
                    <a:pt x="313292" y="827529"/>
                    <a:pt x="462352" y="936508"/>
                    <a:pt x="424036" y="1044839"/>
                  </a:cubicBezTo>
                  <a:cubicBezTo>
                    <a:pt x="409876" y="1084831"/>
                    <a:pt x="372474" y="1112327"/>
                    <a:pt x="333396" y="1128824"/>
                  </a:cubicBezTo>
                  <a:cubicBezTo>
                    <a:pt x="294318" y="1145322"/>
                    <a:pt x="252129" y="1153272"/>
                    <a:pt x="212619" y="1168715"/>
                  </a:cubicBezTo>
                  <a:cubicBezTo>
                    <a:pt x="80857" y="1220226"/>
                    <a:pt x="-10101" y="1361387"/>
                    <a:pt x="-2519" y="1502661"/>
                  </a:cubicBezTo>
                </a:path>
              </a:pathLst>
            </a:custGeom>
            <a:solidFill>
              <a:srgbClr val="17282F"/>
            </a:solidFill>
            <a:ln w="1270" cap="flat">
              <a:noFill/>
              <a:prstDash val="solid"/>
              <a:miter/>
            </a:ln>
          </p:spPr>
          <p:txBody>
            <a:bodyPr rtlCol="0" anchor="ctr"/>
            <a:lstStyle/>
            <a:p>
              <a:endParaRPr lang="fr-FR" dirty="0"/>
            </a:p>
          </p:txBody>
        </p:sp>
        <p:sp>
          <p:nvSpPr>
            <p:cNvPr id="136" name="Freeform: Shape 135">
              <a:extLst>
                <a:ext uri="{FF2B5EF4-FFF2-40B4-BE49-F238E27FC236}">
                  <a16:creationId xmlns:a16="http://schemas.microsoft.com/office/drawing/2014/main" id="{3D7974B2-5579-D6E3-DE1B-788B1C79D7BB}"/>
                </a:ext>
              </a:extLst>
            </p:cNvPr>
            <p:cNvSpPr/>
            <p:nvPr/>
          </p:nvSpPr>
          <p:spPr>
            <a:xfrm flipV="1">
              <a:off x="7144879" y="8239582"/>
              <a:ext cx="1210019" cy="1674952"/>
            </a:xfrm>
            <a:custGeom>
              <a:avLst/>
              <a:gdLst>
                <a:gd name="connsiteX0" fmla="*/ 929861 w 1210019"/>
                <a:gd name="connsiteY0" fmla="*/ 1373040 h 1674952"/>
                <a:gd name="connsiteX1" fmla="*/ 446461 w 1210019"/>
                <a:gd name="connsiteY1" fmla="*/ 1672861 h 1674952"/>
                <a:gd name="connsiteX2" fmla="*/ 687926 w 1210019"/>
                <a:gd name="connsiteY2" fmla="*/ 1131829 h 1674952"/>
                <a:gd name="connsiteX3" fmla="*/ 781678 w 1210019"/>
                <a:gd name="connsiteY3" fmla="*/ 845164 h 1674952"/>
                <a:gd name="connsiteX4" fmla="*/ 700550 w 1210019"/>
                <a:gd name="connsiteY4" fmla="*/ 541621 h 1674952"/>
                <a:gd name="connsiteX5" fmla="*/ 463962 w 1210019"/>
                <a:gd name="connsiteY5" fmla="*/ 228223 h 1674952"/>
                <a:gd name="connsiteX6" fmla="*/ -3043 w 1210019"/>
                <a:gd name="connsiteY6" fmla="*/ 97375 h 1674952"/>
                <a:gd name="connsiteX7" fmla="*/ 168763 w 1210019"/>
                <a:gd name="connsiteY7" fmla="*/ 1313 h 1674952"/>
                <a:gd name="connsiteX8" fmla="*/ 579239 w 1210019"/>
                <a:gd name="connsiteY8" fmla="*/ -224 h 1674952"/>
                <a:gd name="connsiteX9" fmla="*/ 1057369 w 1210019"/>
                <a:gd name="connsiteY9" fmla="*/ -2091 h 1674952"/>
                <a:gd name="connsiteX10" fmla="*/ 1162436 w 1210019"/>
                <a:gd name="connsiteY10" fmla="*/ 173385 h 1674952"/>
                <a:gd name="connsiteX11" fmla="*/ 929861 w 1210019"/>
                <a:gd name="connsiteY11" fmla="*/ 1373040 h 1674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0019" h="1674952">
                  <a:moveTo>
                    <a:pt x="929861" y="1373040"/>
                  </a:moveTo>
                  <a:cubicBezTo>
                    <a:pt x="745191" y="1631866"/>
                    <a:pt x="620083" y="1663158"/>
                    <a:pt x="446461" y="1672861"/>
                  </a:cubicBezTo>
                  <a:lnTo>
                    <a:pt x="687926" y="1131829"/>
                  </a:lnTo>
                  <a:cubicBezTo>
                    <a:pt x="724083" y="1044770"/>
                    <a:pt x="773943" y="939119"/>
                    <a:pt x="781678" y="845164"/>
                  </a:cubicBezTo>
                  <a:cubicBezTo>
                    <a:pt x="790822" y="733887"/>
                    <a:pt x="752188" y="640618"/>
                    <a:pt x="700550" y="541621"/>
                  </a:cubicBezTo>
                  <a:cubicBezTo>
                    <a:pt x="638574" y="422838"/>
                    <a:pt x="570451" y="309542"/>
                    <a:pt x="463962" y="228223"/>
                  </a:cubicBezTo>
                  <a:cubicBezTo>
                    <a:pt x="357485" y="146931"/>
                    <a:pt x="120147" y="44746"/>
                    <a:pt x="-3043" y="97375"/>
                  </a:cubicBezTo>
                  <a:lnTo>
                    <a:pt x="168763" y="1313"/>
                  </a:lnTo>
                  <a:lnTo>
                    <a:pt x="579239" y="-224"/>
                  </a:lnTo>
                  <a:lnTo>
                    <a:pt x="1057369" y="-2091"/>
                  </a:lnTo>
                  <a:cubicBezTo>
                    <a:pt x="1057369" y="-2091"/>
                    <a:pt x="1113300" y="46867"/>
                    <a:pt x="1162436" y="173385"/>
                  </a:cubicBezTo>
                  <a:cubicBezTo>
                    <a:pt x="1285499" y="490275"/>
                    <a:pt x="1135817" y="1084356"/>
                    <a:pt x="929861" y="1373040"/>
                  </a:cubicBezTo>
                </a:path>
              </a:pathLst>
            </a:custGeom>
            <a:solidFill>
              <a:srgbClr val="FFCBF2"/>
            </a:solidFill>
            <a:ln w="1270" cap="flat">
              <a:noFill/>
              <a:prstDash val="solid"/>
              <a:miter/>
            </a:ln>
          </p:spPr>
          <p:txBody>
            <a:bodyPr rtlCol="0" anchor="ctr"/>
            <a:lstStyle/>
            <a:p>
              <a:endParaRPr lang="fr-FR" dirty="0"/>
            </a:p>
          </p:txBody>
        </p:sp>
        <p:sp>
          <p:nvSpPr>
            <p:cNvPr id="137" name="Freeform: Shape 136">
              <a:extLst>
                <a:ext uri="{FF2B5EF4-FFF2-40B4-BE49-F238E27FC236}">
                  <a16:creationId xmlns:a16="http://schemas.microsoft.com/office/drawing/2014/main" id="{6BD5DC68-E5C4-80AD-64EB-7663B1CE06DA}"/>
                </a:ext>
              </a:extLst>
            </p:cNvPr>
            <p:cNvSpPr/>
            <p:nvPr/>
          </p:nvSpPr>
          <p:spPr>
            <a:xfrm flipV="1">
              <a:off x="6836658" y="9636671"/>
              <a:ext cx="1581650" cy="588530"/>
            </a:xfrm>
            <a:custGeom>
              <a:avLst/>
              <a:gdLst>
                <a:gd name="connsiteX0" fmla="*/ 1578691 w 1581650"/>
                <a:gd name="connsiteY0" fmla="*/ -1329 h 588530"/>
                <a:gd name="connsiteX1" fmla="*/ 1341569 w 1581650"/>
                <a:gd name="connsiteY1" fmla="*/ 325772 h 588530"/>
                <a:gd name="connsiteX2" fmla="*/ 933379 w 1581650"/>
                <a:gd name="connsiteY2" fmla="*/ 424464 h 588530"/>
                <a:gd name="connsiteX3" fmla="*/ 410431 w 1581650"/>
                <a:gd name="connsiteY3" fmla="*/ 394085 h 588530"/>
                <a:gd name="connsiteX4" fmla="*/ 404411 w 1581650"/>
                <a:gd name="connsiteY4" fmla="*/ 483201 h 588530"/>
                <a:gd name="connsiteX5" fmla="*/ 218661 w 1581650"/>
                <a:gd name="connsiteY5" fmla="*/ 587202 h 588530"/>
                <a:gd name="connsiteX6" fmla="*/ 160635 w 1581650"/>
                <a:gd name="connsiteY6" fmla="*/ 429823 h 588530"/>
                <a:gd name="connsiteX7" fmla="*/ 129240 w 1581650"/>
                <a:gd name="connsiteY7" fmla="*/ 417961 h 588530"/>
                <a:gd name="connsiteX8" fmla="*/ 3206 w 1581650"/>
                <a:gd name="connsiteY8" fmla="*/ 182491 h 588530"/>
                <a:gd name="connsiteX9" fmla="*/ 101948 w 1581650"/>
                <a:gd name="connsiteY9" fmla="*/ 98734 h 588530"/>
                <a:gd name="connsiteX10" fmla="*/ 1131435 w 1581650"/>
                <a:gd name="connsiteY10" fmla="*/ 226014 h 588530"/>
                <a:gd name="connsiteX11" fmla="*/ 1578691 w 1581650"/>
                <a:gd name="connsiteY11" fmla="*/ -1329 h 588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1650" h="588530">
                  <a:moveTo>
                    <a:pt x="1578691" y="-1329"/>
                  </a:moveTo>
                  <a:cubicBezTo>
                    <a:pt x="1578691" y="-1329"/>
                    <a:pt x="1475809" y="209681"/>
                    <a:pt x="1341569" y="325772"/>
                  </a:cubicBezTo>
                  <a:cubicBezTo>
                    <a:pt x="1207331" y="441875"/>
                    <a:pt x="1124920" y="440707"/>
                    <a:pt x="933379" y="424464"/>
                  </a:cubicBezTo>
                  <a:cubicBezTo>
                    <a:pt x="741850" y="408220"/>
                    <a:pt x="473931" y="378058"/>
                    <a:pt x="410431" y="394085"/>
                  </a:cubicBezTo>
                  <a:lnTo>
                    <a:pt x="404411" y="483201"/>
                  </a:lnTo>
                  <a:cubicBezTo>
                    <a:pt x="372979" y="486300"/>
                    <a:pt x="243820" y="549241"/>
                    <a:pt x="218661" y="587202"/>
                  </a:cubicBezTo>
                  <a:cubicBezTo>
                    <a:pt x="170604" y="538078"/>
                    <a:pt x="149700" y="485792"/>
                    <a:pt x="160635" y="429823"/>
                  </a:cubicBezTo>
                  <a:lnTo>
                    <a:pt x="129240" y="417961"/>
                  </a:lnTo>
                  <a:cubicBezTo>
                    <a:pt x="34219" y="382084"/>
                    <a:pt x="-22423" y="280776"/>
                    <a:pt x="3206" y="182491"/>
                  </a:cubicBezTo>
                  <a:cubicBezTo>
                    <a:pt x="15131" y="136783"/>
                    <a:pt x="44049" y="108755"/>
                    <a:pt x="101948" y="98734"/>
                  </a:cubicBezTo>
                  <a:cubicBezTo>
                    <a:pt x="331818" y="58983"/>
                    <a:pt x="946346" y="225061"/>
                    <a:pt x="1131435" y="226014"/>
                  </a:cubicBezTo>
                  <a:cubicBezTo>
                    <a:pt x="1316525" y="226953"/>
                    <a:pt x="1578691" y="-1329"/>
                    <a:pt x="1578691" y="-1329"/>
                  </a:cubicBezTo>
                </a:path>
              </a:pathLst>
            </a:custGeom>
            <a:solidFill>
              <a:srgbClr val="F3C4FB"/>
            </a:solidFill>
            <a:ln w="1270" cap="flat">
              <a:noFill/>
              <a:prstDash val="solid"/>
              <a:miter/>
            </a:ln>
          </p:spPr>
          <p:txBody>
            <a:bodyPr rtlCol="0" anchor="ctr"/>
            <a:lstStyle/>
            <a:p>
              <a:endParaRPr lang="fr-FR" dirty="0"/>
            </a:p>
          </p:txBody>
        </p:sp>
        <p:sp>
          <p:nvSpPr>
            <p:cNvPr id="138" name="Freeform: Shape 137">
              <a:extLst>
                <a:ext uri="{FF2B5EF4-FFF2-40B4-BE49-F238E27FC236}">
                  <a16:creationId xmlns:a16="http://schemas.microsoft.com/office/drawing/2014/main" id="{528A67AB-7BCC-2D01-531E-9FD52C12FF1F}"/>
                </a:ext>
              </a:extLst>
            </p:cNvPr>
            <p:cNvSpPr/>
            <p:nvPr/>
          </p:nvSpPr>
          <p:spPr>
            <a:xfrm flipV="1">
              <a:off x="6921283" y="9967899"/>
              <a:ext cx="1482920" cy="234768"/>
            </a:xfrm>
            <a:custGeom>
              <a:avLst/>
              <a:gdLst>
                <a:gd name="connsiteX0" fmla="*/ -2983 w 1482920"/>
                <a:gd name="connsiteY0" fmla="*/ 78497 h 234768"/>
                <a:gd name="connsiteX1" fmla="*/ 13044 w 1482920"/>
                <a:gd name="connsiteY1" fmla="*/ 77583 h 234768"/>
                <a:gd name="connsiteX2" fmla="*/ 58726 w 1482920"/>
                <a:gd name="connsiteY2" fmla="*/ 73557 h 234768"/>
                <a:gd name="connsiteX3" fmla="*/ 227090 w 1482920"/>
                <a:gd name="connsiteY3" fmla="*/ 70738 h 234768"/>
                <a:gd name="connsiteX4" fmla="*/ 474258 w 1482920"/>
                <a:gd name="connsiteY4" fmla="*/ 104329 h 234768"/>
                <a:gd name="connsiteX5" fmla="*/ 617209 w 1482920"/>
                <a:gd name="connsiteY5" fmla="*/ 140753 h 234768"/>
                <a:gd name="connsiteX6" fmla="*/ 768910 w 1482920"/>
                <a:gd name="connsiteY6" fmla="*/ 187540 h 234768"/>
                <a:gd name="connsiteX7" fmla="*/ 1072504 w 1482920"/>
                <a:gd name="connsiteY7" fmla="*/ 231355 h 234768"/>
                <a:gd name="connsiteX8" fmla="*/ 1310794 w 1482920"/>
                <a:gd name="connsiteY8" fmla="*/ 154634 h 234768"/>
                <a:gd name="connsiteX9" fmla="*/ 1441972 w 1482920"/>
                <a:gd name="connsiteY9" fmla="*/ 47903 h 234768"/>
                <a:gd name="connsiteX10" fmla="*/ 1470915 w 1482920"/>
                <a:gd name="connsiteY10" fmla="*/ 12089 h 234768"/>
                <a:gd name="connsiteX11" fmla="*/ 1479920 w 1482920"/>
                <a:gd name="connsiteY11" fmla="*/ -1182 h 234768"/>
                <a:gd name="connsiteX12" fmla="*/ 1469226 w 1482920"/>
                <a:gd name="connsiteY12" fmla="*/ 10781 h 234768"/>
                <a:gd name="connsiteX13" fmla="*/ 1438937 w 1482920"/>
                <a:gd name="connsiteY13" fmla="*/ 45084 h 234768"/>
                <a:gd name="connsiteX14" fmla="*/ 1307035 w 1482920"/>
                <a:gd name="connsiteY14" fmla="*/ 148144 h 234768"/>
                <a:gd name="connsiteX15" fmla="*/ 1071665 w 1482920"/>
                <a:gd name="connsiteY15" fmla="*/ 221601 h 234768"/>
                <a:gd name="connsiteX16" fmla="*/ 771958 w 1482920"/>
                <a:gd name="connsiteY16" fmla="*/ 177367 h 234768"/>
                <a:gd name="connsiteX17" fmla="*/ 620117 w 1482920"/>
                <a:gd name="connsiteY17" fmla="*/ 130771 h 234768"/>
                <a:gd name="connsiteX18" fmla="*/ 476302 w 1482920"/>
                <a:gd name="connsiteY18" fmla="*/ 94766 h 234768"/>
                <a:gd name="connsiteX19" fmla="*/ 227395 w 1482920"/>
                <a:gd name="connsiteY19" fmla="*/ 63232 h 234768"/>
                <a:gd name="connsiteX20" fmla="*/ 58358 w 1482920"/>
                <a:gd name="connsiteY20" fmla="*/ 69442 h 234768"/>
                <a:gd name="connsiteX21" fmla="*/ 12765 w 1482920"/>
                <a:gd name="connsiteY21" fmla="*/ 75462 h 234768"/>
                <a:gd name="connsiteX22" fmla="*/ -2983 w 1482920"/>
                <a:gd name="connsiteY22" fmla="*/ 78497 h 23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82920" h="234768">
                  <a:moveTo>
                    <a:pt x="-2983" y="78497"/>
                  </a:moveTo>
                  <a:cubicBezTo>
                    <a:pt x="-2932" y="78878"/>
                    <a:pt x="2592" y="78536"/>
                    <a:pt x="13044" y="77583"/>
                  </a:cubicBezTo>
                  <a:cubicBezTo>
                    <a:pt x="23496" y="76580"/>
                    <a:pt x="38876" y="74941"/>
                    <a:pt x="58726" y="73557"/>
                  </a:cubicBezTo>
                  <a:cubicBezTo>
                    <a:pt x="98414" y="70560"/>
                    <a:pt x="156046" y="67499"/>
                    <a:pt x="227090" y="70738"/>
                  </a:cubicBezTo>
                  <a:cubicBezTo>
                    <a:pt x="298083" y="74141"/>
                    <a:pt x="382411" y="84124"/>
                    <a:pt x="474258" y="104329"/>
                  </a:cubicBezTo>
                  <a:cubicBezTo>
                    <a:pt x="520181" y="114324"/>
                    <a:pt x="568072" y="126567"/>
                    <a:pt x="617209" y="140753"/>
                  </a:cubicBezTo>
                  <a:cubicBezTo>
                    <a:pt x="666218" y="155866"/>
                    <a:pt x="716954" y="171525"/>
                    <a:pt x="768910" y="187540"/>
                  </a:cubicBezTo>
                  <a:cubicBezTo>
                    <a:pt x="872834" y="219251"/>
                    <a:pt x="977190" y="240753"/>
                    <a:pt x="1072504" y="231355"/>
                  </a:cubicBezTo>
                  <a:cubicBezTo>
                    <a:pt x="1167576" y="223074"/>
                    <a:pt x="1249059" y="190664"/>
                    <a:pt x="1310794" y="154634"/>
                  </a:cubicBezTo>
                  <a:cubicBezTo>
                    <a:pt x="1372643" y="117956"/>
                    <a:pt x="1415467" y="77774"/>
                    <a:pt x="1441972" y="47903"/>
                  </a:cubicBezTo>
                  <a:cubicBezTo>
                    <a:pt x="1455193" y="32866"/>
                    <a:pt x="1464959" y="20801"/>
                    <a:pt x="1470915" y="12089"/>
                  </a:cubicBezTo>
                  <a:cubicBezTo>
                    <a:pt x="1477100" y="3593"/>
                    <a:pt x="1480199" y="-966"/>
                    <a:pt x="1479920" y="-1182"/>
                  </a:cubicBezTo>
                  <a:cubicBezTo>
                    <a:pt x="1479615" y="-1411"/>
                    <a:pt x="1475932" y="2729"/>
                    <a:pt x="1469226" y="10781"/>
                  </a:cubicBezTo>
                  <a:cubicBezTo>
                    <a:pt x="1462749" y="19036"/>
                    <a:pt x="1452526" y="30606"/>
                    <a:pt x="1438937" y="45084"/>
                  </a:cubicBezTo>
                  <a:cubicBezTo>
                    <a:pt x="1411708" y="73887"/>
                    <a:pt x="1368566" y="112762"/>
                    <a:pt x="1307035" y="148144"/>
                  </a:cubicBezTo>
                  <a:cubicBezTo>
                    <a:pt x="1245605" y="182879"/>
                    <a:pt x="1165099" y="214019"/>
                    <a:pt x="1071665" y="221601"/>
                  </a:cubicBezTo>
                  <a:cubicBezTo>
                    <a:pt x="978168" y="230288"/>
                    <a:pt x="875514" y="208977"/>
                    <a:pt x="771958" y="177367"/>
                  </a:cubicBezTo>
                  <a:cubicBezTo>
                    <a:pt x="719964" y="161746"/>
                    <a:pt x="669482" y="145109"/>
                    <a:pt x="620117" y="130771"/>
                  </a:cubicBezTo>
                  <a:cubicBezTo>
                    <a:pt x="570650" y="116623"/>
                    <a:pt x="522555" y="104558"/>
                    <a:pt x="476302" y="94766"/>
                  </a:cubicBezTo>
                  <a:cubicBezTo>
                    <a:pt x="383846" y="74979"/>
                    <a:pt x="298845" y="65696"/>
                    <a:pt x="227395" y="63232"/>
                  </a:cubicBezTo>
                  <a:cubicBezTo>
                    <a:pt x="155881" y="60946"/>
                    <a:pt x="98033" y="65162"/>
                    <a:pt x="58358" y="69442"/>
                  </a:cubicBezTo>
                  <a:cubicBezTo>
                    <a:pt x="38482" y="71474"/>
                    <a:pt x="23153" y="73773"/>
                    <a:pt x="12765" y="75462"/>
                  </a:cubicBezTo>
                  <a:cubicBezTo>
                    <a:pt x="2389" y="77113"/>
                    <a:pt x="-3034" y="78142"/>
                    <a:pt x="-2983" y="78497"/>
                  </a:cubicBezTo>
                </a:path>
              </a:pathLst>
            </a:custGeom>
            <a:solidFill>
              <a:srgbClr val="17282F"/>
            </a:solidFill>
            <a:ln w="1270" cap="flat">
              <a:noFill/>
              <a:prstDash val="solid"/>
              <a:miter/>
            </a:ln>
          </p:spPr>
          <p:txBody>
            <a:bodyPr rtlCol="0" anchor="ctr"/>
            <a:lstStyle/>
            <a:p>
              <a:endParaRPr lang="fr-FR" dirty="0"/>
            </a:p>
          </p:txBody>
        </p:sp>
        <p:sp>
          <p:nvSpPr>
            <p:cNvPr id="139" name="Freeform: Shape 138">
              <a:extLst>
                <a:ext uri="{FF2B5EF4-FFF2-40B4-BE49-F238E27FC236}">
                  <a16:creationId xmlns:a16="http://schemas.microsoft.com/office/drawing/2014/main" id="{0B11F21B-CCC8-CAED-A235-996B7E2CA0C7}"/>
                </a:ext>
              </a:extLst>
            </p:cNvPr>
            <p:cNvSpPr/>
            <p:nvPr/>
          </p:nvSpPr>
          <p:spPr>
            <a:xfrm flipV="1">
              <a:off x="6772978" y="9823675"/>
              <a:ext cx="1744644" cy="1340966"/>
            </a:xfrm>
            <a:custGeom>
              <a:avLst/>
              <a:gdLst>
                <a:gd name="connsiteX0" fmla="*/ 1653446 w 1744644"/>
                <a:gd name="connsiteY0" fmla="*/ 1008172 h 1340966"/>
                <a:gd name="connsiteX1" fmla="*/ 627667 w 1744644"/>
                <a:gd name="connsiteY1" fmla="*/ 1274046 h 1340966"/>
                <a:gd name="connsiteX2" fmla="*/ 258859 w 1744644"/>
                <a:gd name="connsiteY2" fmla="*/ 1195903 h 1340966"/>
                <a:gd name="connsiteX3" fmla="*/ -1567 w 1744644"/>
                <a:gd name="connsiteY3" fmla="*/ 1057460 h 1340966"/>
                <a:gd name="connsiteX4" fmla="*/ 58326 w 1744644"/>
                <a:gd name="connsiteY4" fmla="*/ 782962 h 1340966"/>
                <a:gd name="connsiteX5" fmla="*/ 182976 w 1744644"/>
                <a:gd name="connsiteY5" fmla="*/ 284932 h 1340966"/>
                <a:gd name="connsiteX6" fmla="*/ 323591 w 1744644"/>
                <a:gd name="connsiteY6" fmla="*/ 86916 h 1340966"/>
                <a:gd name="connsiteX7" fmla="*/ 543288 w 1744644"/>
                <a:gd name="connsiteY7" fmla="*/ 387 h 1340966"/>
                <a:gd name="connsiteX8" fmla="*/ 763976 w 1744644"/>
                <a:gd name="connsiteY8" fmla="*/ 145892 h 1340966"/>
                <a:gd name="connsiteX9" fmla="*/ 1079152 w 1744644"/>
                <a:gd name="connsiteY9" fmla="*/ 637281 h 1340966"/>
                <a:gd name="connsiteX10" fmla="*/ 1572192 w 1744644"/>
                <a:gd name="connsiteY10" fmla="*/ 924694 h 1340966"/>
                <a:gd name="connsiteX11" fmla="*/ 1741520 w 1744644"/>
                <a:gd name="connsiteY11" fmla="*/ 868827 h 1340966"/>
                <a:gd name="connsiteX12" fmla="*/ 1653446 w 1744644"/>
                <a:gd name="connsiteY12" fmla="*/ 1008172 h 134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4644" h="1340966">
                  <a:moveTo>
                    <a:pt x="1653446" y="1008172"/>
                  </a:moveTo>
                  <a:cubicBezTo>
                    <a:pt x="1421519" y="1309644"/>
                    <a:pt x="976828" y="1424922"/>
                    <a:pt x="627667" y="1274046"/>
                  </a:cubicBezTo>
                  <a:lnTo>
                    <a:pt x="258859" y="1195903"/>
                  </a:lnTo>
                  <a:cubicBezTo>
                    <a:pt x="161666" y="1179075"/>
                    <a:pt x="5850" y="1147453"/>
                    <a:pt x="-1567" y="1057460"/>
                  </a:cubicBezTo>
                  <a:cubicBezTo>
                    <a:pt x="-8997" y="967455"/>
                    <a:pt x="13355" y="861283"/>
                    <a:pt x="58326" y="782962"/>
                  </a:cubicBezTo>
                  <a:cubicBezTo>
                    <a:pt x="143924" y="633839"/>
                    <a:pt x="97379" y="434043"/>
                    <a:pt x="182976" y="284932"/>
                  </a:cubicBezTo>
                  <a:cubicBezTo>
                    <a:pt x="223426" y="214462"/>
                    <a:pt x="264701" y="142921"/>
                    <a:pt x="323591" y="86916"/>
                  </a:cubicBezTo>
                  <a:cubicBezTo>
                    <a:pt x="382468" y="30917"/>
                    <a:pt x="462504" y="-8334"/>
                    <a:pt x="543288" y="387"/>
                  </a:cubicBezTo>
                  <a:cubicBezTo>
                    <a:pt x="633204" y="10106"/>
                    <a:pt x="706813" y="75788"/>
                    <a:pt x="763976" y="145892"/>
                  </a:cubicBezTo>
                  <a:cubicBezTo>
                    <a:pt x="887065" y="296819"/>
                    <a:pt x="963874" y="480296"/>
                    <a:pt x="1079152" y="637281"/>
                  </a:cubicBezTo>
                  <a:cubicBezTo>
                    <a:pt x="1194430" y="794265"/>
                    <a:pt x="1330142" y="909734"/>
                    <a:pt x="1572192" y="924694"/>
                  </a:cubicBezTo>
                  <a:cubicBezTo>
                    <a:pt x="1616235" y="927412"/>
                    <a:pt x="1741520" y="868827"/>
                    <a:pt x="1741520" y="868827"/>
                  </a:cubicBezTo>
                  <a:cubicBezTo>
                    <a:pt x="1745661" y="886366"/>
                    <a:pt x="1664432" y="993897"/>
                    <a:pt x="1653446" y="1008172"/>
                  </a:cubicBezTo>
                </a:path>
              </a:pathLst>
            </a:custGeom>
            <a:solidFill>
              <a:srgbClr val="FFCBF2"/>
            </a:solidFill>
            <a:ln w="1270" cap="flat">
              <a:noFill/>
              <a:prstDash val="solid"/>
              <a:miter/>
            </a:ln>
          </p:spPr>
          <p:txBody>
            <a:bodyPr rtlCol="0" anchor="ctr"/>
            <a:lstStyle/>
            <a:p>
              <a:endParaRPr lang="fr-FR" dirty="0"/>
            </a:p>
          </p:txBody>
        </p:sp>
        <p:sp>
          <p:nvSpPr>
            <p:cNvPr id="140" name="Freeform: Shape 139">
              <a:extLst>
                <a:ext uri="{FF2B5EF4-FFF2-40B4-BE49-F238E27FC236}">
                  <a16:creationId xmlns:a16="http://schemas.microsoft.com/office/drawing/2014/main" id="{8E9FD9A4-C24F-4364-15B9-4D6CDB7119B0}"/>
                </a:ext>
              </a:extLst>
            </p:cNvPr>
            <p:cNvSpPr/>
            <p:nvPr/>
          </p:nvSpPr>
          <p:spPr>
            <a:xfrm flipV="1">
              <a:off x="6834272" y="9989731"/>
              <a:ext cx="4486" cy="35890"/>
            </a:xfrm>
            <a:custGeom>
              <a:avLst/>
              <a:gdLst>
                <a:gd name="connsiteX0" fmla="*/ -2060 w 4486"/>
                <a:gd name="connsiteY0" fmla="*/ -1261 h 35890"/>
                <a:gd name="connsiteX1" fmla="*/ -28 w 4486"/>
                <a:gd name="connsiteY1" fmla="*/ 34630 h 35890"/>
                <a:gd name="connsiteX2" fmla="*/ -3 w 4486"/>
                <a:gd name="connsiteY2" fmla="*/ 33944 h 35890"/>
                <a:gd name="connsiteX3" fmla="*/ 2067 w 4486"/>
                <a:gd name="connsiteY3" fmla="*/ 2829 h 35890"/>
                <a:gd name="connsiteX4" fmla="*/ -2060 w 4486"/>
                <a:gd name="connsiteY4" fmla="*/ -1261 h 35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6" h="35890">
                  <a:moveTo>
                    <a:pt x="-2060" y="-1261"/>
                  </a:moveTo>
                  <a:cubicBezTo>
                    <a:pt x="-2899" y="9941"/>
                    <a:pt x="-2289" y="21891"/>
                    <a:pt x="-28" y="34630"/>
                  </a:cubicBezTo>
                  <a:cubicBezTo>
                    <a:pt x="-28" y="34630"/>
                    <a:pt x="-28" y="34401"/>
                    <a:pt x="-3" y="33944"/>
                  </a:cubicBezTo>
                  <a:cubicBezTo>
                    <a:pt x="-168" y="23644"/>
                    <a:pt x="505" y="13243"/>
                    <a:pt x="2067" y="2829"/>
                  </a:cubicBezTo>
                  <a:cubicBezTo>
                    <a:pt x="683" y="1470"/>
                    <a:pt x="-702" y="98"/>
                    <a:pt x="-2060" y="-1261"/>
                  </a:cubicBezTo>
                </a:path>
              </a:pathLst>
            </a:custGeom>
            <a:solidFill>
              <a:srgbClr val="A7A9A8"/>
            </a:solidFill>
            <a:ln w="1270" cap="flat">
              <a:noFill/>
              <a:prstDash val="solid"/>
              <a:miter/>
            </a:ln>
          </p:spPr>
          <p:txBody>
            <a:bodyPr rtlCol="0" anchor="ctr"/>
            <a:lstStyle/>
            <a:p>
              <a:endParaRPr lang="fr-FR" dirty="0"/>
            </a:p>
          </p:txBody>
        </p:sp>
        <p:sp>
          <p:nvSpPr>
            <p:cNvPr id="141" name="Freeform: Shape 140">
              <a:extLst>
                <a:ext uri="{FF2B5EF4-FFF2-40B4-BE49-F238E27FC236}">
                  <a16:creationId xmlns:a16="http://schemas.microsoft.com/office/drawing/2014/main" id="{E9FF73A0-B001-6979-F401-490F6C63AA86}"/>
                </a:ext>
              </a:extLst>
            </p:cNvPr>
            <p:cNvSpPr/>
            <p:nvPr/>
          </p:nvSpPr>
          <p:spPr>
            <a:xfrm flipV="1">
              <a:off x="6834631" y="10021532"/>
              <a:ext cx="4622" cy="5702"/>
            </a:xfrm>
            <a:custGeom>
              <a:avLst/>
              <a:gdLst>
                <a:gd name="connsiteX0" fmla="*/ -2293 w 4622"/>
                <a:gd name="connsiteY0" fmla="*/ -1246 h 5702"/>
                <a:gd name="connsiteX1" fmla="*/ -2420 w 4622"/>
                <a:gd name="connsiteY1" fmla="*/ 367 h 5702"/>
                <a:gd name="connsiteX2" fmla="*/ 1708 w 4622"/>
                <a:gd name="connsiteY2" fmla="*/ 4457 h 5702"/>
                <a:gd name="connsiteX3" fmla="*/ 2203 w 4622"/>
                <a:gd name="connsiteY3" fmla="*/ 1294 h 5702"/>
                <a:gd name="connsiteX4" fmla="*/ -2293 w 4622"/>
                <a:gd name="connsiteY4" fmla="*/ -1246 h 5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2" h="5702">
                  <a:moveTo>
                    <a:pt x="-2293" y="-1246"/>
                  </a:moveTo>
                  <a:cubicBezTo>
                    <a:pt x="-2331" y="-712"/>
                    <a:pt x="-2382" y="-166"/>
                    <a:pt x="-2420" y="367"/>
                  </a:cubicBezTo>
                  <a:cubicBezTo>
                    <a:pt x="-1061" y="1726"/>
                    <a:pt x="323" y="3098"/>
                    <a:pt x="1708" y="4457"/>
                  </a:cubicBezTo>
                  <a:cubicBezTo>
                    <a:pt x="1860" y="3403"/>
                    <a:pt x="2038" y="2348"/>
                    <a:pt x="2203" y="1294"/>
                  </a:cubicBezTo>
                  <a:cubicBezTo>
                    <a:pt x="692" y="469"/>
                    <a:pt x="-807" y="-395"/>
                    <a:pt x="-2293" y="-1246"/>
                  </a:cubicBezTo>
                </a:path>
              </a:pathLst>
            </a:custGeom>
            <a:solidFill>
              <a:srgbClr val="20353D"/>
            </a:solidFill>
            <a:ln w="1270" cap="flat">
              <a:noFill/>
              <a:prstDash val="solid"/>
              <a:miter/>
            </a:ln>
          </p:spPr>
          <p:txBody>
            <a:bodyPr rtlCol="0" anchor="ctr"/>
            <a:lstStyle/>
            <a:p>
              <a:endParaRPr lang="fr-FR" dirty="0"/>
            </a:p>
          </p:txBody>
        </p:sp>
        <p:sp>
          <p:nvSpPr>
            <p:cNvPr id="142" name="Freeform: Shape 141">
              <a:extLst>
                <a:ext uri="{FF2B5EF4-FFF2-40B4-BE49-F238E27FC236}">
                  <a16:creationId xmlns:a16="http://schemas.microsoft.com/office/drawing/2014/main" id="{A7F474C9-3EFB-0BCB-DEDA-541D3C49B278}"/>
                </a:ext>
              </a:extLst>
            </p:cNvPr>
            <p:cNvSpPr/>
            <p:nvPr/>
          </p:nvSpPr>
          <p:spPr>
            <a:xfrm flipV="1">
              <a:off x="6836664" y="9990417"/>
              <a:ext cx="8419" cy="34277"/>
            </a:xfrm>
            <a:custGeom>
              <a:avLst/>
              <a:gdLst>
                <a:gd name="connsiteX0" fmla="*/ 167 w 8419"/>
                <a:gd name="connsiteY0" fmla="*/ -1261 h 34277"/>
                <a:gd name="connsiteX1" fmla="*/ -328 w 8419"/>
                <a:gd name="connsiteY1" fmla="*/ 1902 h 34277"/>
                <a:gd name="connsiteX2" fmla="*/ -2398 w 8419"/>
                <a:gd name="connsiteY2" fmla="*/ 33017 h 34277"/>
                <a:gd name="connsiteX3" fmla="*/ 5997 w 8419"/>
                <a:gd name="connsiteY3" fmla="*/ 1863 h 34277"/>
                <a:gd name="connsiteX4" fmla="*/ 167 w 8419"/>
                <a:gd name="connsiteY4" fmla="*/ -1261 h 34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9" h="34277">
                  <a:moveTo>
                    <a:pt x="167" y="-1261"/>
                  </a:moveTo>
                  <a:cubicBezTo>
                    <a:pt x="2" y="-207"/>
                    <a:pt x="-176" y="847"/>
                    <a:pt x="-328" y="1902"/>
                  </a:cubicBezTo>
                  <a:cubicBezTo>
                    <a:pt x="-1890" y="12315"/>
                    <a:pt x="-2563" y="22717"/>
                    <a:pt x="-2398" y="33017"/>
                  </a:cubicBezTo>
                  <a:cubicBezTo>
                    <a:pt x="-2271" y="30070"/>
                    <a:pt x="-1306" y="17904"/>
                    <a:pt x="5997" y="1863"/>
                  </a:cubicBezTo>
                  <a:cubicBezTo>
                    <a:pt x="4028" y="847"/>
                    <a:pt x="2085" y="-194"/>
                    <a:pt x="167" y="-1261"/>
                  </a:cubicBezTo>
                </a:path>
              </a:pathLst>
            </a:custGeom>
            <a:solidFill>
              <a:srgbClr val="CC4341"/>
            </a:solidFill>
            <a:ln w="1270" cap="flat">
              <a:noFill/>
              <a:prstDash val="solid"/>
              <a:miter/>
            </a:ln>
          </p:spPr>
          <p:txBody>
            <a:bodyPr rtlCol="0" anchor="ctr"/>
            <a:lstStyle/>
            <a:p>
              <a:endParaRPr lang="fr-FR" dirty="0"/>
            </a:p>
          </p:txBody>
        </p:sp>
        <p:sp>
          <p:nvSpPr>
            <p:cNvPr id="143" name="Freeform: Shape 142">
              <a:extLst>
                <a:ext uri="{FF2B5EF4-FFF2-40B4-BE49-F238E27FC236}">
                  <a16:creationId xmlns:a16="http://schemas.microsoft.com/office/drawing/2014/main" id="{5E834C19-390D-392F-8EA1-A297B0E33DA7}"/>
                </a:ext>
              </a:extLst>
            </p:cNvPr>
            <p:cNvSpPr/>
            <p:nvPr/>
          </p:nvSpPr>
          <p:spPr>
            <a:xfrm flipV="1">
              <a:off x="6834758" y="9976498"/>
              <a:ext cx="1540624" cy="251777"/>
            </a:xfrm>
            <a:custGeom>
              <a:avLst/>
              <a:gdLst>
                <a:gd name="connsiteX0" fmla="*/ 580164 w 1540624"/>
                <a:gd name="connsiteY0" fmla="*/ -1176 h 251777"/>
                <a:gd name="connsiteX1" fmla="*/ 192649 w 1540624"/>
                <a:gd name="connsiteY1" fmla="*/ 50551 h 251777"/>
                <a:gd name="connsiteX2" fmla="*/ -2944 w 1540624"/>
                <a:gd name="connsiteY2" fmla="*/ 199865 h 251777"/>
                <a:gd name="connsiteX3" fmla="*/ 1552 w 1540624"/>
                <a:gd name="connsiteY3" fmla="*/ 202405 h 251777"/>
                <a:gd name="connsiteX4" fmla="*/ 7381 w 1540624"/>
                <a:gd name="connsiteY4" fmla="*/ 205529 h 251777"/>
                <a:gd name="connsiteX5" fmla="*/ 288521 w 1540624"/>
                <a:gd name="connsiteY5" fmla="*/ 96271 h 251777"/>
                <a:gd name="connsiteX6" fmla="*/ 623230 w 1540624"/>
                <a:gd name="connsiteY6" fmla="*/ 139349 h 251777"/>
                <a:gd name="connsiteX7" fmla="*/ 1095987 w 1540624"/>
                <a:gd name="connsiteY7" fmla="*/ 250601 h 251777"/>
                <a:gd name="connsiteX8" fmla="*/ 1097524 w 1540624"/>
                <a:gd name="connsiteY8" fmla="*/ 250601 h 251777"/>
                <a:gd name="connsiteX9" fmla="*/ 1537680 w 1540624"/>
                <a:gd name="connsiteY9" fmla="*/ 60394 h 251777"/>
                <a:gd name="connsiteX10" fmla="*/ 1281051 w 1540624"/>
                <a:gd name="connsiteY10" fmla="*/ 143782 h 251777"/>
                <a:gd name="connsiteX11" fmla="*/ 1145695 w 1540624"/>
                <a:gd name="connsiteY11" fmla="*/ 125849 h 251777"/>
                <a:gd name="connsiteX12" fmla="*/ 775045 w 1540624"/>
                <a:gd name="connsiteY12" fmla="*/ 24427 h 251777"/>
                <a:gd name="connsiteX13" fmla="*/ 580164 w 1540624"/>
                <a:gd name="connsiteY13" fmla="*/ -1176 h 25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0624" h="251777">
                  <a:moveTo>
                    <a:pt x="580164" y="-1176"/>
                  </a:moveTo>
                  <a:cubicBezTo>
                    <a:pt x="459539" y="-1176"/>
                    <a:pt x="323382" y="20287"/>
                    <a:pt x="192649" y="50551"/>
                  </a:cubicBezTo>
                  <a:cubicBezTo>
                    <a:pt x="96433" y="72814"/>
                    <a:pt x="4536" y="114851"/>
                    <a:pt x="-2944" y="199865"/>
                  </a:cubicBezTo>
                  <a:cubicBezTo>
                    <a:pt x="-1458" y="200716"/>
                    <a:pt x="41" y="201579"/>
                    <a:pt x="1552" y="202405"/>
                  </a:cubicBezTo>
                  <a:cubicBezTo>
                    <a:pt x="3469" y="203472"/>
                    <a:pt x="5413" y="204513"/>
                    <a:pt x="7381" y="205529"/>
                  </a:cubicBezTo>
                  <a:cubicBezTo>
                    <a:pt x="26368" y="163911"/>
                    <a:pt x="88026" y="96271"/>
                    <a:pt x="288521" y="96271"/>
                  </a:cubicBezTo>
                  <a:cubicBezTo>
                    <a:pt x="373014" y="96271"/>
                    <a:pt x="482221" y="108298"/>
                    <a:pt x="623230" y="139349"/>
                  </a:cubicBezTo>
                  <a:cubicBezTo>
                    <a:pt x="778728" y="173589"/>
                    <a:pt x="935853" y="250259"/>
                    <a:pt x="1095987" y="250601"/>
                  </a:cubicBezTo>
                  <a:cubicBezTo>
                    <a:pt x="1096508" y="250601"/>
                    <a:pt x="1097016" y="250601"/>
                    <a:pt x="1097524" y="250601"/>
                  </a:cubicBezTo>
                  <a:cubicBezTo>
                    <a:pt x="1257379" y="250601"/>
                    <a:pt x="1454686" y="196728"/>
                    <a:pt x="1537680" y="60394"/>
                  </a:cubicBezTo>
                  <a:cubicBezTo>
                    <a:pt x="1475806" y="118547"/>
                    <a:pt x="1376606" y="143782"/>
                    <a:pt x="1281051" y="143782"/>
                  </a:cubicBezTo>
                  <a:cubicBezTo>
                    <a:pt x="1233312" y="143782"/>
                    <a:pt x="1186487" y="137483"/>
                    <a:pt x="1145695" y="125849"/>
                  </a:cubicBezTo>
                  <a:cubicBezTo>
                    <a:pt x="1023241" y="90924"/>
                    <a:pt x="896394" y="63022"/>
                    <a:pt x="775045" y="24427"/>
                  </a:cubicBezTo>
                  <a:cubicBezTo>
                    <a:pt x="718568" y="6469"/>
                    <a:pt x="652135" y="-1176"/>
                    <a:pt x="580164" y="-1176"/>
                  </a:cubicBezTo>
                </a:path>
              </a:pathLst>
            </a:custGeom>
            <a:solidFill>
              <a:srgbClr val="DEAAFF"/>
            </a:solidFill>
            <a:ln w="1270" cap="flat">
              <a:noFill/>
              <a:prstDash val="solid"/>
              <a:miter/>
            </a:ln>
          </p:spPr>
          <p:txBody>
            <a:bodyPr rtlCol="0" anchor="ctr"/>
            <a:lstStyle/>
            <a:p>
              <a:endParaRPr lang="fr-FR" dirty="0"/>
            </a:p>
          </p:txBody>
        </p:sp>
        <p:sp>
          <p:nvSpPr>
            <p:cNvPr id="144" name="Freeform: Shape 143">
              <a:extLst>
                <a:ext uri="{FF2B5EF4-FFF2-40B4-BE49-F238E27FC236}">
                  <a16:creationId xmlns:a16="http://schemas.microsoft.com/office/drawing/2014/main" id="{C02F0467-DBFC-A6F1-E34F-6CD0DA8BF738}"/>
                </a:ext>
              </a:extLst>
            </p:cNvPr>
            <p:cNvSpPr/>
            <p:nvPr/>
          </p:nvSpPr>
          <p:spPr>
            <a:xfrm flipV="1">
              <a:off x="7110996" y="9941153"/>
              <a:ext cx="576135" cy="97116"/>
            </a:xfrm>
            <a:custGeom>
              <a:avLst/>
              <a:gdLst>
                <a:gd name="connsiteX0" fmla="*/ 160798 w 576135"/>
                <a:gd name="connsiteY0" fmla="*/ -1277 h 97116"/>
                <a:gd name="connsiteX1" fmla="*/ 87252 w 576135"/>
                <a:gd name="connsiteY1" fmla="*/ 9074 h 97116"/>
                <a:gd name="connsiteX2" fmla="*/ 9274 w 576135"/>
                <a:gd name="connsiteY2" fmla="*/ 75317 h 97116"/>
                <a:gd name="connsiteX3" fmla="*/ 170183 w 576135"/>
                <a:gd name="connsiteY3" fmla="*/ 33216 h 97116"/>
                <a:gd name="connsiteX4" fmla="*/ 282070 w 576135"/>
                <a:gd name="connsiteY4" fmla="*/ 45256 h 97116"/>
                <a:gd name="connsiteX5" fmla="*/ 559261 w 576135"/>
                <a:gd name="connsiteY5" fmla="*/ 95840 h 97116"/>
                <a:gd name="connsiteX6" fmla="*/ 573332 w 576135"/>
                <a:gd name="connsiteY6" fmla="*/ 95586 h 97116"/>
                <a:gd name="connsiteX7" fmla="*/ 193754 w 576135"/>
                <a:gd name="connsiteY7" fmla="*/ -45 h 97116"/>
                <a:gd name="connsiteX8" fmla="*/ 160798 w 576135"/>
                <a:gd name="connsiteY8" fmla="*/ -1277 h 97116"/>
                <a:gd name="connsiteX9" fmla="*/ 9274 w 576135"/>
                <a:gd name="connsiteY9" fmla="*/ 75317 h 97116"/>
                <a:gd name="connsiteX10" fmla="*/ -2803 w 576135"/>
                <a:gd name="connsiteY10" fmla="*/ 83851 h 97116"/>
                <a:gd name="connsiteX11" fmla="*/ 8462 w 576135"/>
                <a:gd name="connsiteY11" fmla="*/ 77286 h 97116"/>
                <a:gd name="connsiteX12" fmla="*/ 9274 w 576135"/>
                <a:gd name="connsiteY12" fmla="*/ 75317 h 9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6135" h="97116">
                  <a:moveTo>
                    <a:pt x="160798" y="-1277"/>
                  </a:moveTo>
                  <a:cubicBezTo>
                    <a:pt x="135804" y="-1277"/>
                    <a:pt x="110900" y="1251"/>
                    <a:pt x="87252" y="9074"/>
                  </a:cubicBezTo>
                  <a:cubicBezTo>
                    <a:pt x="53889" y="20123"/>
                    <a:pt x="23079" y="43084"/>
                    <a:pt x="9274" y="75317"/>
                  </a:cubicBezTo>
                  <a:cubicBezTo>
                    <a:pt x="56264" y="44481"/>
                    <a:pt x="112614" y="33216"/>
                    <a:pt x="170183" y="33216"/>
                  </a:cubicBezTo>
                  <a:cubicBezTo>
                    <a:pt x="207712" y="33216"/>
                    <a:pt x="245761" y="37992"/>
                    <a:pt x="282070" y="45256"/>
                  </a:cubicBezTo>
                  <a:cubicBezTo>
                    <a:pt x="374387" y="63722"/>
                    <a:pt x="465471" y="95840"/>
                    <a:pt x="559261" y="95840"/>
                  </a:cubicBezTo>
                  <a:cubicBezTo>
                    <a:pt x="563947" y="95840"/>
                    <a:pt x="568646" y="95751"/>
                    <a:pt x="573332" y="95586"/>
                  </a:cubicBezTo>
                  <a:cubicBezTo>
                    <a:pt x="449748" y="52419"/>
                    <a:pt x="324336" y="8858"/>
                    <a:pt x="193754" y="-45"/>
                  </a:cubicBezTo>
                  <a:cubicBezTo>
                    <a:pt x="182820" y="-794"/>
                    <a:pt x="171809" y="-1277"/>
                    <a:pt x="160798" y="-1277"/>
                  </a:cubicBezTo>
                  <a:moveTo>
                    <a:pt x="9274" y="75317"/>
                  </a:moveTo>
                  <a:cubicBezTo>
                    <a:pt x="5172" y="78022"/>
                    <a:pt x="1146" y="80854"/>
                    <a:pt x="-2803" y="83851"/>
                  </a:cubicBezTo>
                  <a:lnTo>
                    <a:pt x="8462" y="77286"/>
                  </a:lnTo>
                  <a:cubicBezTo>
                    <a:pt x="8728" y="76625"/>
                    <a:pt x="8995" y="75977"/>
                    <a:pt x="9274" y="75317"/>
                  </a:cubicBezTo>
                </a:path>
              </a:pathLst>
            </a:custGeom>
            <a:solidFill>
              <a:srgbClr val="DEAAFF"/>
            </a:solidFill>
            <a:ln w="1270" cap="flat">
              <a:noFill/>
              <a:prstDash val="solid"/>
              <a:miter/>
            </a:ln>
          </p:spPr>
          <p:txBody>
            <a:bodyPr rtlCol="0" anchor="ctr"/>
            <a:lstStyle/>
            <a:p>
              <a:endParaRPr lang="fr-FR" dirty="0"/>
            </a:p>
          </p:txBody>
        </p:sp>
        <p:sp>
          <p:nvSpPr>
            <p:cNvPr id="145" name="Freeform: Shape 144">
              <a:extLst>
                <a:ext uri="{FF2B5EF4-FFF2-40B4-BE49-F238E27FC236}">
                  <a16:creationId xmlns:a16="http://schemas.microsoft.com/office/drawing/2014/main" id="{7B9EC939-A9EE-3A7F-C071-1DC5491A1CCB}"/>
                </a:ext>
              </a:extLst>
            </p:cNvPr>
            <p:cNvSpPr/>
            <p:nvPr/>
          </p:nvSpPr>
          <p:spPr>
            <a:xfrm flipV="1">
              <a:off x="6983119" y="10082284"/>
              <a:ext cx="1477575" cy="170276"/>
            </a:xfrm>
            <a:custGeom>
              <a:avLst/>
              <a:gdLst>
                <a:gd name="connsiteX0" fmla="*/ 1474545 w 1477575"/>
                <a:gd name="connsiteY0" fmla="*/ -1115 h 170276"/>
                <a:gd name="connsiteX1" fmla="*/ 1471701 w 1477575"/>
                <a:gd name="connsiteY1" fmla="*/ 1768 h 170276"/>
                <a:gd name="connsiteX2" fmla="*/ 1463877 w 1477575"/>
                <a:gd name="connsiteY2" fmla="*/ 10594 h 170276"/>
                <a:gd name="connsiteX3" fmla="*/ 1433270 w 1477575"/>
                <a:gd name="connsiteY3" fmla="*/ 43970 h 170276"/>
                <a:gd name="connsiteX4" fmla="*/ 1297533 w 1477575"/>
                <a:gd name="connsiteY4" fmla="*/ 137391 h 170276"/>
                <a:gd name="connsiteX5" fmla="*/ 1186040 w 1477575"/>
                <a:gd name="connsiteY5" fmla="*/ 161458 h 170276"/>
                <a:gd name="connsiteX6" fmla="*/ 1054785 w 1477575"/>
                <a:gd name="connsiteY6" fmla="*/ 157355 h 170276"/>
                <a:gd name="connsiteX7" fmla="*/ 761910 w 1477575"/>
                <a:gd name="connsiteY7" fmla="*/ 82730 h 170276"/>
                <a:gd name="connsiteX8" fmla="*/ 465899 w 1477575"/>
                <a:gd name="connsiteY8" fmla="*/ 17630 h 170276"/>
                <a:gd name="connsiteX9" fmla="*/ 218973 w 1477575"/>
                <a:gd name="connsiteY9" fmla="*/ 35283 h 170276"/>
                <a:gd name="connsiteX10" fmla="*/ 56146 w 1477575"/>
                <a:gd name="connsiteY10" fmla="*/ 72189 h 170276"/>
                <a:gd name="connsiteX11" fmla="*/ 12204 w 1477575"/>
                <a:gd name="connsiteY11" fmla="*/ 83416 h 170276"/>
                <a:gd name="connsiteX12" fmla="*/ 812 w 1477575"/>
                <a:gd name="connsiteY12" fmla="*/ 86490 h 170276"/>
                <a:gd name="connsiteX13" fmla="*/ -3023 w 1477575"/>
                <a:gd name="connsiteY13" fmla="*/ 87747 h 170276"/>
                <a:gd name="connsiteX14" fmla="*/ 977 w 1477575"/>
                <a:gd name="connsiteY14" fmla="*/ 87137 h 170276"/>
                <a:gd name="connsiteX15" fmla="*/ 12521 w 1477575"/>
                <a:gd name="connsiteY15" fmla="*/ 84724 h 170276"/>
                <a:gd name="connsiteX16" fmla="*/ 56756 w 1477575"/>
                <a:gd name="connsiteY16" fmla="*/ 74679 h 170276"/>
                <a:gd name="connsiteX17" fmla="*/ 219785 w 1477575"/>
                <a:gd name="connsiteY17" fmla="*/ 39906 h 170276"/>
                <a:gd name="connsiteX18" fmla="*/ 465543 w 1477575"/>
                <a:gd name="connsiteY18" fmla="*/ 23701 h 170276"/>
                <a:gd name="connsiteX19" fmla="*/ 760031 w 1477575"/>
                <a:gd name="connsiteY19" fmla="*/ 89080 h 170276"/>
                <a:gd name="connsiteX20" fmla="*/ 1053972 w 1477575"/>
                <a:gd name="connsiteY20" fmla="*/ 163388 h 170276"/>
                <a:gd name="connsiteX21" fmla="*/ 1186497 w 1477575"/>
                <a:gd name="connsiteY21" fmla="*/ 166931 h 170276"/>
                <a:gd name="connsiteX22" fmla="*/ 1299247 w 1477575"/>
                <a:gd name="connsiteY22" fmla="*/ 141747 h 170276"/>
                <a:gd name="connsiteX23" fmla="*/ 1435112 w 1477575"/>
                <a:gd name="connsiteY23" fmla="*/ 45761 h 170276"/>
                <a:gd name="connsiteX24" fmla="*/ 1464906 w 1477575"/>
                <a:gd name="connsiteY24" fmla="*/ 11445 h 170276"/>
                <a:gd name="connsiteX25" fmla="*/ 1472221 w 1477575"/>
                <a:gd name="connsiteY25" fmla="*/ 2187 h 170276"/>
                <a:gd name="connsiteX26" fmla="*/ 1474545 w 1477575"/>
                <a:gd name="connsiteY26" fmla="*/ -1115 h 17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77575" h="170276">
                  <a:moveTo>
                    <a:pt x="1474545" y="-1115"/>
                  </a:moveTo>
                  <a:cubicBezTo>
                    <a:pt x="1474456" y="-1179"/>
                    <a:pt x="1473491" y="-213"/>
                    <a:pt x="1471701" y="1768"/>
                  </a:cubicBezTo>
                  <a:cubicBezTo>
                    <a:pt x="1469694" y="4016"/>
                    <a:pt x="1467116" y="6937"/>
                    <a:pt x="1463877" y="10594"/>
                  </a:cubicBezTo>
                  <a:cubicBezTo>
                    <a:pt x="1457235" y="18545"/>
                    <a:pt x="1446847" y="29771"/>
                    <a:pt x="1433270" y="43970"/>
                  </a:cubicBezTo>
                  <a:cubicBezTo>
                    <a:pt x="1405610" y="71313"/>
                    <a:pt x="1362976" y="111445"/>
                    <a:pt x="1297533" y="137391"/>
                  </a:cubicBezTo>
                  <a:cubicBezTo>
                    <a:pt x="1264881" y="149875"/>
                    <a:pt x="1227162" y="158537"/>
                    <a:pt x="1186040" y="161458"/>
                  </a:cubicBezTo>
                  <a:cubicBezTo>
                    <a:pt x="1144942" y="164963"/>
                    <a:pt x="1100721" y="163858"/>
                    <a:pt x="1054785" y="157355"/>
                  </a:cubicBezTo>
                  <a:cubicBezTo>
                    <a:pt x="962684" y="144808"/>
                    <a:pt x="865174" y="112169"/>
                    <a:pt x="761910" y="82730"/>
                  </a:cubicBezTo>
                  <a:cubicBezTo>
                    <a:pt x="659180" y="51971"/>
                    <a:pt x="559790" y="22520"/>
                    <a:pt x="465899" y="17630"/>
                  </a:cubicBezTo>
                  <a:cubicBezTo>
                    <a:pt x="372427" y="13185"/>
                    <a:pt x="288289" y="22545"/>
                    <a:pt x="218973" y="35283"/>
                  </a:cubicBezTo>
                  <a:cubicBezTo>
                    <a:pt x="149567" y="48123"/>
                    <a:pt x="94373" y="62690"/>
                    <a:pt x="56146" y="72189"/>
                  </a:cubicBezTo>
                  <a:cubicBezTo>
                    <a:pt x="37413" y="76977"/>
                    <a:pt x="22694" y="80749"/>
                    <a:pt x="12204" y="83416"/>
                  </a:cubicBezTo>
                  <a:cubicBezTo>
                    <a:pt x="7479" y="84686"/>
                    <a:pt x="3720" y="85702"/>
                    <a:pt x="812" y="86490"/>
                  </a:cubicBezTo>
                  <a:cubicBezTo>
                    <a:pt x="-1741" y="87201"/>
                    <a:pt x="-3049" y="87632"/>
                    <a:pt x="-3023" y="87747"/>
                  </a:cubicBezTo>
                  <a:cubicBezTo>
                    <a:pt x="-2998" y="87861"/>
                    <a:pt x="-1639" y="87645"/>
                    <a:pt x="977" y="87137"/>
                  </a:cubicBezTo>
                  <a:cubicBezTo>
                    <a:pt x="3923" y="86528"/>
                    <a:pt x="7733" y="85727"/>
                    <a:pt x="12521" y="84724"/>
                  </a:cubicBezTo>
                  <a:cubicBezTo>
                    <a:pt x="23062" y="82337"/>
                    <a:pt x="37883" y="78971"/>
                    <a:pt x="56756" y="74679"/>
                  </a:cubicBezTo>
                  <a:cubicBezTo>
                    <a:pt x="95173" y="65954"/>
                    <a:pt x="150507" y="52098"/>
                    <a:pt x="219785" y="39906"/>
                  </a:cubicBezTo>
                  <a:cubicBezTo>
                    <a:pt x="288949" y="27765"/>
                    <a:pt x="372769" y="18964"/>
                    <a:pt x="465543" y="23701"/>
                  </a:cubicBezTo>
                  <a:cubicBezTo>
                    <a:pt x="558456" y="28882"/>
                    <a:pt x="657224" y="58270"/>
                    <a:pt x="760031" y="89080"/>
                  </a:cubicBezTo>
                  <a:cubicBezTo>
                    <a:pt x="863244" y="118494"/>
                    <a:pt x="960983" y="151056"/>
                    <a:pt x="1053972" y="163388"/>
                  </a:cubicBezTo>
                  <a:cubicBezTo>
                    <a:pt x="1100276" y="169789"/>
                    <a:pt x="1145107" y="170703"/>
                    <a:pt x="1186497" y="166931"/>
                  </a:cubicBezTo>
                  <a:cubicBezTo>
                    <a:pt x="1228013" y="163744"/>
                    <a:pt x="1266253" y="154701"/>
                    <a:pt x="1299247" y="141747"/>
                  </a:cubicBezTo>
                  <a:cubicBezTo>
                    <a:pt x="1365440" y="114823"/>
                    <a:pt x="1407908" y="73764"/>
                    <a:pt x="1435112" y="45761"/>
                  </a:cubicBezTo>
                  <a:cubicBezTo>
                    <a:pt x="1448472" y="31219"/>
                    <a:pt x="1458569" y="19700"/>
                    <a:pt x="1464906" y="11445"/>
                  </a:cubicBezTo>
                  <a:cubicBezTo>
                    <a:pt x="1467929" y="7622"/>
                    <a:pt x="1470354" y="4549"/>
                    <a:pt x="1472221" y="2187"/>
                  </a:cubicBezTo>
                  <a:cubicBezTo>
                    <a:pt x="1473847" y="79"/>
                    <a:pt x="1474634" y="-1039"/>
                    <a:pt x="1474545" y="-1115"/>
                  </a:cubicBezTo>
                </a:path>
              </a:pathLst>
            </a:custGeom>
            <a:solidFill>
              <a:srgbClr val="040606"/>
            </a:solidFill>
            <a:ln w="1270" cap="flat">
              <a:noFill/>
              <a:prstDash val="solid"/>
              <a:miter/>
            </a:ln>
          </p:spPr>
          <p:txBody>
            <a:bodyPr rtlCol="0" anchor="ctr"/>
            <a:lstStyle/>
            <a:p>
              <a:endParaRPr lang="fr-FR" dirty="0"/>
            </a:p>
          </p:txBody>
        </p:sp>
        <p:sp>
          <p:nvSpPr>
            <p:cNvPr id="146" name="Freeform: Shape 145">
              <a:extLst>
                <a:ext uri="{FF2B5EF4-FFF2-40B4-BE49-F238E27FC236}">
                  <a16:creationId xmlns:a16="http://schemas.microsoft.com/office/drawing/2014/main" id="{0FECCD08-91AA-D89B-A67B-717D1E3FEDC5}"/>
                </a:ext>
              </a:extLst>
            </p:cNvPr>
            <p:cNvSpPr/>
            <p:nvPr/>
          </p:nvSpPr>
          <p:spPr>
            <a:xfrm flipV="1">
              <a:off x="7058253" y="9636670"/>
              <a:ext cx="1169333" cy="305227"/>
            </a:xfrm>
            <a:custGeom>
              <a:avLst/>
              <a:gdLst>
                <a:gd name="connsiteX0" fmla="*/ 1166357 w 1169333"/>
                <a:gd name="connsiteY0" fmla="*/ -1448 h 305227"/>
                <a:gd name="connsiteX1" fmla="*/ 1163690 w 1169333"/>
                <a:gd name="connsiteY1" fmla="*/ 698 h 305227"/>
                <a:gd name="connsiteX2" fmla="*/ 1156311 w 1169333"/>
                <a:gd name="connsiteY2" fmla="*/ 7442 h 305227"/>
                <a:gd name="connsiteX3" fmla="*/ 1127559 w 1169333"/>
                <a:gd name="connsiteY3" fmla="*/ 32791 h 305227"/>
                <a:gd name="connsiteX4" fmla="*/ 1008267 w 1169333"/>
                <a:gd name="connsiteY4" fmla="*/ 106997 h 305227"/>
                <a:gd name="connsiteX5" fmla="*/ 808357 w 1169333"/>
                <a:gd name="connsiteY5" fmla="*/ 164490 h 305227"/>
                <a:gd name="connsiteX6" fmla="*/ 553188 w 1169333"/>
                <a:gd name="connsiteY6" fmla="*/ 163766 h 305227"/>
                <a:gd name="connsiteX7" fmla="*/ 301195 w 1169333"/>
                <a:gd name="connsiteY7" fmla="*/ 116827 h 305227"/>
                <a:gd name="connsiteX8" fmla="*/ 189104 w 1169333"/>
                <a:gd name="connsiteY8" fmla="*/ 107899 h 305227"/>
                <a:gd name="connsiteX9" fmla="*/ 97233 w 1169333"/>
                <a:gd name="connsiteY9" fmla="*/ 141198 h 305227"/>
                <a:gd name="connsiteX10" fmla="*/ 42674 w 1169333"/>
                <a:gd name="connsiteY10" fmla="*/ 200850 h 305227"/>
                <a:gd name="connsiteX11" fmla="*/ 14340 w 1169333"/>
                <a:gd name="connsiteY11" fmla="*/ 254863 h 305227"/>
                <a:gd name="connsiteX12" fmla="*/ 764 w 1169333"/>
                <a:gd name="connsiteY12" fmla="*/ 290880 h 305227"/>
                <a:gd name="connsiteX13" fmla="*/ -2170 w 1169333"/>
                <a:gd name="connsiteY13" fmla="*/ 300456 h 305227"/>
                <a:gd name="connsiteX14" fmla="*/ -2945 w 1169333"/>
                <a:gd name="connsiteY14" fmla="*/ 303771 h 305227"/>
                <a:gd name="connsiteX15" fmla="*/ -1522 w 1169333"/>
                <a:gd name="connsiteY15" fmla="*/ 300659 h 305227"/>
                <a:gd name="connsiteX16" fmla="*/ 2021 w 1169333"/>
                <a:gd name="connsiteY16" fmla="*/ 291325 h 305227"/>
                <a:gd name="connsiteX17" fmla="*/ 16689 w 1169333"/>
                <a:gd name="connsiteY17" fmla="*/ 255904 h 305227"/>
                <a:gd name="connsiteX18" fmla="*/ 45760 w 1169333"/>
                <a:gd name="connsiteY18" fmla="*/ 202882 h 305227"/>
                <a:gd name="connsiteX19" fmla="*/ 99989 w 1169333"/>
                <a:gd name="connsiteY19" fmla="*/ 144970 h 305227"/>
                <a:gd name="connsiteX20" fmla="*/ 189638 w 1169333"/>
                <a:gd name="connsiteY20" fmla="*/ 113360 h 305227"/>
                <a:gd name="connsiteX21" fmla="*/ 299988 w 1169333"/>
                <a:gd name="connsiteY21" fmla="*/ 122783 h 305227"/>
                <a:gd name="connsiteX22" fmla="*/ 552426 w 1169333"/>
                <a:gd name="connsiteY22" fmla="*/ 170332 h 305227"/>
                <a:gd name="connsiteX23" fmla="*/ 809182 w 1169333"/>
                <a:gd name="connsiteY23" fmla="*/ 170522 h 305227"/>
                <a:gd name="connsiteX24" fmla="*/ 1010261 w 1169333"/>
                <a:gd name="connsiteY24" fmla="*/ 111239 h 305227"/>
                <a:gd name="connsiteX25" fmla="*/ 1129222 w 1169333"/>
                <a:gd name="connsiteY25" fmla="*/ 34785 h 305227"/>
                <a:gd name="connsiteX26" fmla="*/ 1157251 w 1169333"/>
                <a:gd name="connsiteY26" fmla="*/ 8407 h 305227"/>
                <a:gd name="connsiteX27" fmla="*/ 1164172 w 1169333"/>
                <a:gd name="connsiteY27" fmla="*/ 1168 h 305227"/>
                <a:gd name="connsiteX28" fmla="*/ 1166357 w 1169333"/>
                <a:gd name="connsiteY28" fmla="*/ -1448 h 30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9333" h="305227">
                  <a:moveTo>
                    <a:pt x="1166357" y="-1448"/>
                  </a:moveTo>
                  <a:cubicBezTo>
                    <a:pt x="1166294" y="-1537"/>
                    <a:pt x="1165379" y="-801"/>
                    <a:pt x="1163690" y="698"/>
                  </a:cubicBezTo>
                  <a:cubicBezTo>
                    <a:pt x="1161747" y="2476"/>
                    <a:pt x="1159321" y="4699"/>
                    <a:pt x="1156311" y="7442"/>
                  </a:cubicBezTo>
                  <a:cubicBezTo>
                    <a:pt x="1150063" y="13614"/>
                    <a:pt x="1140296" y="22085"/>
                    <a:pt x="1127559" y="32791"/>
                  </a:cubicBezTo>
                  <a:cubicBezTo>
                    <a:pt x="1101917" y="53936"/>
                    <a:pt x="1062141" y="81775"/>
                    <a:pt x="1008267" y="106997"/>
                  </a:cubicBezTo>
                  <a:cubicBezTo>
                    <a:pt x="954483" y="132232"/>
                    <a:pt x="886246" y="153746"/>
                    <a:pt x="808357" y="164490"/>
                  </a:cubicBezTo>
                  <a:cubicBezTo>
                    <a:pt x="730455" y="175120"/>
                    <a:pt x="643333" y="174574"/>
                    <a:pt x="553188" y="163766"/>
                  </a:cubicBezTo>
                  <a:cubicBezTo>
                    <a:pt x="462802" y="153416"/>
                    <a:pt x="378360" y="133883"/>
                    <a:pt x="301195" y="116827"/>
                  </a:cubicBezTo>
                  <a:cubicBezTo>
                    <a:pt x="262523" y="108864"/>
                    <a:pt x="224512" y="104178"/>
                    <a:pt x="189104" y="107899"/>
                  </a:cubicBezTo>
                  <a:cubicBezTo>
                    <a:pt x="153862" y="111340"/>
                    <a:pt x="121401" y="122796"/>
                    <a:pt x="97233" y="141198"/>
                  </a:cubicBezTo>
                  <a:cubicBezTo>
                    <a:pt x="72785" y="159156"/>
                    <a:pt x="55716" y="180987"/>
                    <a:pt x="42674" y="200850"/>
                  </a:cubicBezTo>
                  <a:cubicBezTo>
                    <a:pt x="29847" y="220967"/>
                    <a:pt x="20918" y="239496"/>
                    <a:pt x="14340" y="254863"/>
                  </a:cubicBezTo>
                  <a:cubicBezTo>
                    <a:pt x="7774" y="270268"/>
                    <a:pt x="3545" y="282536"/>
                    <a:pt x="764" y="290880"/>
                  </a:cubicBezTo>
                  <a:cubicBezTo>
                    <a:pt x="-443" y="294779"/>
                    <a:pt x="-1396" y="297916"/>
                    <a:pt x="-2170" y="300456"/>
                  </a:cubicBezTo>
                  <a:cubicBezTo>
                    <a:pt x="-2780" y="302615"/>
                    <a:pt x="-3059" y="303733"/>
                    <a:pt x="-2945" y="303771"/>
                  </a:cubicBezTo>
                  <a:cubicBezTo>
                    <a:pt x="-2830" y="303809"/>
                    <a:pt x="-2361" y="302755"/>
                    <a:pt x="-1522" y="300659"/>
                  </a:cubicBezTo>
                  <a:cubicBezTo>
                    <a:pt x="-595" y="298208"/>
                    <a:pt x="573" y="295135"/>
                    <a:pt x="2021" y="291325"/>
                  </a:cubicBezTo>
                  <a:cubicBezTo>
                    <a:pt x="5196" y="283146"/>
                    <a:pt x="9806" y="271043"/>
                    <a:pt x="16689" y="255904"/>
                  </a:cubicBezTo>
                  <a:cubicBezTo>
                    <a:pt x="23586" y="240766"/>
                    <a:pt x="32806" y="222567"/>
                    <a:pt x="45760" y="202882"/>
                  </a:cubicBezTo>
                  <a:cubicBezTo>
                    <a:pt x="58942" y="183464"/>
                    <a:pt x="75999" y="162217"/>
                    <a:pt x="99989" y="144970"/>
                  </a:cubicBezTo>
                  <a:cubicBezTo>
                    <a:pt x="123611" y="127368"/>
                    <a:pt x="155132" y="116509"/>
                    <a:pt x="189638" y="113360"/>
                  </a:cubicBezTo>
                  <a:cubicBezTo>
                    <a:pt x="224258" y="109956"/>
                    <a:pt x="261571" y="114719"/>
                    <a:pt x="299988" y="122783"/>
                  </a:cubicBezTo>
                  <a:cubicBezTo>
                    <a:pt x="376747" y="140119"/>
                    <a:pt x="461685" y="159956"/>
                    <a:pt x="552426" y="170332"/>
                  </a:cubicBezTo>
                  <a:cubicBezTo>
                    <a:pt x="643003" y="181203"/>
                    <a:pt x="730734" y="181571"/>
                    <a:pt x="809182" y="170522"/>
                  </a:cubicBezTo>
                  <a:cubicBezTo>
                    <a:pt x="887655" y="159359"/>
                    <a:pt x="956312" y="137198"/>
                    <a:pt x="1010261" y="111239"/>
                  </a:cubicBezTo>
                  <a:cubicBezTo>
                    <a:pt x="1064300" y="85267"/>
                    <a:pt x="1103949" y="56629"/>
                    <a:pt x="1129222" y="34785"/>
                  </a:cubicBezTo>
                  <a:cubicBezTo>
                    <a:pt x="1141757" y="23698"/>
                    <a:pt x="1151282" y="14884"/>
                    <a:pt x="1157251" y="8407"/>
                  </a:cubicBezTo>
                  <a:cubicBezTo>
                    <a:pt x="1160070" y="5448"/>
                    <a:pt x="1162344" y="3073"/>
                    <a:pt x="1164172" y="1168"/>
                  </a:cubicBezTo>
                  <a:cubicBezTo>
                    <a:pt x="1165709" y="-496"/>
                    <a:pt x="1166446" y="-1372"/>
                    <a:pt x="1166357" y="-1448"/>
                  </a:cubicBezTo>
                </a:path>
              </a:pathLst>
            </a:custGeom>
            <a:solidFill>
              <a:srgbClr val="040606"/>
            </a:solidFill>
            <a:ln w="1270" cap="flat">
              <a:noFill/>
              <a:prstDash val="solid"/>
              <a:miter/>
            </a:ln>
          </p:spPr>
          <p:txBody>
            <a:bodyPr rtlCol="0" anchor="ctr"/>
            <a:lstStyle/>
            <a:p>
              <a:endParaRPr lang="fr-FR" dirty="0"/>
            </a:p>
          </p:txBody>
        </p:sp>
        <p:sp>
          <p:nvSpPr>
            <p:cNvPr id="147" name="Freeform: Shape 146">
              <a:extLst>
                <a:ext uri="{FF2B5EF4-FFF2-40B4-BE49-F238E27FC236}">
                  <a16:creationId xmlns:a16="http://schemas.microsoft.com/office/drawing/2014/main" id="{F7F4E358-D888-DD57-DF97-024F09BD23F1}"/>
                </a:ext>
              </a:extLst>
            </p:cNvPr>
            <p:cNvSpPr/>
            <p:nvPr/>
          </p:nvSpPr>
          <p:spPr>
            <a:xfrm flipV="1">
              <a:off x="7000252" y="9794048"/>
              <a:ext cx="1152563" cy="210996"/>
            </a:xfrm>
            <a:custGeom>
              <a:avLst/>
              <a:gdLst>
                <a:gd name="connsiteX0" fmla="*/ 1149639 w 1152563"/>
                <a:gd name="connsiteY0" fmla="*/ 68084 h 210996"/>
                <a:gd name="connsiteX1" fmla="*/ 1146375 w 1152563"/>
                <a:gd name="connsiteY1" fmla="*/ 68402 h 210996"/>
                <a:gd name="connsiteX2" fmla="*/ 1136951 w 1152563"/>
                <a:gd name="connsiteY2" fmla="*/ 69926 h 210996"/>
                <a:gd name="connsiteX3" fmla="*/ 1100782 w 1152563"/>
                <a:gd name="connsiteY3" fmla="*/ 75908 h 210996"/>
                <a:gd name="connsiteX4" fmla="*/ 966784 w 1152563"/>
                <a:gd name="connsiteY4" fmla="*/ 89395 h 210996"/>
                <a:gd name="connsiteX5" fmla="*/ 767432 w 1152563"/>
                <a:gd name="connsiteY5" fmla="*/ 83070 h 210996"/>
                <a:gd name="connsiteX6" fmla="*/ 527567 w 1152563"/>
                <a:gd name="connsiteY6" fmla="*/ 35674 h 210996"/>
                <a:gd name="connsiteX7" fmla="*/ 285137 w 1152563"/>
                <a:gd name="connsiteY7" fmla="*/ -1347 h 210996"/>
                <a:gd name="connsiteX8" fmla="*/ 178520 w 1152563"/>
                <a:gd name="connsiteY8" fmla="*/ 11544 h 210996"/>
                <a:gd name="connsiteX9" fmla="*/ 96250 w 1152563"/>
                <a:gd name="connsiteY9" fmla="*/ 56070 h 210996"/>
                <a:gd name="connsiteX10" fmla="*/ 14716 w 1152563"/>
                <a:gd name="connsiteY10" fmla="*/ 163347 h 210996"/>
                <a:gd name="connsiteX11" fmla="*/ -2925 w 1152563"/>
                <a:gd name="connsiteY11" fmla="*/ 209638 h 210996"/>
                <a:gd name="connsiteX12" fmla="*/ -1540 w 1152563"/>
                <a:gd name="connsiteY12" fmla="*/ 206667 h 210996"/>
                <a:gd name="connsiteX13" fmla="*/ 1901 w 1152563"/>
                <a:gd name="connsiteY13" fmla="*/ 197777 h 210996"/>
                <a:gd name="connsiteX14" fmla="*/ 17014 w 1152563"/>
                <a:gd name="connsiteY14" fmla="*/ 164490 h 210996"/>
                <a:gd name="connsiteX15" fmla="*/ 99260 w 1152563"/>
                <a:gd name="connsiteY15" fmla="*/ 59651 h 210996"/>
                <a:gd name="connsiteX16" fmla="*/ 179892 w 1152563"/>
                <a:gd name="connsiteY16" fmla="*/ 16853 h 210996"/>
                <a:gd name="connsiteX17" fmla="*/ 285137 w 1152563"/>
                <a:gd name="connsiteY17" fmla="*/ 4749 h 210996"/>
                <a:gd name="connsiteX18" fmla="*/ 526056 w 1152563"/>
                <a:gd name="connsiteY18" fmla="*/ 42113 h 210996"/>
                <a:gd name="connsiteX19" fmla="*/ 766759 w 1152563"/>
                <a:gd name="connsiteY19" fmla="*/ 89115 h 210996"/>
                <a:gd name="connsiteX20" fmla="*/ 967051 w 1152563"/>
                <a:gd name="connsiteY20" fmla="*/ 94056 h 210996"/>
                <a:gd name="connsiteX21" fmla="*/ 1101201 w 1152563"/>
                <a:gd name="connsiteY21" fmla="*/ 78460 h 210996"/>
                <a:gd name="connsiteX22" fmla="*/ 1137205 w 1152563"/>
                <a:gd name="connsiteY22" fmla="*/ 71234 h 210996"/>
                <a:gd name="connsiteX23" fmla="*/ 1146514 w 1152563"/>
                <a:gd name="connsiteY23" fmla="*/ 69050 h 210996"/>
                <a:gd name="connsiteX24" fmla="*/ 1149639 w 1152563"/>
                <a:gd name="connsiteY24" fmla="*/ 68084 h 210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52563" h="210996">
                  <a:moveTo>
                    <a:pt x="1149639" y="68084"/>
                  </a:moveTo>
                  <a:cubicBezTo>
                    <a:pt x="1149613" y="67970"/>
                    <a:pt x="1148508" y="68084"/>
                    <a:pt x="1146375" y="68402"/>
                  </a:cubicBezTo>
                  <a:cubicBezTo>
                    <a:pt x="1143873" y="68808"/>
                    <a:pt x="1140774" y="69303"/>
                    <a:pt x="1136951" y="69926"/>
                  </a:cubicBezTo>
                  <a:cubicBezTo>
                    <a:pt x="1128163" y="71386"/>
                    <a:pt x="1116085" y="73380"/>
                    <a:pt x="1100782" y="75908"/>
                  </a:cubicBezTo>
                  <a:cubicBezTo>
                    <a:pt x="1069324" y="80619"/>
                    <a:pt x="1023616" y="86741"/>
                    <a:pt x="966784" y="89395"/>
                  </a:cubicBezTo>
                  <a:cubicBezTo>
                    <a:pt x="910028" y="92125"/>
                    <a:pt x="842121" y="91465"/>
                    <a:pt x="767432" y="83070"/>
                  </a:cubicBezTo>
                  <a:cubicBezTo>
                    <a:pt x="692718" y="74891"/>
                    <a:pt x="612098" y="55778"/>
                    <a:pt x="527567" y="35674"/>
                  </a:cubicBezTo>
                  <a:cubicBezTo>
                    <a:pt x="443214" y="15278"/>
                    <a:pt x="361134" y="-1842"/>
                    <a:pt x="285137" y="-1347"/>
                  </a:cubicBezTo>
                  <a:cubicBezTo>
                    <a:pt x="247253" y="-1270"/>
                    <a:pt x="211210" y="3073"/>
                    <a:pt x="178520" y="11544"/>
                  </a:cubicBezTo>
                  <a:cubicBezTo>
                    <a:pt x="145678" y="20701"/>
                    <a:pt x="117929" y="37300"/>
                    <a:pt x="96250" y="56070"/>
                  </a:cubicBezTo>
                  <a:cubicBezTo>
                    <a:pt x="52562" y="93789"/>
                    <a:pt x="28838" y="134963"/>
                    <a:pt x="14716" y="163347"/>
                  </a:cubicBezTo>
                  <a:cubicBezTo>
                    <a:pt x="860" y="192214"/>
                    <a:pt x="-2925" y="209638"/>
                    <a:pt x="-2925" y="209638"/>
                  </a:cubicBezTo>
                  <a:cubicBezTo>
                    <a:pt x="-2810" y="209677"/>
                    <a:pt x="-2340" y="208673"/>
                    <a:pt x="-1540" y="206667"/>
                  </a:cubicBezTo>
                  <a:cubicBezTo>
                    <a:pt x="-613" y="204305"/>
                    <a:pt x="504" y="201383"/>
                    <a:pt x="1901" y="197777"/>
                  </a:cubicBezTo>
                  <a:cubicBezTo>
                    <a:pt x="5000" y="190017"/>
                    <a:pt x="9826" y="178638"/>
                    <a:pt x="17014" y="164490"/>
                  </a:cubicBezTo>
                  <a:cubicBezTo>
                    <a:pt x="31708" y="136677"/>
                    <a:pt x="55927" y="96266"/>
                    <a:pt x="99260" y="59651"/>
                  </a:cubicBezTo>
                  <a:cubicBezTo>
                    <a:pt x="120748" y="41427"/>
                    <a:pt x="148015" y="25514"/>
                    <a:pt x="179892" y="16853"/>
                  </a:cubicBezTo>
                  <a:cubicBezTo>
                    <a:pt x="212125" y="8737"/>
                    <a:pt x="247685" y="4660"/>
                    <a:pt x="285137" y="4749"/>
                  </a:cubicBezTo>
                  <a:cubicBezTo>
                    <a:pt x="360283" y="4597"/>
                    <a:pt x="441690" y="21717"/>
                    <a:pt x="526056" y="42113"/>
                  </a:cubicBezTo>
                  <a:cubicBezTo>
                    <a:pt x="610549" y="62191"/>
                    <a:pt x="691524" y="81229"/>
                    <a:pt x="766759" y="89115"/>
                  </a:cubicBezTo>
                  <a:cubicBezTo>
                    <a:pt x="841867" y="97231"/>
                    <a:pt x="910091" y="97409"/>
                    <a:pt x="967051" y="94056"/>
                  </a:cubicBezTo>
                  <a:cubicBezTo>
                    <a:pt x="1024048" y="90792"/>
                    <a:pt x="1069806" y="83947"/>
                    <a:pt x="1101201" y="78460"/>
                  </a:cubicBezTo>
                  <a:cubicBezTo>
                    <a:pt x="1116898" y="75539"/>
                    <a:pt x="1129039" y="73164"/>
                    <a:pt x="1137205" y="71234"/>
                  </a:cubicBezTo>
                  <a:cubicBezTo>
                    <a:pt x="1140977" y="70358"/>
                    <a:pt x="1144038" y="69634"/>
                    <a:pt x="1146514" y="69050"/>
                  </a:cubicBezTo>
                  <a:cubicBezTo>
                    <a:pt x="1148597" y="68529"/>
                    <a:pt x="1149651" y="68211"/>
                    <a:pt x="1149639" y="68084"/>
                  </a:cubicBezTo>
                </a:path>
              </a:pathLst>
            </a:custGeom>
            <a:solidFill>
              <a:srgbClr val="040606"/>
            </a:solidFill>
            <a:ln w="1270" cap="flat">
              <a:noFill/>
              <a:prstDash val="solid"/>
              <a:miter/>
            </a:ln>
          </p:spPr>
          <p:txBody>
            <a:bodyPr rtlCol="0" anchor="ctr"/>
            <a:lstStyle/>
            <a:p>
              <a:endParaRPr lang="fr-FR" dirty="0"/>
            </a:p>
          </p:txBody>
        </p:sp>
        <p:sp>
          <p:nvSpPr>
            <p:cNvPr id="148" name="Freeform: Shape 147">
              <a:extLst>
                <a:ext uri="{FF2B5EF4-FFF2-40B4-BE49-F238E27FC236}">
                  <a16:creationId xmlns:a16="http://schemas.microsoft.com/office/drawing/2014/main" id="{19DB08E3-8996-6B74-F11D-C5D364B5402C}"/>
                </a:ext>
              </a:extLst>
            </p:cNvPr>
            <p:cNvSpPr/>
            <p:nvPr/>
          </p:nvSpPr>
          <p:spPr>
            <a:xfrm flipV="1">
              <a:off x="7811334" y="9365715"/>
              <a:ext cx="352976" cy="403346"/>
            </a:xfrm>
            <a:custGeom>
              <a:avLst/>
              <a:gdLst>
                <a:gd name="connsiteX0" fmla="*/ 349706 w 352976"/>
                <a:gd name="connsiteY0" fmla="*/ 401692 h 403346"/>
                <a:gd name="connsiteX1" fmla="*/ 344892 w 352976"/>
                <a:gd name="connsiteY1" fmla="*/ 380356 h 403346"/>
                <a:gd name="connsiteX2" fmla="*/ 337590 w 352976"/>
                <a:gd name="connsiteY2" fmla="*/ 355743 h 403346"/>
                <a:gd name="connsiteX3" fmla="*/ 325970 w 352976"/>
                <a:gd name="connsiteY3" fmla="*/ 323765 h 403346"/>
                <a:gd name="connsiteX4" fmla="*/ 309205 w 352976"/>
                <a:gd name="connsiteY4" fmla="*/ 286059 h 403346"/>
                <a:gd name="connsiteX5" fmla="*/ 286790 w 352976"/>
                <a:gd name="connsiteY5" fmla="*/ 244301 h 403346"/>
                <a:gd name="connsiteX6" fmla="*/ 223100 w 352976"/>
                <a:gd name="connsiteY6" fmla="*/ 156442 h 403346"/>
                <a:gd name="connsiteX7" fmla="*/ 144448 w 352976"/>
                <a:gd name="connsiteY7" fmla="*/ 81627 h 403346"/>
                <a:gd name="connsiteX8" fmla="*/ 106043 w 352976"/>
                <a:gd name="connsiteY8" fmla="*/ 53877 h 403346"/>
                <a:gd name="connsiteX9" fmla="*/ 70890 w 352976"/>
                <a:gd name="connsiteY9" fmla="*/ 32249 h 403346"/>
                <a:gd name="connsiteX10" fmla="*/ 40727 w 352976"/>
                <a:gd name="connsiteY10" fmla="*/ 16488 h 403346"/>
                <a:gd name="connsiteX11" fmla="*/ 17309 w 352976"/>
                <a:gd name="connsiteY11" fmla="*/ 5986 h 403346"/>
                <a:gd name="connsiteX12" fmla="*/ -3202 w 352976"/>
                <a:gd name="connsiteY12" fmla="*/ -1609 h 403346"/>
                <a:gd name="connsiteX13" fmla="*/ 16255 w 352976"/>
                <a:gd name="connsiteY13" fmla="*/ 8335 h 403346"/>
                <a:gd name="connsiteX14" fmla="*/ 39064 w 352976"/>
                <a:gd name="connsiteY14" fmla="*/ 19803 h 403346"/>
                <a:gd name="connsiteX15" fmla="*/ 68540 w 352976"/>
                <a:gd name="connsiteY15" fmla="*/ 36300 h 403346"/>
                <a:gd name="connsiteX16" fmla="*/ 102945 w 352976"/>
                <a:gd name="connsiteY16" fmla="*/ 58411 h 403346"/>
                <a:gd name="connsiteX17" fmla="*/ 140638 w 352976"/>
                <a:gd name="connsiteY17" fmla="*/ 86389 h 403346"/>
                <a:gd name="connsiteX18" fmla="*/ 218134 w 352976"/>
                <a:gd name="connsiteY18" fmla="*/ 160798 h 403346"/>
                <a:gd name="connsiteX19" fmla="*/ 281570 w 352976"/>
                <a:gd name="connsiteY19" fmla="*/ 247451 h 403346"/>
                <a:gd name="connsiteX20" fmla="*/ 304291 w 352976"/>
                <a:gd name="connsiteY20" fmla="*/ 288497 h 403346"/>
                <a:gd name="connsiteX21" fmla="*/ 321651 w 352976"/>
                <a:gd name="connsiteY21" fmla="*/ 325543 h 403346"/>
                <a:gd name="connsiteX22" fmla="*/ 334097 w 352976"/>
                <a:gd name="connsiteY22" fmla="*/ 356950 h 403346"/>
                <a:gd name="connsiteX23" fmla="*/ 342429 w 352976"/>
                <a:gd name="connsiteY23" fmla="*/ 381080 h 403346"/>
                <a:gd name="connsiteX24" fmla="*/ 349706 w 352976"/>
                <a:gd name="connsiteY24" fmla="*/ 401692 h 403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2976" h="403346">
                  <a:moveTo>
                    <a:pt x="349706" y="401692"/>
                  </a:moveTo>
                  <a:cubicBezTo>
                    <a:pt x="350137" y="401578"/>
                    <a:pt x="348423" y="393996"/>
                    <a:pt x="344892" y="380356"/>
                  </a:cubicBezTo>
                  <a:cubicBezTo>
                    <a:pt x="343241" y="373498"/>
                    <a:pt x="340968" y="365167"/>
                    <a:pt x="337590" y="355743"/>
                  </a:cubicBezTo>
                  <a:cubicBezTo>
                    <a:pt x="334301" y="346282"/>
                    <a:pt x="331050" y="335309"/>
                    <a:pt x="325970" y="323765"/>
                  </a:cubicBezTo>
                  <a:cubicBezTo>
                    <a:pt x="321270" y="312056"/>
                    <a:pt x="315987" y="299267"/>
                    <a:pt x="309205" y="286059"/>
                  </a:cubicBezTo>
                  <a:cubicBezTo>
                    <a:pt x="303046" y="272520"/>
                    <a:pt x="294994" y="258843"/>
                    <a:pt x="286790" y="244301"/>
                  </a:cubicBezTo>
                  <a:cubicBezTo>
                    <a:pt x="269505" y="215751"/>
                    <a:pt x="248360" y="185602"/>
                    <a:pt x="223100" y="156442"/>
                  </a:cubicBezTo>
                  <a:cubicBezTo>
                    <a:pt x="197547" y="127525"/>
                    <a:pt x="170458" y="102569"/>
                    <a:pt x="144448" y="81627"/>
                  </a:cubicBezTo>
                  <a:cubicBezTo>
                    <a:pt x="131101" y="71581"/>
                    <a:pt x="118629" y="61777"/>
                    <a:pt x="106043" y="53877"/>
                  </a:cubicBezTo>
                  <a:cubicBezTo>
                    <a:pt x="93839" y="45406"/>
                    <a:pt x="81863" y="38472"/>
                    <a:pt x="70890" y="32249"/>
                  </a:cubicBezTo>
                  <a:cubicBezTo>
                    <a:pt x="60108" y="25683"/>
                    <a:pt x="49668" y="21010"/>
                    <a:pt x="40727" y="16488"/>
                  </a:cubicBezTo>
                  <a:cubicBezTo>
                    <a:pt x="31825" y="11891"/>
                    <a:pt x="23887" y="8538"/>
                    <a:pt x="17309" y="5986"/>
                  </a:cubicBezTo>
                  <a:cubicBezTo>
                    <a:pt x="4253" y="690"/>
                    <a:pt x="-3024" y="-2041"/>
                    <a:pt x="-3202" y="-1609"/>
                  </a:cubicBezTo>
                  <a:cubicBezTo>
                    <a:pt x="-3380" y="-1177"/>
                    <a:pt x="3580" y="2341"/>
                    <a:pt x="16255" y="8335"/>
                  </a:cubicBezTo>
                  <a:cubicBezTo>
                    <a:pt x="22630" y="11231"/>
                    <a:pt x="30390" y="14914"/>
                    <a:pt x="39064" y="19803"/>
                  </a:cubicBezTo>
                  <a:cubicBezTo>
                    <a:pt x="47789" y="24591"/>
                    <a:pt x="58000" y="29519"/>
                    <a:pt x="68540" y="36300"/>
                  </a:cubicBezTo>
                  <a:cubicBezTo>
                    <a:pt x="79285" y="42727"/>
                    <a:pt x="91007" y="49813"/>
                    <a:pt x="102945" y="58411"/>
                  </a:cubicBezTo>
                  <a:cubicBezTo>
                    <a:pt x="115302" y="66438"/>
                    <a:pt x="127545" y="76305"/>
                    <a:pt x="140638" y="86389"/>
                  </a:cubicBezTo>
                  <a:cubicBezTo>
                    <a:pt x="166178" y="107370"/>
                    <a:pt x="192848" y="132198"/>
                    <a:pt x="218134" y="160798"/>
                  </a:cubicBezTo>
                  <a:cubicBezTo>
                    <a:pt x="243102" y="189640"/>
                    <a:pt x="264171" y="219346"/>
                    <a:pt x="281570" y="247451"/>
                  </a:cubicBezTo>
                  <a:cubicBezTo>
                    <a:pt x="289812" y="261763"/>
                    <a:pt x="297991" y="275200"/>
                    <a:pt x="304291" y="288497"/>
                  </a:cubicBezTo>
                  <a:cubicBezTo>
                    <a:pt x="311237" y="301489"/>
                    <a:pt x="316724" y="314037"/>
                    <a:pt x="321651" y="325543"/>
                  </a:cubicBezTo>
                  <a:cubicBezTo>
                    <a:pt x="326973" y="336897"/>
                    <a:pt x="330491" y="347666"/>
                    <a:pt x="334097" y="356950"/>
                  </a:cubicBezTo>
                  <a:cubicBezTo>
                    <a:pt x="337793" y="366196"/>
                    <a:pt x="340409" y="374362"/>
                    <a:pt x="342429" y="381080"/>
                  </a:cubicBezTo>
                  <a:cubicBezTo>
                    <a:pt x="346696" y="394440"/>
                    <a:pt x="349261" y="401806"/>
                    <a:pt x="349706" y="401692"/>
                  </a:cubicBezTo>
                </a:path>
              </a:pathLst>
            </a:custGeom>
            <a:solidFill>
              <a:srgbClr val="040606"/>
            </a:solidFill>
            <a:ln w="1270" cap="flat">
              <a:noFill/>
              <a:prstDash val="solid"/>
              <a:miter/>
            </a:ln>
          </p:spPr>
          <p:txBody>
            <a:bodyPr rtlCol="0" anchor="ctr"/>
            <a:lstStyle/>
            <a:p>
              <a:endParaRPr lang="fr-FR" dirty="0"/>
            </a:p>
          </p:txBody>
        </p:sp>
        <p:sp>
          <p:nvSpPr>
            <p:cNvPr id="149" name="Freeform: Shape 148">
              <a:extLst>
                <a:ext uri="{FF2B5EF4-FFF2-40B4-BE49-F238E27FC236}">
                  <a16:creationId xmlns:a16="http://schemas.microsoft.com/office/drawing/2014/main" id="{31851855-7B89-6DAB-764A-DEEF3E68DD5E}"/>
                </a:ext>
              </a:extLst>
            </p:cNvPr>
            <p:cNvSpPr/>
            <p:nvPr/>
          </p:nvSpPr>
          <p:spPr>
            <a:xfrm flipV="1">
              <a:off x="7293173" y="10116203"/>
              <a:ext cx="851907" cy="506329"/>
            </a:xfrm>
            <a:custGeom>
              <a:avLst/>
              <a:gdLst>
                <a:gd name="connsiteX0" fmla="*/ 848886 w 851907"/>
                <a:gd name="connsiteY0" fmla="*/ 498869 h 506329"/>
                <a:gd name="connsiteX1" fmla="*/ 838649 w 851907"/>
                <a:gd name="connsiteY1" fmla="*/ 499809 h 506329"/>
                <a:gd name="connsiteX2" fmla="*/ 826369 w 851907"/>
                <a:gd name="connsiteY2" fmla="*/ 501435 h 506329"/>
                <a:gd name="connsiteX3" fmla="*/ 809503 w 851907"/>
                <a:gd name="connsiteY3" fmla="*/ 502311 h 506329"/>
                <a:gd name="connsiteX4" fmla="*/ 703903 w 851907"/>
                <a:gd name="connsiteY4" fmla="*/ 485941 h 506329"/>
                <a:gd name="connsiteX5" fmla="*/ 635704 w 851907"/>
                <a:gd name="connsiteY5" fmla="*/ 456718 h 506329"/>
                <a:gd name="connsiteX6" fmla="*/ 562437 w 851907"/>
                <a:gd name="connsiteY6" fmla="*/ 412979 h 506329"/>
                <a:gd name="connsiteX7" fmla="*/ 403891 w 851907"/>
                <a:gd name="connsiteY7" fmla="*/ 297447 h 506329"/>
                <a:gd name="connsiteX8" fmla="*/ 116972 w 851907"/>
                <a:gd name="connsiteY8" fmla="*/ 85357 h 506329"/>
                <a:gd name="connsiteX9" fmla="*/ 29571 w 851907"/>
                <a:gd name="connsiteY9" fmla="*/ 21705 h 506329"/>
                <a:gd name="connsiteX10" fmla="*/ 5606 w 851907"/>
                <a:gd name="connsiteY10" fmla="*/ 4661 h 506329"/>
                <a:gd name="connsiteX11" fmla="*/ -3018 w 851907"/>
                <a:gd name="connsiteY11" fmla="*/ -927 h 506329"/>
                <a:gd name="connsiteX12" fmla="*/ 4819 w 851907"/>
                <a:gd name="connsiteY12" fmla="*/ 5728 h 506329"/>
                <a:gd name="connsiteX13" fmla="*/ 28034 w 851907"/>
                <a:gd name="connsiteY13" fmla="*/ 23775 h 506329"/>
                <a:gd name="connsiteX14" fmla="*/ 114178 w 851907"/>
                <a:gd name="connsiteY14" fmla="*/ 89116 h 506329"/>
                <a:gd name="connsiteX15" fmla="*/ 399953 w 851907"/>
                <a:gd name="connsiteY15" fmla="*/ 302743 h 506329"/>
                <a:gd name="connsiteX16" fmla="*/ 559072 w 851907"/>
                <a:gd name="connsiteY16" fmla="*/ 418072 h 506329"/>
                <a:gd name="connsiteX17" fmla="*/ 633202 w 851907"/>
                <a:gd name="connsiteY17" fmla="*/ 461607 h 506329"/>
                <a:gd name="connsiteX18" fmla="*/ 702455 w 851907"/>
                <a:gd name="connsiteY18" fmla="*/ 490398 h 506329"/>
                <a:gd name="connsiteX19" fmla="*/ 809630 w 851907"/>
                <a:gd name="connsiteY19" fmla="*/ 504889 h 506329"/>
                <a:gd name="connsiteX20" fmla="*/ 826597 w 851907"/>
                <a:gd name="connsiteY20" fmla="*/ 503390 h 506329"/>
                <a:gd name="connsiteX21" fmla="*/ 838866 w 851907"/>
                <a:gd name="connsiteY21" fmla="*/ 501130 h 506329"/>
                <a:gd name="connsiteX22" fmla="*/ 848886 w 851907"/>
                <a:gd name="connsiteY22" fmla="*/ 498869 h 50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1907" h="506329">
                  <a:moveTo>
                    <a:pt x="848886" y="498869"/>
                  </a:moveTo>
                  <a:cubicBezTo>
                    <a:pt x="848835" y="498641"/>
                    <a:pt x="845304" y="498984"/>
                    <a:pt x="838649" y="499809"/>
                  </a:cubicBezTo>
                  <a:cubicBezTo>
                    <a:pt x="835132" y="500279"/>
                    <a:pt x="831068" y="500812"/>
                    <a:pt x="826369" y="501435"/>
                  </a:cubicBezTo>
                  <a:cubicBezTo>
                    <a:pt x="821504" y="502019"/>
                    <a:pt x="815840" y="501955"/>
                    <a:pt x="809503" y="502311"/>
                  </a:cubicBezTo>
                  <a:cubicBezTo>
                    <a:pt x="784217" y="503251"/>
                    <a:pt x="747057" y="500266"/>
                    <a:pt x="703903" y="485941"/>
                  </a:cubicBezTo>
                  <a:cubicBezTo>
                    <a:pt x="682402" y="478676"/>
                    <a:pt x="659504" y="468872"/>
                    <a:pt x="635704" y="456718"/>
                  </a:cubicBezTo>
                  <a:cubicBezTo>
                    <a:pt x="611980" y="444424"/>
                    <a:pt x="587507" y="429603"/>
                    <a:pt x="562437" y="412979"/>
                  </a:cubicBezTo>
                  <a:cubicBezTo>
                    <a:pt x="512323" y="379654"/>
                    <a:pt x="460025" y="338684"/>
                    <a:pt x="403891" y="297447"/>
                  </a:cubicBezTo>
                  <a:cubicBezTo>
                    <a:pt x="292067" y="214796"/>
                    <a:pt x="190874" y="139980"/>
                    <a:pt x="116972" y="85357"/>
                  </a:cubicBezTo>
                  <a:cubicBezTo>
                    <a:pt x="80485" y="58789"/>
                    <a:pt x="50754" y="37123"/>
                    <a:pt x="29571" y="21705"/>
                  </a:cubicBezTo>
                  <a:cubicBezTo>
                    <a:pt x="19563" y="14580"/>
                    <a:pt x="11587" y="8916"/>
                    <a:pt x="5606" y="4661"/>
                  </a:cubicBezTo>
                  <a:cubicBezTo>
                    <a:pt x="81" y="826"/>
                    <a:pt x="-2878" y="-1104"/>
                    <a:pt x="-3018" y="-927"/>
                  </a:cubicBezTo>
                  <a:cubicBezTo>
                    <a:pt x="-3144" y="-736"/>
                    <a:pt x="-465" y="1550"/>
                    <a:pt x="4819" y="5728"/>
                  </a:cubicBezTo>
                  <a:cubicBezTo>
                    <a:pt x="10609" y="10224"/>
                    <a:pt x="18331" y="16231"/>
                    <a:pt x="28034" y="23775"/>
                  </a:cubicBezTo>
                  <a:cubicBezTo>
                    <a:pt x="48913" y="39612"/>
                    <a:pt x="78212" y="61824"/>
                    <a:pt x="114178" y="89116"/>
                  </a:cubicBezTo>
                  <a:cubicBezTo>
                    <a:pt x="187787" y="144133"/>
                    <a:pt x="288575" y="219495"/>
                    <a:pt x="399953" y="302743"/>
                  </a:cubicBezTo>
                  <a:cubicBezTo>
                    <a:pt x="456062" y="343980"/>
                    <a:pt x="508449" y="384785"/>
                    <a:pt x="559072" y="418072"/>
                  </a:cubicBezTo>
                  <a:cubicBezTo>
                    <a:pt x="584396" y="434633"/>
                    <a:pt x="609148" y="449403"/>
                    <a:pt x="633202" y="461607"/>
                  </a:cubicBezTo>
                  <a:cubicBezTo>
                    <a:pt x="657332" y="473660"/>
                    <a:pt x="680585" y="483324"/>
                    <a:pt x="702455" y="490398"/>
                  </a:cubicBezTo>
                  <a:cubicBezTo>
                    <a:pt x="746333" y="504330"/>
                    <a:pt x="784128" y="506629"/>
                    <a:pt x="809630" y="504889"/>
                  </a:cubicBezTo>
                  <a:cubicBezTo>
                    <a:pt x="816018" y="504330"/>
                    <a:pt x="821721" y="504178"/>
                    <a:pt x="826597" y="503390"/>
                  </a:cubicBezTo>
                  <a:cubicBezTo>
                    <a:pt x="831296" y="502527"/>
                    <a:pt x="835360" y="501765"/>
                    <a:pt x="838866" y="501130"/>
                  </a:cubicBezTo>
                  <a:cubicBezTo>
                    <a:pt x="845495" y="499860"/>
                    <a:pt x="848924" y="499085"/>
                    <a:pt x="848886" y="498869"/>
                  </a:cubicBezTo>
                </a:path>
              </a:pathLst>
            </a:custGeom>
            <a:solidFill>
              <a:srgbClr val="040606"/>
            </a:solidFill>
            <a:ln w="1270" cap="flat">
              <a:noFill/>
              <a:prstDash val="solid"/>
              <a:miter/>
            </a:ln>
          </p:spPr>
          <p:txBody>
            <a:bodyPr rtlCol="0" anchor="ctr"/>
            <a:lstStyle/>
            <a:p>
              <a:endParaRPr lang="fr-FR" dirty="0"/>
            </a:p>
          </p:txBody>
        </p:sp>
        <p:sp>
          <p:nvSpPr>
            <p:cNvPr id="150" name="Freeform: Shape 149">
              <a:extLst>
                <a:ext uri="{FF2B5EF4-FFF2-40B4-BE49-F238E27FC236}">
                  <a16:creationId xmlns:a16="http://schemas.microsoft.com/office/drawing/2014/main" id="{F111D7CA-E466-0729-E693-4C29EFB4176B}"/>
                </a:ext>
              </a:extLst>
            </p:cNvPr>
            <p:cNvSpPr/>
            <p:nvPr/>
          </p:nvSpPr>
          <p:spPr>
            <a:xfrm flipV="1">
              <a:off x="8239262" y="10240789"/>
              <a:ext cx="315729" cy="271370"/>
            </a:xfrm>
            <a:custGeom>
              <a:avLst/>
              <a:gdLst>
                <a:gd name="connsiteX0" fmla="*/ 312150 w 315729"/>
                <a:gd name="connsiteY0" fmla="*/ -930 h 271370"/>
                <a:gd name="connsiteX1" fmla="*/ 306677 w 315729"/>
                <a:gd name="connsiteY1" fmla="*/ 16989 h 271370"/>
                <a:gd name="connsiteX2" fmla="*/ 293202 w 315729"/>
                <a:gd name="connsiteY2" fmla="*/ 66049 h 271370"/>
                <a:gd name="connsiteX3" fmla="*/ 267167 w 315729"/>
                <a:gd name="connsiteY3" fmla="*/ 136471 h 271370"/>
                <a:gd name="connsiteX4" fmla="*/ 215719 w 315729"/>
                <a:gd name="connsiteY4" fmla="*/ 211490 h 271370"/>
                <a:gd name="connsiteX5" fmla="*/ 138770 w 315729"/>
                <a:gd name="connsiteY5" fmla="*/ 258010 h 271370"/>
                <a:gd name="connsiteX6" fmla="*/ 64830 w 315729"/>
                <a:gd name="connsiteY6" fmla="*/ 264500 h 271370"/>
                <a:gd name="connsiteX7" fmla="*/ -3483 w 315729"/>
                <a:gd name="connsiteY7" fmla="*/ 252879 h 271370"/>
                <a:gd name="connsiteX8" fmla="*/ 962 w 315729"/>
                <a:gd name="connsiteY8" fmla="*/ 254898 h 271370"/>
                <a:gd name="connsiteX9" fmla="*/ 14170 w 315729"/>
                <a:gd name="connsiteY9" fmla="*/ 259242 h 271370"/>
                <a:gd name="connsiteX10" fmla="*/ 64424 w 315729"/>
                <a:gd name="connsiteY10" fmla="*/ 269148 h 271370"/>
                <a:gd name="connsiteX11" fmla="*/ 140408 w 315729"/>
                <a:gd name="connsiteY11" fmla="*/ 263877 h 271370"/>
                <a:gd name="connsiteX12" fmla="*/ 220393 w 315729"/>
                <a:gd name="connsiteY12" fmla="*/ 216176 h 271370"/>
                <a:gd name="connsiteX13" fmla="*/ 272704 w 315729"/>
                <a:gd name="connsiteY13" fmla="*/ 139036 h 271370"/>
                <a:gd name="connsiteX14" fmla="*/ 297697 w 315729"/>
                <a:gd name="connsiteY14" fmla="*/ 67319 h 271370"/>
                <a:gd name="connsiteX15" fmla="*/ 309191 w 315729"/>
                <a:gd name="connsiteY15" fmla="*/ 17574 h 271370"/>
                <a:gd name="connsiteX16" fmla="*/ 312150 w 315729"/>
                <a:gd name="connsiteY16" fmla="*/ -930 h 27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5729" h="271370">
                  <a:moveTo>
                    <a:pt x="312150" y="-930"/>
                  </a:moveTo>
                  <a:cubicBezTo>
                    <a:pt x="311693" y="-1032"/>
                    <a:pt x="309788" y="5356"/>
                    <a:pt x="306677" y="16989"/>
                  </a:cubicBezTo>
                  <a:cubicBezTo>
                    <a:pt x="303540" y="28610"/>
                    <a:pt x="299235" y="45475"/>
                    <a:pt x="293202" y="66049"/>
                  </a:cubicBezTo>
                  <a:cubicBezTo>
                    <a:pt x="287093" y="86598"/>
                    <a:pt x="279143" y="110919"/>
                    <a:pt x="267167" y="136471"/>
                  </a:cubicBezTo>
                  <a:cubicBezTo>
                    <a:pt x="255128" y="161871"/>
                    <a:pt x="238655" y="188617"/>
                    <a:pt x="215719" y="211490"/>
                  </a:cubicBezTo>
                  <a:cubicBezTo>
                    <a:pt x="192999" y="234566"/>
                    <a:pt x="165707" y="250542"/>
                    <a:pt x="138770" y="258010"/>
                  </a:cubicBezTo>
                  <a:cubicBezTo>
                    <a:pt x="111783" y="265668"/>
                    <a:pt x="86014" y="266036"/>
                    <a:pt x="64830" y="264500"/>
                  </a:cubicBezTo>
                  <a:cubicBezTo>
                    <a:pt x="22209" y="260905"/>
                    <a:pt x="-3140" y="251444"/>
                    <a:pt x="-3483" y="252879"/>
                  </a:cubicBezTo>
                  <a:cubicBezTo>
                    <a:pt x="-3546" y="253108"/>
                    <a:pt x="-2010" y="253781"/>
                    <a:pt x="962" y="254898"/>
                  </a:cubicBezTo>
                  <a:cubicBezTo>
                    <a:pt x="3921" y="256054"/>
                    <a:pt x="8379" y="257527"/>
                    <a:pt x="14170" y="259242"/>
                  </a:cubicBezTo>
                  <a:cubicBezTo>
                    <a:pt x="25752" y="262607"/>
                    <a:pt x="42809" y="266963"/>
                    <a:pt x="64424" y="269148"/>
                  </a:cubicBezTo>
                  <a:cubicBezTo>
                    <a:pt x="85925" y="271307"/>
                    <a:pt x="112354" y="271485"/>
                    <a:pt x="140408" y="263877"/>
                  </a:cubicBezTo>
                  <a:cubicBezTo>
                    <a:pt x="168424" y="256473"/>
                    <a:pt x="197012" y="239950"/>
                    <a:pt x="220393" y="216176"/>
                  </a:cubicBezTo>
                  <a:cubicBezTo>
                    <a:pt x="244053" y="192567"/>
                    <a:pt x="260728" y="165046"/>
                    <a:pt x="272704" y="139036"/>
                  </a:cubicBezTo>
                  <a:cubicBezTo>
                    <a:pt x="284579" y="112900"/>
                    <a:pt x="292135" y="88147"/>
                    <a:pt x="297697" y="67319"/>
                  </a:cubicBezTo>
                  <a:cubicBezTo>
                    <a:pt x="303210" y="46441"/>
                    <a:pt x="306816" y="29385"/>
                    <a:pt x="309191" y="17574"/>
                  </a:cubicBezTo>
                  <a:cubicBezTo>
                    <a:pt x="311528" y="5750"/>
                    <a:pt x="312582" y="-829"/>
                    <a:pt x="312150" y="-930"/>
                  </a:cubicBezTo>
                </a:path>
              </a:pathLst>
            </a:custGeom>
            <a:solidFill>
              <a:srgbClr val="040606"/>
            </a:solidFill>
            <a:ln w="1270" cap="flat">
              <a:noFill/>
              <a:prstDash val="solid"/>
              <a:miter/>
            </a:ln>
          </p:spPr>
          <p:txBody>
            <a:bodyPr rtlCol="0" anchor="ctr"/>
            <a:lstStyle/>
            <a:p>
              <a:endParaRPr lang="fr-FR" dirty="0"/>
            </a:p>
          </p:txBody>
        </p:sp>
      </p:grpSp>
      <p:sp>
        <p:nvSpPr>
          <p:cNvPr id="153" name="Freeform: Shape 152">
            <a:extLst>
              <a:ext uri="{FF2B5EF4-FFF2-40B4-BE49-F238E27FC236}">
                <a16:creationId xmlns:a16="http://schemas.microsoft.com/office/drawing/2014/main" id="{9E2660AB-1C9B-C995-B5D7-003B2818BE00}"/>
              </a:ext>
            </a:extLst>
          </p:cNvPr>
          <p:cNvSpPr/>
          <p:nvPr/>
        </p:nvSpPr>
        <p:spPr>
          <a:xfrm flipV="1">
            <a:off x="8234834" y="1125075"/>
            <a:ext cx="914864" cy="915442"/>
          </a:xfrm>
          <a:custGeom>
            <a:avLst/>
            <a:gdLst>
              <a:gd name="connsiteX0" fmla="*/ 76923 w 914864"/>
              <a:gd name="connsiteY0" fmla="*/ 196861 h 915442"/>
              <a:gd name="connsiteX1" fmla="*/ 73253 w 914864"/>
              <a:gd name="connsiteY1" fmla="*/ 203287 h 915442"/>
              <a:gd name="connsiteX2" fmla="*/ 62102 w 914864"/>
              <a:gd name="connsiteY2" fmla="*/ 221905 h 915442"/>
              <a:gd name="connsiteX3" fmla="*/ 53847 w 914864"/>
              <a:gd name="connsiteY3" fmla="*/ 235571 h 915442"/>
              <a:gd name="connsiteX4" fmla="*/ 45452 w 914864"/>
              <a:gd name="connsiteY4" fmla="*/ 252931 h 915442"/>
              <a:gd name="connsiteX5" fmla="*/ 35788 w 914864"/>
              <a:gd name="connsiteY5" fmla="*/ 273226 h 915442"/>
              <a:gd name="connsiteX6" fmla="*/ 31089 w 914864"/>
              <a:gd name="connsiteY6" fmla="*/ 284707 h 915442"/>
              <a:gd name="connsiteX7" fmla="*/ 26656 w 914864"/>
              <a:gd name="connsiteY7" fmla="*/ 297115 h 915442"/>
              <a:gd name="connsiteX8" fmla="*/ -77 w 914864"/>
              <a:gd name="connsiteY8" fmla="*/ 425550 h 915442"/>
              <a:gd name="connsiteX9" fmla="*/ 22504 w 914864"/>
              <a:gd name="connsiteY9" fmla="*/ 597254 h 915442"/>
              <a:gd name="connsiteX10" fmla="*/ 30466 w 914864"/>
              <a:gd name="connsiteY10" fmla="*/ 620419 h 915442"/>
              <a:gd name="connsiteX11" fmla="*/ 40703 w 914864"/>
              <a:gd name="connsiteY11" fmla="*/ 643291 h 915442"/>
              <a:gd name="connsiteX12" fmla="*/ 45973 w 914864"/>
              <a:gd name="connsiteY12" fmla="*/ 654899 h 915442"/>
              <a:gd name="connsiteX13" fmla="*/ 51752 w 914864"/>
              <a:gd name="connsiteY13" fmla="*/ 666380 h 915442"/>
              <a:gd name="connsiteX14" fmla="*/ 64833 w 914864"/>
              <a:gd name="connsiteY14" fmla="*/ 689049 h 915442"/>
              <a:gd name="connsiteX15" fmla="*/ 71538 w 914864"/>
              <a:gd name="connsiteY15" fmla="*/ 700505 h 915442"/>
              <a:gd name="connsiteX16" fmla="*/ 79349 w 914864"/>
              <a:gd name="connsiteY16" fmla="*/ 711414 h 915442"/>
              <a:gd name="connsiteX17" fmla="*/ 95186 w 914864"/>
              <a:gd name="connsiteY17" fmla="*/ 733537 h 915442"/>
              <a:gd name="connsiteX18" fmla="*/ 113232 w 914864"/>
              <a:gd name="connsiteY18" fmla="*/ 754556 h 915442"/>
              <a:gd name="connsiteX19" fmla="*/ 122491 w 914864"/>
              <a:gd name="connsiteY19" fmla="*/ 765110 h 915442"/>
              <a:gd name="connsiteX20" fmla="*/ 127215 w 914864"/>
              <a:gd name="connsiteY20" fmla="*/ 770367 h 915442"/>
              <a:gd name="connsiteX21" fmla="*/ 132409 w 914864"/>
              <a:gd name="connsiteY21" fmla="*/ 775219 h 915442"/>
              <a:gd name="connsiteX22" fmla="*/ 176059 w 914864"/>
              <a:gd name="connsiteY22" fmla="*/ 813116 h 915442"/>
              <a:gd name="connsiteX23" fmla="*/ 199846 w 914864"/>
              <a:gd name="connsiteY23" fmla="*/ 830769 h 915442"/>
              <a:gd name="connsiteX24" fmla="*/ 225538 w 914864"/>
              <a:gd name="connsiteY24" fmla="*/ 846441 h 915442"/>
              <a:gd name="connsiteX25" fmla="*/ 238607 w 914864"/>
              <a:gd name="connsiteY25" fmla="*/ 854200 h 915442"/>
              <a:gd name="connsiteX26" fmla="*/ 252424 w 914864"/>
              <a:gd name="connsiteY26" fmla="*/ 860830 h 915442"/>
              <a:gd name="connsiteX27" fmla="*/ 280441 w 914864"/>
              <a:gd name="connsiteY27" fmla="*/ 873974 h 915442"/>
              <a:gd name="connsiteX28" fmla="*/ 340448 w 914864"/>
              <a:gd name="connsiteY28" fmla="*/ 893481 h 915442"/>
              <a:gd name="connsiteX29" fmla="*/ 355993 w 914864"/>
              <a:gd name="connsiteY29" fmla="*/ 897418 h 915442"/>
              <a:gd name="connsiteX30" fmla="*/ 363816 w 914864"/>
              <a:gd name="connsiteY30" fmla="*/ 899349 h 915442"/>
              <a:gd name="connsiteX31" fmla="*/ 371804 w 914864"/>
              <a:gd name="connsiteY31" fmla="*/ 900542 h 915442"/>
              <a:gd name="connsiteX32" fmla="*/ 403999 w 914864"/>
              <a:gd name="connsiteY32" fmla="*/ 905419 h 915442"/>
              <a:gd name="connsiteX33" fmla="*/ 436879 w 914864"/>
              <a:gd name="connsiteY33" fmla="*/ 907439 h 915442"/>
              <a:gd name="connsiteX34" fmla="*/ 453465 w 914864"/>
              <a:gd name="connsiteY34" fmla="*/ 908036 h 915442"/>
              <a:gd name="connsiteX35" fmla="*/ 470141 w 914864"/>
              <a:gd name="connsiteY35" fmla="*/ 907312 h 915442"/>
              <a:gd name="connsiteX36" fmla="*/ 537349 w 914864"/>
              <a:gd name="connsiteY36" fmla="*/ 900238 h 915442"/>
              <a:gd name="connsiteX37" fmla="*/ 570737 w 914864"/>
              <a:gd name="connsiteY37" fmla="*/ 892287 h 915442"/>
              <a:gd name="connsiteX38" fmla="*/ 579144 w 914864"/>
              <a:gd name="connsiteY38" fmla="*/ 890294 h 915442"/>
              <a:gd name="connsiteX39" fmla="*/ 587336 w 914864"/>
              <a:gd name="connsiteY39" fmla="*/ 887538 h 915442"/>
              <a:gd name="connsiteX40" fmla="*/ 603770 w 914864"/>
              <a:gd name="connsiteY40" fmla="*/ 881912 h 915442"/>
              <a:gd name="connsiteX41" fmla="*/ 620267 w 914864"/>
              <a:gd name="connsiteY41" fmla="*/ 876286 h 915442"/>
              <a:gd name="connsiteX42" fmla="*/ 636244 w 914864"/>
              <a:gd name="connsiteY42" fmla="*/ 869110 h 915442"/>
              <a:gd name="connsiteX43" fmla="*/ 652246 w 914864"/>
              <a:gd name="connsiteY43" fmla="*/ 861846 h 915442"/>
              <a:gd name="connsiteX44" fmla="*/ 660285 w 914864"/>
              <a:gd name="connsiteY44" fmla="*/ 858201 h 915442"/>
              <a:gd name="connsiteX45" fmla="*/ 667981 w 914864"/>
              <a:gd name="connsiteY45" fmla="*/ 853845 h 915442"/>
              <a:gd name="connsiteX46" fmla="*/ 698753 w 914864"/>
              <a:gd name="connsiteY46" fmla="*/ 836103 h 915442"/>
              <a:gd name="connsiteX47" fmla="*/ 727900 w 914864"/>
              <a:gd name="connsiteY47" fmla="*/ 815313 h 915442"/>
              <a:gd name="connsiteX48" fmla="*/ 828039 w 914864"/>
              <a:gd name="connsiteY48" fmla="*/ 710309 h 915442"/>
              <a:gd name="connsiteX49" fmla="*/ 889558 w 914864"/>
              <a:gd name="connsiteY49" fmla="*/ 578839 h 915442"/>
              <a:gd name="connsiteX50" fmla="*/ 898359 w 914864"/>
              <a:gd name="connsiteY50" fmla="*/ 544130 h 915442"/>
              <a:gd name="connsiteX51" fmla="*/ 903693 w 914864"/>
              <a:gd name="connsiteY51" fmla="*/ 508989 h 915442"/>
              <a:gd name="connsiteX52" fmla="*/ 904988 w 914864"/>
              <a:gd name="connsiteY52" fmla="*/ 500251 h 915442"/>
              <a:gd name="connsiteX53" fmla="*/ 905459 w 914864"/>
              <a:gd name="connsiteY53" fmla="*/ 491437 h 915442"/>
              <a:gd name="connsiteX54" fmla="*/ 906398 w 914864"/>
              <a:gd name="connsiteY54" fmla="*/ 473873 h 915442"/>
              <a:gd name="connsiteX55" fmla="*/ 907287 w 914864"/>
              <a:gd name="connsiteY55" fmla="*/ 456385 h 915442"/>
              <a:gd name="connsiteX56" fmla="*/ 906551 w 914864"/>
              <a:gd name="connsiteY56" fmla="*/ 438948 h 915442"/>
              <a:gd name="connsiteX57" fmla="*/ 905814 w 914864"/>
              <a:gd name="connsiteY57" fmla="*/ 421600 h 915442"/>
              <a:gd name="connsiteX58" fmla="*/ 905408 w 914864"/>
              <a:gd name="connsiteY58" fmla="*/ 412964 h 915442"/>
              <a:gd name="connsiteX59" fmla="*/ 904214 w 914864"/>
              <a:gd name="connsiteY59" fmla="*/ 404417 h 915442"/>
              <a:gd name="connsiteX60" fmla="*/ 899502 w 914864"/>
              <a:gd name="connsiteY60" fmla="*/ 370406 h 915442"/>
              <a:gd name="connsiteX61" fmla="*/ 881684 w 914864"/>
              <a:gd name="connsiteY61" fmla="*/ 305205 h 915442"/>
              <a:gd name="connsiteX62" fmla="*/ 876299 w 914864"/>
              <a:gd name="connsiteY62" fmla="*/ 289393 h 915442"/>
              <a:gd name="connsiteX63" fmla="*/ 869708 w 914864"/>
              <a:gd name="connsiteY63" fmla="*/ 274153 h 915442"/>
              <a:gd name="connsiteX64" fmla="*/ 855903 w 914864"/>
              <a:gd name="connsiteY64" fmla="*/ 244257 h 915442"/>
              <a:gd name="connsiteX65" fmla="*/ 839660 w 914864"/>
              <a:gd name="connsiteY65" fmla="*/ 216025 h 915442"/>
              <a:gd name="connsiteX66" fmla="*/ 835634 w 914864"/>
              <a:gd name="connsiteY66" fmla="*/ 209015 h 915442"/>
              <a:gd name="connsiteX67" fmla="*/ 830999 w 914864"/>
              <a:gd name="connsiteY67" fmla="*/ 202436 h 915442"/>
              <a:gd name="connsiteX68" fmla="*/ 821676 w 914864"/>
              <a:gd name="connsiteY68" fmla="*/ 189368 h 915442"/>
              <a:gd name="connsiteX69" fmla="*/ 781710 w 914864"/>
              <a:gd name="connsiteY69" fmla="*/ 140536 h 915442"/>
              <a:gd name="connsiteX70" fmla="*/ 759269 w 914864"/>
              <a:gd name="connsiteY70" fmla="*/ 119213 h 915442"/>
              <a:gd name="connsiteX71" fmla="*/ 748080 w 914864"/>
              <a:gd name="connsiteY71" fmla="*/ 108748 h 915442"/>
              <a:gd name="connsiteX72" fmla="*/ 736104 w 914864"/>
              <a:gd name="connsiteY72" fmla="*/ 99376 h 915442"/>
              <a:gd name="connsiteX73" fmla="*/ 712164 w 914864"/>
              <a:gd name="connsiteY73" fmla="*/ 81138 h 915442"/>
              <a:gd name="connsiteX74" fmla="*/ 687082 w 914864"/>
              <a:gd name="connsiteY74" fmla="*/ 65391 h 915442"/>
              <a:gd name="connsiteX75" fmla="*/ 635901 w 914864"/>
              <a:gd name="connsiteY75" fmla="*/ 38479 h 915442"/>
              <a:gd name="connsiteX76" fmla="*/ 629500 w 914864"/>
              <a:gd name="connsiteY76" fmla="*/ 35393 h 915442"/>
              <a:gd name="connsiteX77" fmla="*/ 622884 w 914864"/>
              <a:gd name="connsiteY77" fmla="*/ 32917 h 915442"/>
              <a:gd name="connsiteX78" fmla="*/ 609688 w 914864"/>
              <a:gd name="connsiteY78" fmla="*/ 28116 h 915442"/>
              <a:gd name="connsiteX79" fmla="*/ 583539 w 914864"/>
              <a:gd name="connsiteY79" fmla="*/ 18947 h 915442"/>
              <a:gd name="connsiteX80" fmla="*/ 557174 w 914864"/>
              <a:gd name="connsiteY80" fmla="*/ 12216 h 915442"/>
              <a:gd name="connsiteX81" fmla="*/ 544181 w 914864"/>
              <a:gd name="connsiteY81" fmla="*/ 8901 h 915442"/>
              <a:gd name="connsiteX82" fmla="*/ 531062 w 914864"/>
              <a:gd name="connsiteY82" fmla="*/ 6831 h 915442"/>
              <a:gd name="connsiteX83" fmla="*/ 505205 w 914864"/>
              <a:gd name="connsiteY83" fmla="*/ 2881 h 915442"/>
              <a:gd name="connsiteX84" fmla="*/ 492391 w 914864"/>
              <a:gd name="connsiteY84" fmla="*/ 1662 h 915442"/>
              <a:gd name="connsiteX85" fmla="*/ 479666 w 914864"/>
              <a:gd name="connsiteY85" fmla="*/ 964 h 915442"/>
              <a:gd name="connsiteX86" fmla="*/ 454646 w 914864"/>
              <a:gd name="connsiteY86" fmla="*/ -256 h 915442"/>
              <a:gd name="connsiteX87" fmla="*/ 430161 w 914864"/>
              <a:gd name="connsiteY87" fmla="*/ 747 h 915442"/>
              <a:gd name="connsiteX88" fmla="*/ 261987 w 914864"/>
              <a:gd name="connsiteY88" fmla="*/ 42073 h 915442"/>
              <a:gd name="connsiteX89" fmla="*/ 244779 w 914864"/>
              <a:gd name="connsiteY89" fmla="*/ 49909 h 915442"/>
              <a:gd name="connsiteX90" fmla="*/ 228955 w 914864"/>
              <a:gd name="connsiteY90" fmla="*/ 58977 h 915442"/>
              <a:gd name="connsiteX91" fmla="*/ 213715 w 914864"/>
              <a:gd name="connsiteY91" fmla="*/ 67702 h 915442"/>
              <a:gd name="connsiteX92" fmla="*/ 206387 w 914864"/>
              <a:gd name="connsiteY92" fmla="*/ 72007 h 915442"/>
              <a:gd name="connsiteX93" fmla="*/ 199592 w 914864"/>
              <a:gd name="connsiteY93" fmla="*/ 76833 h 915442"/>
              <a:gd name="connsiteX94" fmla="*/ 173850 w 914864"/>
              <a:gd name="connsiteY94" fmla="*/ 95108 h 915442"/>
              <a:gd name="connsiteX95" fmla="*/ 152056 w 914864"/>
              <a:gd name="connsiteY95" fmla="*/ 113625 h 915442"/>
              <a:gd name="connsiteX96" fmla="*/ 142100 w 914864"/>
              <a:gd name="connsiteY96" fmla="*/ 122274 h 915442"/>
              <a:gd name="connsiteX97" fmla="*/ 133121 w 914864"/>
              <a:gd name="connsiteY97" fmla="*/ 130821 h 915442"/>
              <a:gd name="connsiteX98" fmla="*/ 117716 w 914864"/>
              <a:gd name="connsiteY98" fmla="*/ 147191 h 915442"/>
              <a:gd name="connsiteX99" fmla="*/ 104609 w 914864"/>
              <a:gd name="connsiteY99" fmla="*/ 161314 h 915442"/>
              <a:gd name="connsiteX100" fmla="*/ 94868 w 914864"/>
              <a:gd name="connsiteY100" fmla="*/ 173963 h 915442"/>
              <a:gd name="connsiteX101" fmla="*/ 81571 w 914864"/>
              <a:gd name="connsiteY101" fmla="*/ 191108 h 915442"/>
              <a:gd name="connsiteX102" fmla="*/ 76923 w 914864"/>
              <a:gd name="connsiteY102" fmla="*/ 196861 h 915442"/>
              <a:gd name="connsiteX103" fmla="*/ 81216 w 914864"/>
              <a:gd name="connsiteY103" fmla="*/ 190854 h 915442"/>
              <a:gd name="connsiteX104" fmla="*/ 94195 w 914864"/>
              <a:gd name="connsiteY104" fmla="*/ 173442 h 915442"/>
              <a:gd name="connsiteX105" fmla="*/ 103796 w 914864"/>
              <a:gd name="connsiteY105" fmla="*/ 160641 h 915442"/>
              <a:gd name="connsiteX106" fmla="*/ 116776 w 914864"/>
              <a:gd name="connsiteY106" fmla="*/ 146340 h 915442"/>
              <a:gd name="connsiteX107" fmla="*/ 132092 w 914864"/>
              <a:gd name="connsiteY107" fmla="*/ 129792 h 915442"/>
              <a:gd name="connsiteX108" fmla="*/ 141033 w 914864"/>
              <a:gd name="connsiteY108" fmla="*/ 121143 h 915442"/>
              <a:gd name="connsiteX109" fmla="*/ 150964 w 914864"/>
              <a:gd name="connsiteY109" fmla="*/ 112393 h 915442"/>
              <a:gd name="connsiteX110" fmla="*/ 172732 w 914864"/>
              <a:gd name="connsiteY110" fmla="*/ 93661 h 915442"/>
              <a:gd name="connsiteX111" fmla="*/ 198462 w 914864"/>
              <a:gd name="connsiteY111" fmla="*/ 75170 h 915442"/>
              <a:gd name="connsiteX112" fmla="*/ 205269 w 914864"/>
              <a:gd name="connsiteY112" fmla="*/ 70280 h 915442"/>
              <a:gd name="connsiteX113" fmla="*/ 212610 w 914864"/>
              <a:gd name="connsiteY113" fmla="*/ 65911 h 915442"/>
              <a:gd name="connsiteX114" fmla="*/ 227863 w 914864"/>
              <a:gd name="connsiteY114" fmla="*/ 57072 h 915442"/>
              <a:gd name="connsiteX115" fmla="*/ 243738 w 914864"/>
              <a:gd name="connsiteY115" fmla="*/ 47890 h 915442"/>
              <a:gd name="connsiteX116" fmla="*/ 260997 w 914864"/>
              <a:gd name="connsiteY116" fmla="*/ 39940 h 915442"/>
              <a:gd name="connsiteX117" fmla="*/ 430008 w 914864"/>
              <a:gd name="connsiteY117" fmla="*/ -2237 h 915442"/>
              <a:gd name="connsiteX118" fmla="*/ 454659 w 914864"/>
              <a:gd name="connsiteY118" fmla="*/ -3329 h 915442"/>
              <a:gd name="connsiteX119" fmla="*/ 479856 w 914864"/>
              <a:gd name="connsiteY119" fmla="*/ -2161 h 915442"/>
              <a:gd name="connsiteX120" fmla="*/ 492670 w 914864"/>
              <a:gd name="connsiteY120" fmla="*/ -1488 h 915442"/>
              <a:gd name="connsiteX121" fmla="*/ 505573 w 914864"/>
              <a:gd name="connsiteY121" fmla="*/ -306 h 915442"/>
              <a:gd name="connsiteX122" fmla="*/ 531621 w 914864"/>
              <a:gd name="connsiteY122" fmla="*/ 3618 h 915442"/>
              <a:gd name="connsiteX123" fmla="*/ 544829 w 914864"/>
              <a:gd name="connsiteY123" fmla="*/ 5675 h 915442"/>
              <a:gd name="connsiteX124" fmla="*/ 557936 w 914864"/>
              <a:gd name="connsiteY124" fmla="*/ 8977 h 915442"/>
              <a:gd name="connsiteX125" fmla="*/ 584517 w 914864"/>
              <a:gd name="connsiteY125" fmla="*/ 15695 h 915442"/>
              <a:gd name="connsiteX126" fmla="*/ 610882 w 914864"/>
              <a:gd name="connsiteY126" fmla="*/ 24890 h 915442"/>
              <a:gd name="connsiteX127" fmla="*/ 624179 w 914864"/>
              <a:gd name="connsiteY127" fmla="*/ 29691 h 915442"/>
              <a:gd name="connsiteX128" fmla="*/ 630859 w 914864"/>
              <a:gd name="connsiteY128" fmla="*/ 32180 h 915442"/>
              <a:gd name="connsiteX129" fmla="*/ 637323 w 914864"/>
              <a:gd name="connsiteY129" fmla="*/ 35266 h 915442"/>
              <a:gd name="connsiteX130" fmla="*/ 688936 w 914864"/>
              <a:gd name="connsiteY130" fmla="*/ 62292 h 915442"/>
              <a:gd name="connsiteX131" fmla="*/ 714247 w 914864"/>
              <a:gd name="connsiteY131" fmla="*/ 78129 h 915442"/>
              <a:gd name="connsiteX132" fmla="*/ 738428 w 914864"/>
              <a:gd name="connsiteY132" fmla="*/ 96467 h 915442"/>
              <a:gd name="connsiteX133" fmla="*/ 750519 w 914864"/>
              <a:gd name="connsiteY133" fmla="*/ 105891 h 915442"/>
              <a:gd name="connsiteX134" fmla="*/ 761809 w 914864"/>
              <a:gd name="connsiteY134" fmla="*/ 116432 h 915442"/>
              <a:gd name="connsiteX135" fmla="*/ 784466 w 914864"/>
              <a:gd name="connsiteY135" fmla="*/ 137895 h 915442"/>
              <a:gd name="connsiteX136" fmla="*/ 824839 w 914864"/>
              <a:gd name="connsiteY136" fmla="*/ 187095 h 915442"/>
              <a:gd name="connsiteX137" fmla="*/ 834249 w 914864"/>
              <a:gd name="connsiteY137" fmla="*/ 200252 h 915442"/>
              <a:gd name="connsiteX138" fmla="*/ 838936 w 914864"/>
              <a:gd name="connsiteY138" fmla="*/ 206907 h 915442"/>
              <a:gd name="connsiteX139" fmla="*/ 843013 w 914864"/>
              <a:gd name="connsiteY139" fmla="*/ 213968 h 915442"/>
              <a:gd name="connsiteX140" fmla="*/ 859421 w 914864"/>
              <a:gd name="connsiteY140" fmla="*/ 242428 h 915442"/>
              <a:gd name="connsiteX141" fmla="*/ 873378 w 914864"/>
              <a:gd name="connsiteY141" fmla="*/ 272566 h 915442"/>
              <a:gd name="connsiteX142" fmla="*/ 880046 w 914864"/>
              <a:gd name="connsiteY142" fmla="*/ 287933 h 915442"/>
              <a:gd name="connsiteX143" fmla="*/ 885507 w 914864"/>
              <a:gd name="connsiteY143" fmla="*/ 303884 h 915442"/>
              <a:gd name="connsiteX144" fmla="*/ 903528 w 914864"/>
              <a:gd name="connsiteY144" fmla="*/ 369657 h 915442"/>
              <a:gd name="connsiteX145" fmla="*/ 908316 w 914864"/>
              <a:gd name="connsiteY145" fmla="*/ 403960 h 915442"/>
              <a:gd name="connsiteX146" fmla="*/ 909522 w 914864"/>
              <a:gd name="connsiteY146" fmla="*/ 412583 h 915442"/>
              <a:gd name="connsiteX147" fmla="*/ 909929 w 914864"/>
              <a:gd name="connsiteY147" fmla="*/ 421308 h 915442"/>
              <a:gd name="connsiteX148" fmla="*/ 910691 w 914864"/>
              <a:gd name="connsiteY148" fmla="*/ 438809 h 915442"/>
              <a:gd name="connsiteX149" fmla="*/ 911440 w 914864"/>
              <a:gd name="connsiteY149" fmla="*/ 456398 h 915442"/>
              <a:gd name="connsiteX150" fmla="*/ 910564 w 914864"/>
              <a:gd name="connsiteY150" fmla="*/ 474051 h 915442"/>
              <a:gd name="connsiteX151" fmla="*/ 909611 w 914864"/>
              <a:gd name="connsiteY151" fmla="*/ 491780 h 915442"/>
              <a:gd name="connsiteX152" fmla="*/ 909141 w 914864"/>
              <a:gd name="connsiteY152" fmla="*/ 500670 h 915442"/>
              <a:gd name="connsiteX153" fmla="*/ 907846 w 914864"/>
              <a:gd name="connsiteY153" fmla="*/ 509497 h 915442"/>
              <a:gd name="connsiteX154" fmla="*/ 902474 w 914864"/>
              <a:gd name="connsiteY154" fmla="*/ 544955 h 915442"/>
              <a:gd name="connsiteX155" fmla="*/ 893596 w 914864"/>
              <a:gd name="connsiteY155" fmla="*/ 579995 h 915442"/>
              <a:gd name="connsiteX156" fmla="*/ 831544 w 914864"/>
              <a:gd name="connsiteY156" fmla="*/ 712697 h 915442"/>
              <a:gd name="connsiteX157" fmla="*/ 730452 w 914864"/>
              <a:gd name="connsiteY157" fmla="*/ 818666 h 915442"/>
              <a:gd name="connsiteX158" fmla="*/ 701026 w 914864"/>
              <a:gd name="connsiteY158" fmla="*/ 839646 h 915442"/>
              <a:gd name="connsiteX159" fmla="*/ 669950 w 914864"/>
              <a:gd name="connsiteY159" fmla="*/ 857528 h 915442"/>
              <a:gd name="connsiteX160" fmla="*/ 662190 w 914864"/>
              <a:gd name="connsiteY160" fmla="*/ 861922 h 915442"/>
              <a:gd name="connsiteX161" fmla="*/ 654087 w 914864"/>
              <a:gd name="connsiteY161" fmla="*/ 865605 h 915442"/>
              <a:gd name="connsiteX162" fmla="*/ 637907 w 914864"/>
              <a:gd name="connsiteY162" fmla="*/ 872920 h 915442"/>
              <a:gd name="connsiteX163" fmla="*/ 621791 w 914864"/>
              <a:gd name="connsiteY163" fmla="*/ 880134 h 915442"/>
              <a:gd name="connsiteX164" fmla="*/ 605129 w 914864"/>
              <a:gd name="connsiteY164" fmla="*/ 885823 h 915442"/>
              <a:gd name="connsiteX165" fmla="*/ 588555 w 914864"/>
              <a:gd name="connsiteY165" fmla="*/ 891487 h 915442"/>
              <a:gd name="connsiteX166" fmla="*/ 580275 w 914864"/>
              <a:gd name="connsiteY166" fmla="*/ 894256 h 915442"/>
              <a:gd name="connsiteX167" fmla="*/ 571804 w 914864"/>
              <a:gd name="connsiteY167" fmla="*/ 896263 h 915442"/>
              <a:gd name="connsiteX168" fmla="*/ 538111 w 914864"/>
              <a:gd name="connsiteY168" fmla="*/ 904276 h 915442"/>
              <a:gd name="connsiteX169" fmla="*/ 470293 w 914864"/>
              <a:gd name="connsiteY169" fmla="*/ 911350 h 915442"/>
              <a:gd name="connsiteX170" fmla="*/ 453465 w 914864"/>
              <a:gd name="connsiteY170" fmla="*/ 912049 h 915442"/>
              <a:gd name="connsiteX171" fmla="*/ 436740 w 914864"/>
              <a:gd name="connsiteY171" fmla="*/ 911439 h 915442"/>
              <a:gd name="connsiteX172" fmla="*/ 403580 w 914864"/>
              <a:gd name="connsiteY172" fmla="*/ 909369 h 915442"/>
              <a:gd name="connsiteX173" fmla="*/ 371106 w 914864"/>
              <a:gd name="connsiteY173" fmla="*/ 904416 h 915442"/>
              <a:gd name="connsiteX174" fmla="*/ 363041 w 914864"/>
              <a:gd name="connsiteY174" fmla="*/ 903184 h 915442"/>
              <a:gd name="connsiteX175" fmla="*/ 355155 w 914864"/>
              <a:gd name="connsiteY175" fmla="*/ 901241 h 915442"/>
              <a:gd name="connsiteX176" fmla="*/ 339470 w 914864"/>
              <a:gd name="connsiteY176" fmla="*/ 897253 h 915442"/>
              <a:gd name="connsiteX177" fmla="*/ 278993 w 914864"/>
              <a:gd name="connsiteY177" fmla="*/ 877492 h 915442"/>
              <a:gd name="connsiteX178" fmla="*/ 250748 w 914864"/>
              <a:gd name="connsiteY178" fmla="*/ 864195 h 915442"/>
              <a:gd name="connsiteX179" fmla="*/ 236829 w 914864"/>
              <a:gd name="connsiteY179" fmla="*/ 857502 h 915442"/>
              <a:gd name="connsiteX180" fmla="*/ 223659 w 914864"/>
              <a:gd name="connsiteY180" fmla="*/ 849666 h 915442"/>
              <a:gd name="connsiteX181" fmla="*/ 197802 w 914864"/>
              <a:gd name="connsiteY181" fmla="*/ 833817 h 915442"/>
              <a:gd name="connsiteX182" fmla="*/ 173850 w 914864"/>
              <a:gd name="connsiteY182" fmla="*/ 815973 h 915442"/>
              <a:gd name="connsiteX183" fmla="*/ 129920 w 914864"/>
              <a:gd name="connsiteY183" fmla="*/ 777695 h 915442"/>
              <a:gd name="connsiteX184" fmla="*/ 124701 w 914864"/>
              <a:gd name="connsiteY184" fmla="*/ 772806 h 915442"/>
              <a:gd name="connsiteX185" fmla="*/ 119964 w 914864"/>
              <a:gd name="connsiteY185" fmla="*/ 767497 h 915442"/>
              <a:gd name="connsiteX186" fmla="*/ 110642 w 914864"/>
              <a:gd name="connsiteY186" fmla="*/ 756842 h 915442"/>
              <a:gd name="connsiteX187" fmla="*/ 92506 w 914864"/>
              <a:gd name="connsiteY187" fmla="*/ 735620 h 915442"/>
              <a:gd name="connsiteX188" fmla="*/ 76606 w 914864"/>
              <a:gd name="connsiteY188" fmla="*/ 713294 h 915442"/>
              <a:gd name="connsiteX189" fmla="*/ 68757 w 914864"/>
              <a:gd name="connsiteY189" fmla="*/ 702296 h 915442"/>
              <a:gd name="connsiteX190" fmla="*/ 62051 w 914864"/>
              <a:gd name="connsiteY190" fmla="*/ 690726 h 915442"/>
              <a:gd name="connsiteX191" fmla="*/ 48932 w 914864"/>
              <a:gd name="connsiteY191" fmla="*/ 667879 h 915442"/>
              <a:gd name="connsiteX192" fmla="*/ 43129 w 914864"/>
              <a:gd name="connsiteY192" fmla="*/ 656296 h 915442"/>
              <a:gd name="connsiteX193" fmla="*/ 37845 w 914864"/>
              <a:gd name="connsiteY193" fmla="*/ 644599 h 915442"/>
              <a:gd name="connsiteX194" fmla="*/ 27622 w 914864"/>
              <a:gd name="connsiteY194" fmla="*/ 621536 h 915442"/>
              <a:gd name="connsiteX195" fmla="*/ 19671 w 914864"/>
              <a:gd name="connsiteY195" fmla="*/ 598194 h 915442"/>
              <a:gd name="connsiteX196" fmla="*/ -2427 w 914864"/>
              <a:gd name="connsiteY196" fmla="*/ 425397 h 915442"/>
              <a:gd name="connsiteX197" fmla="*/ 25107 w 914864"/>
              <a:gd name="connsiteY197" fmla="*/ 296543 h 915442"/>
              <a:gd name="connsiteX198" fmla="*/ 29654 w 914864"/>
              <a:gd name="connsiteY198" fmla="*/ 284123 h 915442"/>
              <a:gd name="connsiteX199" fmla="*/ 34467 w 914864"/>
              <a:gd name="connsiteY199" fmla="*/ 272642 h 915442"/>
              <a:gd name="connsiteX200" fmla="*/ 44322 w 914864"/>
              <a:gd name="connsiteY200" fmla="*/ 252360 h 915442"/>
              <a:gd name="connsiteX201" fmla="*/ 52920 w 914864"/>
              <a:gd name="connsiteY201" fmla="*/ 235075 h 915442"/>
              <a:gd name="connsiteX202" fmla="*/ 61366 w 914864"/>
              <a:gd name="connsiteY202" fmla="*/ 221473 h 915442"/>
              <a:gd name="connsiteX203" fmla="*/ 72885 w 914864"/>
              <a:gd name="connsiteY203" fmla="*/ 203046 h 915442"/>
              <a:gd name="connsiteX204" fmla="*/ 76923 w 914864"/>
              <a:gd name="connsiteY204" fmla="*/ 196861 h 91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Lst>
            <a:rect l="l" t="t" r="r" b="b"/>
            <a:pathLst>
              <a:path w="914864" h="915442">
                <a:moveTo>
                  <a:pt x="76923" y="196861"/>
                </a:moveTo>
                <a:cubicBezTo>
                  <a:pt x="76923" y="196861"/>
                  <a:pt x="75729" y="199084"/>
                  <a:pt x="73253" y="203287"/>
                </a:cubicBezTo>
                <a:cubicBezTo>
                  <a:pt x="70675" y="207580"/>
                  <a:pt x="66954" y="213790"/>
                  <a:pt x="62102" y="221905"/>
                </a:cubicBezTo>
                <a:cubicBezTo>
                  <a:pt x="59639" y="225995"/>
                  <a:pt x="56882" y="230554"/>
                  <a:pt x="53847" y="235571"/>
                </a:cubicBezTo>
                <a:cubicBezTo>
                  <a:pt x="51053" y="240739"/>
                  <a:pt x="48501" y="246658"/>
                  <a:pt x="45452" y="252931"/>
                </a:cubicBezTo>
                <a:cubicBezTo>
                  <a:pt x="42468" y="259218"/>
                  <a:pt x="39242" y="265987"/>
                  <a:pt x="35788" y="273226"/>
                </a:cubicBezTo>
                <a:cubicBezTo>
                  <a:pt x="33934" y="276795"/>
                  <a:pt x="32460" y="280656"/>
                  <a:pt x="31089" y="284707"/>
                </a:cubicBezTo>
                <a:cubicBezTo>
                  <a:pt x="29654" y="288720"/>
                  <a:pt x="28181" y="292860"/>
                  <a:pt x="26656" y="297115"/>
                </a:cubicBezTo>
                <a:cubicBezTo>
                  <a:pt x="13347" y="330732"/>
                  <a:pt x="3416" y="374407"/>
                  <a:pt x="-77" y="425550"/>
                </a:cubicBezTo>
                <a:cubicBezTo>
                  <a:pt x="-3277" y="476642"/>
                  <a:pt x="1993" y="535938"/>
                  <a:pt x="22504" y="597254"/>
                </a:cubicBezTo>
                <a:cubicBezTo>
                  <a:pt x="25132" y="604887"/>
                  <a:pt x="27774" y="612608"/>
                  <a:pt x="30466" y="620419"/>
                </a:cubicBezTo>
                <a:cubicBezTo>
                  <a:pt x="33604" y="628051"/>
                  <a:pt x="37274" y="635582"/>
                  <a:pt x="40703" y="643291"/>
                </a:cubicBezTo>
                <a:cubicBezTo>
                  <a:pt x="42455" y="647139"/>
                  <a:pt x="44208" y="651013"/>
                  <a:pt x="45973" y="654899"/>
                </a:cubicBezTo>
                <a:cubicBezTo>
                  <a:pt x="47713" y="658811"/>
                  <a:pt x="49453" y="662722"/>
                  <a:pt x="51752" y="666380"/>
                </a:cubicBezTo>
                <a:cubicBezTo>
                  <a:pt x="56082" y="673860"/>
                  <a:pt x="60438" y="681417"/>
                  <a:pt x="64833" y="689049"/>
                </a:cubicBezTo>
                <a:cubicBezTo>
                  <a:pt x="67055" y="692847"/>
                  <a:pt x="69201" y="696720"/>
                  <a:pt x="71538" y="700505"/>
                </a:cubicBezTo>
                <a:cubicBezTo>
                  <a:pt x="74129" y="704124"/>
                  <a:pt x="76733" y="707757"/>
                  <a:pt x="79349" y="711414"/>
                </a:cubicBezTo>
                <a:cubicBezTo>
                  <a:pt x="84568" y="718717"/>
                  <a:pt x="89852" y="726083"/>
                  <a:pt x="95186" y="733537"/>
                </a:cubicBezTo>
                <a:cubicBezTo>
                  <a:pt x="100736" y="740802"/>
                  <a:pt x="107187" y="747469"/>
                  <a:pt x="113232" y="754556"/>
                </a:cubicBezTo>
                <a:cubicBezTo>
                  <a:pt x="116306" y="758061"/>
                  <a:pt x="119392" y="761579"/>
                  <a:pt x="122491" y="765110"/>
                </a:cubicBezTo>
                <a:cubicBezTo>
                  <a:pt x="124066" y="766862"/>
                  <a:pt x="125551" y="768704"/>
                  <a:pt x="127215" y="770367"/>
                </a:cubicBezTo>
                <a:lnTo>
                  <a:pt x="132409" y="775219"/>
                </a:lnTo>
                <a:cubicBezTo>
                  <a:pt x="146405" y="788008"/>
                  <a:pt x="159892" y="801927"/>
                  <a:pt x="176059" y="813116"/>
                </a:cubicBezTo>
                <a:cubicBezTo>
                  <a:pt x="183946" y="818920"/>
                  <a:pt x="191553" y="825282"/>
                  <a:pt x="199846" y="830769"/>
                </a:cubicBezTo>
                <a:cubicBezTo>
                  <a:pt x="208343" y="835950"/>
                  <a:pt x="216902" y="841183"/>
                  <a:pt x="225538" y="846441"/>
                </a:cubicBezTo>
                <a:cubicBezTo>
                  <a:pt x="229894" y="849006"/>
                  <a:pt x="234086" y="851902"/>
                  <a:pt x="238607" y="854200"/>
                </a:cubicBezTo>
                <a:cubicBezTo>
                  <a:pt x="243191" y="856397"/>
                  <a:pt x="247814" y="858607"/>
                  <a:pt x="252424" y="860830"/>
                </a:cubicBezTo>
                <a:cubicBezTo>
                  <a:pt x="261708" y="865148"/>
                  <a:pt x="270865" y="869974"/>
                  <a:pt x="280441" y="873974"/>
                </a:cubicBezTo>
                <a:cubicBezTo>
                  <a:pt x="300062" y="880781"/>
                  <a:pt x="319493" y="889151"/>
                  <a:pt x="340448" y="893481"/>
                </a:cubicBezTo>
                <a:cubicBezTo>
                  <a:pt x="345617" y="894789"/>
                  <a:pt x="350799" y="896097"/>
                  <a:pt x="355993" y="897418"/>
                </a:cubicBezTo>
                <a:cubicBezTo>
                  <a:pt x="358596" y="898053"/>
                  <a:pt x="361187" y="898803"/>
                  <a:pt x="363816" y="899349"/>
                </a:cubicBezTo>
                <a:lnTo>
                  <a:pt x="371804" y="900542"/>
                </a:lnTo>
                <a:cubicBezTo>
                  <a:pt x="382485" y="902168"/>
                  <a:pt x="393217" y="903781"/>
                  <a:pt x="403999" y="905419"/>
                </a:cubicBezTo>
                <a:cubicBezTo>
                  <a:pt x="414857" y="906537"/>
                  <a:pt x="425868" y="906727"/>
                  <a:pt x="436879" y="907439"/>
                </a:cubicBezTo>
                <a:cubicBezTo>
                  <a:pt x="442391" y="907604"/>
                  <a:pt x="447916" y="908302"/>
                  <a:pt x="453465" y="908036"/>
                </a:cubicBezTo>
                <a:lnTo>
                  <a:pt x="470141" y="907312"/>
                </a:lnTo>
                <a:cubicBezTo>
                  <a:pt x="492531" y="907261"/>
                  <a:pt x="514781" y="903311"/>
                  <a:pt x="537349" y="900238"/>
                </a:cubicBezTo>
                <a:cubicBezTo>
                  <a:pt x="548436" y="897609"/>
                  <a:pt x="559561" y="894955"/>
                  <a:pt x="570737" y="892287"/>
                </a:cubicBezTo>
                <a:lnTo>
                  <a:pt x="579144" y="890294"/>
                </a:lnTo>
                <a:cubicBezTo>
                  <a:pt x="581888" y="889455"/>
                  <a:pt x="584593" y="888439"/>
                  <a:pt x="587336" y="887538"/>
                </a:cubicBezTo>
                <a:lnTo>
                  <a:pt x="603770" y="881912"/>
                </a:lnTo>
                <a:lnTo>
                  <a:pt x="620267" y="876286"/>
                </a:lnTo>
                <a:lnTo>
                  <a:pt x="636244" y="869110"/>
                </a:lnTo>
                <a:lnTo>
                  <a:pt x="652246" y="861846"/>
                </a:lnTo>
                <a:lnTo>
                  <a:pt x="660285" y="858201"/>
                </a:lnTo>
                <a:cubicBezTo>
                  <a:pt x="662889" y="856829"/>
                  <a:pt x="665403" y="855292"/>
                  <a:pt x="667981" y="853845"/>
                </a:cubicBezTo>
                <a:cubicBezTo>
                  <a:pt x="678192" y="847952"/>
                  <a:pt x="688467" y="842046"/>
                  <a:pt x="698753" y="836103"/>
                </a:cubicBezTo>
                <a:cubicBezTo>
                  <a:pt x="708431" y="829207"/>
                  <a:pt x="718159" y="822272"/>
                  <a:pt x="727900" y="815313"/>
                </a:cubicBezTo>
                <a:cubicBezTo>
                  <a:pt x="765835" y="786052"/>
                  <a:pt x="799718" y="750594"/>
                  <a:pt x="828039" y="710309"/>
                </a:cubicBezTo>
                <a:cubicBezTo>
                  <a:pt x="855306" y="669276"/>
                  <a:pt x="876058" y="624813"/>
                  <a:pt x="889558" y="578839"/>
                </a:cubicBezTo>
                <a:cubicBezTo>
                  <a:pt x="892492" y="567231"/>
                  <a:pt x="895438" y="555661"/>
                  <a:pt x="898359" y="544130"/>
                </a:cubicBezTo>
                <a:cubicBezTo>
                  <a:pt x="900150" y="532370"/>
                  <a:pt x="901941" y="520660"/>
                  <a:pt x="903693" y="508989"/>
                </a:cubicBezTo>
                <a:lnTo>
                  <a:pt x="904988" y="500251"/>
                </a:lnTo>
                <a:lnTo>
                  <a:pt x="905459" y="491437"/>
                </a:lnTo>
                <a:lnTo>
                  <a:pt x="906398" y="473873"/>
                </a:lnTo>
                <a:lnTo>
                  <a:pt x="907287" y="456385"/>
                </a:lnTo>
                <a:lnTo>
                  <a:pt x="906551" y="438948"/>
                </a:lnTo>
                <a:lnTo>
                  <a:pt x="905814" y="421600"/>
                </a:lnTo>
                <a:lnTo>
                  <a:pt x="905408" y="412964"/>
                </a:lnTo>
                <a:lnTo>
                  <a:pt x="904214" y="404417"/>
                </a:lnTo>
                <a:cubicBezTo>
                  <a:pt x="902639" y="393025"/>
                  <a:pt x="901064" y="381684"/>
                  <a:pt x="899502" y="370406"/>
                </a:cubicBezTo>
                <a:cubicBezTo>
                  <a:pt x="894168" y="348270"/>
                  <a:pt x="889774" y="326071"/>
                  <a:pt x="881684" y="305205"/>
                </a:cubicBezTo>
                <a:lnTo>
                  <a:pt x="876299" y="289393"/>
                </a:lnTo>
                <a:cubicBezTo>
                  <a:pt x="874534" y="284135"/>
                  <a:pt x="871867" y="279233"/>
                  <a:pt x="869708" y="274153"/>
                </a:cubicBezTo>
                <a:cubicBezTo>
                  <a:pt x="865047" y="264146"/>
                  <a:pt x="860869" y="253973"/>
                  <a:pt x="855903" y="244257"/>
                </a:cubicBezTo>
                <a:cubicBezTo>
                  <a:pt x="850455" y="234796"/>
                  <a:pt x="845032" y="225385"/>
                  <a:pt x="839660" y="216025"/>
                </a:cubicBezTo>
                <a:lnTo>
                  <a:pt x="835634" y="209015"/>
                </a:lnTo>
                <a:cubicBezTo>
                  <a:pt x="834174" y="206767"/>
                  <a:pt x="832535" y="204621"/>
                  <a:pt x="830999" y="202436"/>
                </a:cubicBezTo>
                <a:cubicBezTo>
                  <a:pt x="827874" y="198055"/>
                  <a:pt x="824763" y="193711"/>
                  <a:pt x="821676" y="189368"/>
                </a:cubicBezTo>
                <a:cubicBezTo>
                  <a:pt x="810031" y="171423"/>
                  <a:pt x="795171" y="156348"/>
                  <a:pt x="781710" y="140536"/>
                </a:cubicBezTo>
                <a:cubicBezTo>
                  <a:pt x="774484" y="133069"/>
                  <a:pt x="766673" y="126287"/>
                  <a:pt x="759269" y="119213"/>
                </a:cubicBezTo>
                <a:cubicBezTo>
                  <a:pt x="755522" y="115708"/>
                  <a:pt x="751801" y="112228"/>
                  <a:pt x="748080" y="108748"/>
                </a:cubicBezTo>
                <a:cubicBezTo>
                  <a:pt x="744283" y="105345"/>
                  <a:pt x="740066" y="102500"/>
                  <a:pt x="736104" y="99376"/>
                </a:cubicBezTo>
                <a:cubicBezTo>
                  <a:pt x="728065" y="93254"/>
                  <a:pt x="720089" y="87171"/>
                  <a:pt x="712164" y="81138"/>
                </a:cubicBezTo>
                <a:cubicBezTo>
                  <a:pt x="704036" y="75411"/>
                  <a:pt x="695350" y="70636"/>
                  <a:pt x="687082" y="65391"/>
                </a:cubicBezTo>
                <a:cubicBezTo>
                  <a:pt x="670762" y="54380"/>
                  <a:pt x="652907" y="46874"/>
                  <a:pt x="635901" y="38479"/>
                </a:cubicBezTo>
                <a:lnTo>
                  <a:pt x="629500" y="35393"/>
                </a:lnTo>
                <a:cubicBezTo>
                  <a:pt x="627329" y="34466"/>
                  <a:pt x="625093" y="33755"/>
                  <a:pt x="622884" y="32917"/>
                </a:cubicBezTo>
                <a:cubicBezTo>
                  <a:pt x="618464" y="31316"/>
                  <a:pt x="614069" y="29716"/>
                  <a:pt x="609688" y="28116"/>
                </a:cubicBezTo>
                <a:cubicBezTo>
                  <a:pt x="600874" y="25068"/>
                  <a:pt x="592340" y="21474"/>
                  <a:pt x="583539" y="18947"/>
                </a:cubicBezTo>
                <a:cubicBezTo>
                  <a:pt x="574674" y="16686"/>
                  <a:pt x="565886" y="14438"/>
                  <a:pt x="557174" y="12216"/>
                </a:cubicBezTo>
                <a:cubicBezTo>
                  <a:pt x="552817" y="11111"/>
                  <a:pt x="548487" y="10006"/>
                  <a:pt x="544181" y="8901"/>
                </a:cubicBezTo>
                <a:cubicBezTo>
                  <a:pt x="539787" y="8215"/>
                  <a:pt x="535418" y="7517"/>
                  <a:pt x="531062" y="6831"/>
                </a:cubicBezTo>
                <a:cubicBezTo>
                  <a:pt x="522363" y="5510"/>
                  <a:pt x="513739" y="4189"/>
                  <a:pt x="505205" y="2881"/>
                </a:cubicBezTo>
                <a:cubicBezTo>
                  <a:pt x="500951" y="2056"/>
                  <a:pt x="496658" y="1865"/>
                  <a:pt x="492391" y="1662"/>
                </a:cubicBezTo>
                <a:cubicBezTo>
                  <a:pt x="488124" y="1433"/>
                  <a:pt x="483894" y="1192"/>
                  <a:pt x="479666" y="964"/>
                </a:cubicBezTo>
                <a:cubicBezTo>
                  <a:pt x="471233" y="570"/>
                  <a:pt x="462901" y="-116"/>
                  <a:pt x="454646" y="-256"/>
                </a:cubicBezTo>
                <a:cubicBezTo>
                  <a:pt x="446379" y="74"/>
                  <a:pt x="438238" y="417"/>
                  <a:pt x="430161" y="747"/>
                </a:cubicBezTo>
                <a:cubicBezTo>
                  <a:pt x="365594" y="3910"/>
                  <a:pt x="308431" y="20534"/>
                  <a:pt x="261987" y="42073"/>
                </a:cubicBezTo>
                <a:cubicBezTo>
                  <a:pt x="256158" y="44753"/>
                  <a:pt x="250354" y="47230"/>
                  <a:pt x="244779" y="49909"/>
                </a:cubicBezTo>
                <a:cubicBezTo>
                  <a:pt x="239407" y="52995"/>
                  <a:pt x="234124" y="56018"/>
                  <a:pt x="228955" y="58977"/>
                </a:cubicBezTo>
                <a:cubicBezTo>
                  <a:pt x="223773" y="61949"/>
                  <a:pt x="218706" y="64857"/>
                  <a:pt x="213715" y="67702"/>
                </a:cubicBezTo>
                <a:cubicBezTo>
                  <a:pt x="211264" y="69162"/>
                  <a:pt x="208724" y="70445"/>
                  <a:pt x="206387" y="72007"/>
                </a:cubicBezTo>
                <a:cubicBezTo>
                  <a:pt x="204088" y="73633"/>
                  <a:pt x="201840" y="75246"/>
                  <a:pt x="199592" y="76833"/>
                </a:cubicBezTo>
                <a:cubicBezTo>
                  <a:pt x="190626" y="83209"/>
                  <a:pt x="182041" y="89305"/>
                  <a:pt x="173850" y="95108"/>
                </a:cubicBezTo>
                <a:cubicBezTo>
                  <a:pt x="165848" y="101141"/>
                  <a:pt x="158978" y="107808"/>
                  <a:pt x="152056" y="113625"/>
                </a:cubicBezTo>
                <a:cubicBezTo>
                  <a:pt x="148640" y="116584"/>
                  <a:pt x="145325" y="119480"/>
                  <a:pt x="142100" y="122274"/>
                </a:cubicBezTo>
                <a:cubicBezTo>
                  <a:pt x="138823" y="125004"/>
                  <a:pt x="135762" y="127798"/>
                  <a:pt x="133121" y="130821"/>
                </a:cubicBezTo>
                <a:cubicBezTo>
                  <a:pt x="127634" y="136663"/>
                  <a:pt x="122478" y="142124"/>
                  <a:pt x="117716" y="147191"/>
                </a:cubicBezTo>
                <a:cubicBezTo>
                  <a:pt x="112991" y="152309"/>
                  <a:pt x="108394" y="156831"/>
                  <a:pt x="104609" y="161314"/>
                </a:cubicBezTo>
                <a:cubicBezTo>
                  <a:pt x="101028" y="165962"/>
                  <a:pt x="97776" y="170178"/>
                  <a:pt x="94868" y="173963"/>
                </a:cubicBezTo>
                <a:cubicBezTo>
                  <a:pt x="89077" y="181443"/>
                  <a:pt x="84632" y="187158"/>
                  <a:pt x="81571" y="191108"/>
                </a:cubicBezTo>
                <a:cubicBezTo>
                  <a:pt x="78549" y="194956"/>
                  <a:pt x="76923" y="196861"/>
                  <a:pt x="76923" y="196861"/>
                </a:cubicBezTo>
                <a:cubicBezTo>
                  <a:pt x="76923" y="196861"/>
                  <a:pt x="78320" y="194791"/>
                  <a:pt x="81216" y="190854"/>
                </a:cubicBezTo>
                <a:cubicBezTo>
                  <a:pt x="84213" y="186841"/>
                  <a:pt x="88544" y="181024"/>
                  <a:pt x="94195" y="173442"/>
                </a:cubicBezTo>
                <a:cubicBezTo>
                  <a:pt x="97065" y="169619"/>
                  <a:pt x="100266" y="165352"/>
                  <a:pt x="103796" y="160641"/>
                </a:cubicBezTo>
                <a:cubicBezTo>
                  <a:pt x="107543" y="156107"/>
                  <a:pt x="112089" y="151509"/>
                  <a:pt x="116776" y="146340"/>
                </a:cubicBezTo>
                <a:cubicBezTo>
                  <a:pt x="121526" y="141210"/>
                  <a:pt x="126644" y="135698"/>
                  <a:pt x="132092" y="129792"/>
                </a:cubicBezTo>
                <a:cubicBezTo>
                  <a:pt x="134721" y="126732"/>
                  <a:pt x="137781" y="123912"/>
                  <a:pt x="141033" y="121143"/>
                </a:cubicBezTo>
                <a:cubicBezTo>
                  <a:pt x="144246" y="118311"/>
                  <a:pt x="147561" y="115403"/>
                  <a:pt x="150964" y="112393"/>
                </a:cubicBezTo>
                <a:cubicBezTo>
                  <a:pt x="157860" y="106513"/>
                  <a:pt x="164731" y="99769"/>
                  <a:pt x="172732" y="93661"/>
                </a:cubicBezTo>
                <a:cubicBezTo>
                  <a:pt x="180911" y="87781"/>
                  <a:pt x="189496" y="81609"/>
                  <a:pt x="198462" y="75170"/>
                </a:cubicBezTo>
                <a:cubicBezTo>
                  <a:pt x="200710" y="73557"/>
                  <a:pt x="202971" y="71931"/>
                  <a:pt x="205269" y="70280"/>
                </a:cubicBezTo>
                <a:cubicBezTo>
                  <a:pt x="207606" y="68692"/>
                  <a:pt x="210146" y="67384"/>
                  <a:pt x="212610" y="65911"/>
                </a:cubicBezTo>
                <a:cubicBezTo>
                  <a:pt x="217601" y="63016"/>
                  <a:pt x="222681" y="60082"/>
                  <a:pt x="227863" y="57072"/>
                </a:cubicBezTo>
                <a:cubicBezTo>
                  <a:pt x="233069" y="54062"/>
                  <a:pt x="238353" y="51014"/>
                  <a:pt x="243738" y="47890"/>
                </a:cubicBezTo>
                <a:cubicBezTo>
                  <a:pt x="249326" y="45159"/>
                  <a:pt x="255155" y="42645"/>
                  <a:pt x="260997" y="39940"/>
                </a:cubicBezTo>
                <a:cubicBezTo>
                  <a:pt x="307593" y="18070"/>
                  <a:pt x="365023" y="1128"/>
                  <a:pt x="430008" y="-2237"/>
                </a:cubicBezTo>
                <a:cubicBezTo>
                  <a:pt x="438124" y="-2605"/>
                  <a:pt x="446341" y="-2961"/>
                  <a:pt x="454659" y="-3329"/>
                </a:cubicBezTo>
                <a:cubicBezTo>
                  <a:pt x="462952" y="-3189"/>
                  <a:pt x="471360" y="-2542"/>
                  <a:pt x="479856" y="-2161"/>
                </a:cubicBezTo>
                <a:cubicBezTo>
                  <a:pt x="484098" y="-1945"/>
                  <a:pt x="488378" y="-1716"/>
                  <a:pt x="492670" y="-1488"/>
                </a:cubicBezTo>
                <a:cubicBezTo>
                  <a:pt x="496963" y="-1297"/>
                  <a:pt x="501294" y="-1107"/>
                  <a:pt x="505573" y="-306"/>
                </a:cubicBezTo>
                <a:cubicBezTo>
                  <a:pt x="514159" y="989"/>
                  <a:pt x="522846" y="2297"/>
                  <a:pt x="531621" y="3618"/>
                </a:cubicBezTo>
                <a:cubicBezTo>
                  <a:pt x="536003" y="4303"/>
                  <a:pt x="540435" y="4888"/>
                  <a:pt x="544829" y="5675"/>
                </a:cubicBezTo>
                <a:cubicBezTo>
                  <a:pt x="549185" y="6767"/>
                  <a:pt x="553554" y="7872"/>
                  <a:pt x="557936" y="8977"/>
                </a:cubicBezTo>
                <a:cubicBezTo>
                  <a:pt x="566711" y="11200"/>
                  <a:pt x="575563" y="13435"/>
                  <a:pt x="584517" y="15695"/>
                </a:cubicBezTo>
                <a:cubicBezTo>
                  <a:pt x="593381" y="18223"/>
                  <a:pt x="601992" y="21830"/>
                  <a:pt x="610882" y="24890"/>
                </a:cubicBezTo>
                <a:cubicBezTo>
                  <a:pt x="615289" y="26478"/>
                  <a:pt x="619734" y="28091"/>
                  <a:pt x="624179" y="29691"/>
                </a:cubicBezTo>
                <a:cubicBezTo>
                  <a:pt x="626401" y="30529"/>
                  <a:pt x="628674" y="31253"/>
                  <a:pt x="630859" y="32180"/>
                </a:cubicBezTo>
                <a:lnTo>
                  <a:pt x="637323" y="35266"/>
                </a:lnTo>
                <a:cubicBezTo>
                  <a:pt x="654469" y="43699"/>
                  <a:pt x="672477" y="51230"/>
                  <a:pt x="688936" y="62292"/>
                </a:cubicBezTo>
                <a:cubicBezTo>
                  <a:pt x="697293" y="67550"/>
                  <a:pt x="706056" y="72363"/>
                  <a:pt x="714247" y="78129"/>
                </a:cubicBezTo>
                <a:cubicBezTo>
                  <a:pt x="722248" y="84187"/>
                  <a:pt x="730313" y="90308"/>
                  <a:pt x="738428" y="96467"/>
                </a:cubicBezTo>
                <a:cubicBezTo>
                  <a:pt x="742416" y="99617"/>
                  <a:pt x="746683" y="102475"/>
                  <a:pt x="750519" y="105891"/>
                </a:cubicBezTo>
                <a:cubicBezTo>
                  <a:pt x="754265" y="109396"/>
                  <a:pt x="758024" y="112901"/>
                  <a:pt x="761809" y="116432"/>
                </a:cubicBezTo>
                <a:cubicBezTo>
                  <a:pt x="769276" y="123557"/>
                  <a:pt x="777176" y="130389"/>
                  <a:pt x="784466" y="137895"/>
                </a:cubicBezTo>
                <a:cubicBezTo>
                  <a:pt x="798080" y="153821"/>
                  <a:pt x="813053" y="169010"/>
                  <a:pt x="824839" y="187095"/>
                </a:cubicBezTo>
                <a:cubicBezTo>
                  <a:pt x="827963" y="191464"/>
                  <a:pt x="831100" y="195858"/>
                  <a:pt x="834249" y="200252"/>
                </a:cubicBezTo>
                <a:cubicBezTo>
                  <a:pt x="835799" y="202462"/>
                  <a:pt x="837450" y="204621"/>
                  <a:pt x="838936" y="206907"/>
                </a:cubicBezTo>
                <a:lnTo>
                  <a:pt x="843013" y="213968"/>
                </a:lnTo>
                <a:cubicBezTo>
                  <a:pt x="848448" y="223391"/>
                  <a:pt x="853909" y="232878"/>
                  <a:pt x="859421" y="242428"/>
                </a:cubicBezTo>
                <a:cubicBezTo>
                  <a:pt x="864450" y="252207"/>
                  <a:pt x="868679" y="262482"/>
                  <a:pt x="873378" y="272566"/>
                </a:cubicBezTo>
                <a:cubicBezTo>
                  <a:pt x="875575" y="277684"/>
                  <a:pt x="878255" y="282624"/>
                  <a:pt x="880046" y="287933"/>
                </a:cubicBezTo>
                <a:lnTo>
                  <a:pt x="885507" y="303884"/>
                </a:lnTo>
                <a:cubicBezTo>
                  <a:pt x="893673" y="324940"/>
                  <a:pt x="898143" y="347318"/>
                  <a:pt x="903528" y="369657"/>
                </a:cubicBezTo>
                <a:cubicBezTo>
                  <a:pt x="905116" y="381036"/>
                  <a:pt x="906716" y="392466"/>
                  <a:pt x="908316" y="403960"/>
                </a:cubicBezTo>
                <a:lnTo>
                  <a:pt x="909522" y="412583"/>
                </a:lnTo>
                <a:lnTo>
                  <a:pt x="909929" y="421308"/>
                </a:lnTo>
                <a:lnTo>
                  <a:pt x="910691" y="438809"/>
                </a:lnTo>
                <a:lnTo>
                  <a:pt x="911440" y="456398"/>
                </a:lnTo>
                <a:lnTo>
                  <a:pt x="910564" y="474051"/>
                </a:lnTo>
                <a:lnTo>
                  <a:pt x="909611" y="491780"/>
                </a:lnTo>
                <a:lnTo>
                  <a:pt x="909141" y="500670"/>
                </a:lnTo>
                <a:lnTo>
                  <a:pt x="907846" y="509497"/>
                </a:lnTo>
                <a:cubicBezTo>
                  <a:pt x="906068" y="521270"/>
                  <a:pt x="904277" y="533094"/>
                  <a:pt x="902474" y="544955"/>
                </a:cubicBezTo>
                <a:cubicBezTo>
                  <a:pt x="899528" y="556589"/>
                  <a:pt x="896569" y="568272"/>
                  <a:pt x="893596" y="579995"/>
                </a:cubicBezTo>
                <a:cubicBezTo>
                  <a:pt x="879995" y="626413"/>
                  <a:pt x="859053" y="671295"/>
                  <a:pt x="831544" y="712697"/>
                </a:cubicBezTo>
                <a:cubicBezTo>
                  <a:pt x="802957" y="753350"/>
                  <a:pt x="768743" y="789138"/>
                  <a:pt x="730452" y="818666"/>
                </a:cubicBezTo>
                <a:cubicBezTo>
                  <a:pt x="720597" y="825676"/>
                  <a:pt x="710806" y="832674"/>
                  <a:pt x="701026" y="839646"/>
                </a:cubicBezTo>
                <a:cubicBezTo>
                  <a:pt x="690625" y="845628"/>
                  <a:pt x="680262" y="851597"/>
                  <a:pt x="669950" y="857528"/>
                </a:cubicBezTo>
                <a:cubicBezTo>
                  <a:pt x="667359" y="858988"/>
                  <a:pt x="664819" y="860550"/>
                  <a:pt x="662190" y="861922"/>
                </a:cubicBezTo>
                <a:lnTo>
                  <a:pt x="654087" y="865605"/>
                </a:lnTo>
                <a:lnTo>
                  <a:pt x="637907" y="872920"/>
                </a:lnTo>
                <a:lnTo>
                  <a:pt x="621791" y="880134"/>
                </a:lnTo>
                <a:lnTo>
                  <a:pt x="605129" y="885823"/>
                </a:lnTo>
                <a:lnTo>
                  <a:pt x="588555" y="891487"/>
                </a:lnTo>
                <a:cubicBezTo>
                  <a:pt x="585799" y="892402"/>
                  <a:pt x="583056" y="893405"/>
                  <a:pt x="580275" y="894256"/>
                </a:cubicBezTo>
                <a:lnTo>
                  <a:pt x="571804" y="896263"/>
                </a:lnTo>
                <a:cubicBezTo>
                  <a:pt x="560526" y="898955"/>
                  <a:pt x="549287" y="901622"/>
                  <a:pt x="538111" y="904276"/>
                </a:cubicBezTo>
                <a:cubicBezTo>
                  <a:pt x="515340" y="907350"/>
                  <a:pt x="492886" y="911325"/>
                  <a:pt x="470293" y="911350"/>
                </a:cubicBezTo>
                <a:lnTo>
                  <a:pt x="453465" y="912049"/>
                </a:lnTo>
                <a:cubicBezTo>
                  <a:pt x="447877" y="912328"/>
                  <a:pt x="442289" y="911617"/>
                  <a:pt x="436740" y="911439"/>
                </a:cubicBezTo>
                <a:cubicBezTo>
                  <a:pt x="425627" y="910715"/>
                  <a:pt x="414527" y="910512"/>
                  <a:pt x="403580" y="909369"/>
                </a:cubicBezTo>
                <a:cubicBezTo>
                  <a:pt x="392696" y="907705"/>
                  <a:pt x="381863" y="906054"/>
                  <a:pt x="371106" y="904416"/>
                </a:cubicBezTo>
                <a:lnTo>
                  <a:pt x="363041" y="903184"/>
                </a:lnTo>
                <a:cubicBezTo>
                  <a:pt x="360400" y="902638"/>
                  <a:pt x="357784" y="901889"/>
                  <a:pt x="355155" y="901241"/>
                </a:cubicBezTo>
                <a:cubicBezTo>
                  <a:pt x="349922" y="899907"/>
                  <a:pt x="344690" y="898587"/>
                  <a:pt x="339470" y="897253"/>
                </a:cubicBezTo>
                <a:cubicBezTo>
                  <a:pt x="318350" y="892846"/>
                  <a:pt x="298754" y="884401"/>
                  <a:pt x="278993" y="877492"/>
                </a:cubicBezTo>
                <a:cubicBezTo>
                  <a:pt x="269341" y="873454"/>
                  <a:pt x="260108" y="868577"/>
                  <a:pt x="250748" y="864195"/>
                </a:cubicBezTo>
                <a:cubicBezTo>
                  <a:pt x="246100" y="861960"/>
                  <a:pt x="241464" y="859725"/>
                  <a:pt x="236829" y="857502"/>
                </a:cubicBezTo>
                <a:cubicBezTo>
                  <a:pt x="232270" y="855178"/>
                  <a:pt x="228053" y="852244"/>
                  <a:pt x="223659" y="849666"/>
                </a:cubicBezTo>
                <a:cubicBezTo>
                  <a:pt x="214985" y="844332"/>
                  <a:pt x="206361" y="839049"/>
                  <a:pt x="197802" y="833817"/>
                </a:cubicBezTo>
                <a:cubicBezTo>
                  <a:pt x="189445" y="828267"/>
                  <a:pt x="181787" y="821853"/>
                  <a:pt x="173850" y="815973"/>
                </a:cubicBezTo>
                <a:cubicBezTo>
                  <a:pt x="157581" y="804670"/>
                  <a:pt x="144005" y="790624"/>
                  <a:pt x="129920" y="777695"/>
                </a:cubicBezTo>
                <a:lnTo>
                  <a:pt x="124701" y="772806"/>
                </a:lnTo>
                <a:cubicBezTo>
                  <a:pt x="123037" y="771117"/>
                  <a:pt x="121538" y="769250"/>
                  <a:pt x="119964" y="767497"/>
                </a:cubicBezTo>
                <a:cubicBezTo>
                  <a:pt x="116839" y="763929"/>
                  <a:pt x="113740" y="760373"/>
                  <a:pt x="110642" y="756842"/>
                </a:cubicBezTo>
                <a:cubicBezTo>
                  <a:pt x="104571" y="749679"/>
                  <a:pt x="98094" y="742961"/>
                  <a:pt x="92506" y="735620"/>
                </a:cubicBezTo>
                <a:cubicBezTo>
                  <a:pt x="87159" y="728102"/>
                  <a:pt x="81851" y="720672"/>
                  <a:pt x="76606" y="713294"/>
                </a:cubicBezTo>
                <a:cubicBezTo>
                  <a:pt x="73977" y="709611"/>
                  <a:pt x="71361" y="705940"/>
                  <a:pt x="68757" y="702296"/>
                </a:cubicBezTo>
                <a:cubicBezTo>
                  <a:pt x="66420" y="698486"/>
                  <a:pt x="64274" y="694561"/>
                  <a:pt x="62051" y="690726"/>
                </a:cubicBezTo>
                <a:cubicBezTo>
                  <a:pt x="57632" y="683030"/>
                  <a:pt x="53250" y="675422"/>
                  <a:pt x="48932" y="667879"/>
                </a:cubicBezTo>
                <a:cubicBezTo>
                  <a:pt x="46621" y="664183"/>
                  <a:pt x="44868" y="660233"/>
                  <a:pt x="43129" y="656296"/>
                </a:cubicBezTo>
                <a:cubicBezTo>
                  <a:pt x="41376" y="652372"/>
                  <a:pt x="39611" y="648486"/>
                  <a:pt x="37845" y="644599"/>
                </a:cubicBezTo>
                <a:cubicBezTo>
                  <a:pt x="34416" y="636827"/>
                  <a:pt x="30759" y="629232"/>
                  <a:pt x="27622" y="621536"/>
                </a:cubicBezTo>
                <a:cubicBezTo>
                  <a:pt x="24942" y="613675"/>
                  <a:pt x="22288" y="605890"/>
                  <a:pt x="19671" y="598194"/>
                </a:cubicBezTo>
                <a:cubicBezTo>
                  <a:pt x="-801" y="536421"/>
                  <a:pt x="-5881" y="476756"/>
                  <a:pt x="-2427" y="425397"/>
                </a:cubicBezTo>
                <a:cubicBezTo>
                  <a:pt x="1294" y="374013"/>
                  <a:pt x="11518" y="330198"/>
                  <a:pt x="25107" y="296543"/>
                </a:cubicBezTo>
                <a:cubicBezTo>
                  <a:pt x="26669" y="292289"/>
                  <a:pt x="28181" y="288149"/>
                  <a:pt x="29654" y="284123"/>
                </a:cubicBezTo>
                <a:cubicBezTo>
                  <a:pt x="31051" y="280071"/>
                  <a:pt x="32562" y="276211"/>
                  <a:pt x="34467" y="272642"/>
                </a:cubicBezTo>
                <a:cubicBezTo>
                  <a:pt x="37972" y="265416"/>
                  <a:pt x="41261" y="258646"/>
                  <a:pt x="44322" y="252360"/>
                </a:cubicBezTo>
                <a:cubicBezTo>
                  <a:pt x="47434" y="246112"/>
                  <a:pt x="50063" y="240219"/>
                  <a:pt x="52920" y="235075"/>
                </a:cubicBezTo>
                <a:cubicBezTo>
                  <a:pt x="56032" y="230071"/>
                  <a:pt x="58851" y="225537"/>
                  <a:pt x="61366" y="221473"/>
                </a:cubicBezTo>
                <a:cubicBezTo>
                  <a:pt x="66382" y="213434"/>
                  <a:pt x="70230" y="207300"/>
                  <a:pt x="72885" y="203046"/>
                </a:cubicBezTo>
                <a:cubicBezTo>
                  <a:pt x="75488" y="198918"/>
                  <a:pt x="76923" y="196861"/>
                  <a:pt x="76923" y="196861"/>
                </a:cubicBezTo>
              </a:path>
            </a:pathLst>
          </a:custGeom>
          <a:solidFill>
            <a:srgbClr val="17282F"/>
          </a:solidFill>
          <a:ln w="1270" cap="flat">
            <a:noFill/>
            <a:prstDash val="solid"/>
            <a:miter/>
          </a:ln>
        </p:spPr>
        <p:txBody>
          <a:bodyPr rtlCol="0" anchor="ctr"/>
          <a:lstStyle/>
          <a:p>
            <a:endParaRPr lang="fr-FR" dirty="0"/>
          </a:p>
        </p:txBody>
      </p:sp>
      <p:pic>
        <p:nvPicPr>
          <p:cNvPr id="11268" name="Picture 4" descr="Photo de profil de Omar MESSAOUDI">
            <a:extLst>
              <a:ext uri="{FF2B5EF4-FFF2-40B4-BE49-F238E27FC236}">
                <a16:creationId xmlns:a16="http://schemas.microsoft.com/office/drawing/2014/main" id="{B615A26B-14D9-5371-91DA-0B8E7CFF516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07966" y="2767666"/>
            <a:ext cx="1939394" cy="1939394"/>
          </a:xfrm>
          <a:prstGeom prst="ellipse">
            <a:avLst/>
          </a:prstGeom>
          <a:ln w="63500" cap="rnd">
            <a:solidFill>
              <a:srgbClr val="50C9D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1270" name="Picture 6" descr="image profil">
            <a:extLst>
              <a:ext uri="{FF2B5EF4-FFF2-40B4-BE49-F238E27FC236}">
                <a16:creationId xmlns:a16="http://schemas.microsoft.com/office/drawing/2014/main" id="{7E4349C6-69BD-E36D-728D-3CA0B5A71F5A}"/>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10850" y="2715755"/>
            <a:ext cx="1999668" cy="1999668"/>
          </a:xfrm>
          <a:prstGeom prst="ellipse">
            <a:avLst/>
          </a:prstGeom>
          <a:ln w="63500" cap="rnd">
            <a:solidFill>
              <a:srgbClr val="50C9D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58" name="Picture 157">
            <a:extLst>
              <a:ext uri="{FF2B5EF4-FFF2-40B4-BE49-F238E27FC236}">
                <a16:creationId xmlns:a16="http://schemas.microsoft.com/office/drawing/2014/main" id="{FDC072D5-3D57-5FF2-260A-C3C6328E5F2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22655" y="2695030"/>
            <a:ext cx="1999668" cy="1999668"/>
          </a:xfrm>
          <a:prstGeom prst="ellipse">
            <a:avLst/>
          </a:prstGeom>
          <a:ln w="63500" cap="rnd">
            <a:solidFill>
              <a:srgbClr val="50C9D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56" name="Picture 155">
            <a:extLst>
              <a:ext uri="{FF2B5EF4-FFF2-40B4-BE49-F238E27FC236}">
                <a16:creationId xmlns:a16="http://schemas.microsoft.com/office/drawing/2014/main" id="{FE9BAFAC-D5F2-6A5A-0386-C29CA1C127E8}"/>
              </a:ext>
            </a:extLst>
          </p:cNvPr>
          <p:cNvPicPr>
            <a:picLocks noChangeAspect="1"/>
          </p:cNvPicPr>
          <p:nvPr/>
        </p:nvPicPr>
        <p:blipFill rotWithShape="1">
          <a:blip r:embed="rId24">
            <a:extLst>
              <a:ext uri="{28A0092B-C50C-407E-A947-70E740481C1C}">
                <a14:useLocalDpi xmlns:a14="http://schemas.microsoft.com/office/drawing/2010/main" val="0"/>
              </a:ext>
            </a:extLst>
          </a:blip>
          <a:srcRect l="405" t="25414" r="10070" b="138"/>
          <a:stretch/>
        </p:blipFill>
        <p:spPr>
          <a:xfrm>
            <a:off x="907966" y="2691084"/>
            <a:ext cx="2027781" cy="2007560"/>
          </a:xfrm>
          <a:prstGeom prst="ellipse">
            <a:avLst/>
          </a:prstGeom>
          <a:ln w="63500" cap="rnd">
            <a:solidFill>
              <a:srgbClr val="50C9D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59" name="TextBox 158">
            <a:extLst>
              <a:ext uri="{FF2B5EF4-FFF2-40B4-BE49-F238E27FC236}">
                <a16:creationId xmlns:a16="http://schemas.microsoft.com/office/drawing/2014/main" id="{EFC0EF7B-EC05-DE6F-B37D-2128A40AB282}"/>
              </a:ext>
            </a:extLst>
          </p:cNvPr>
          <p:cNvSpPr txBox="1"/>
          <p:nvPr/>
        </p:nvSpPr>
        <p:spPr>
          <a:xfrm>
            <a:off x="839520" y="4902041"/>
            <a:ext cx="2193229" cy="400110"/>
          </a:xfrm>
          <a:prstGeom prst="rect">
            <a:avLst/>
          </a:prstGeom>
          <a:noFill/>
        </p:spPr>
        <p:txBody>
          <a:bodyPr wrap="none" rtlCol="0">
            <a:spAutoFit/>
          </a:bodyPr>
          <a:lstStyle/>
          <a:p>
            <a:r>
              <a:rPr lang="fr-FR" sz="2000" b="1" dirty="0" err="1">
                <a:solidFill>
                  <a:schemeClr val="bg1"/>
                </a:solidFill>
                <a:latin typeface="Rubik" panose="00000500000000000000" pitchFamily="2" charset="-79"/>
                <a:cs typeface="Rubik" panose="00000500000000000000" pitchFamily="2" charset="-79"/>
              </a:rPr>
              <a:t>Bellimam</a:t>
            </a:r>
            <a:r>
              <a:rPr lang="fr-FR" sz="2000" b="1" dirty="0">
                <a:solidFill>
                  <a:schemeClr val="bg1"/>
                </a:solidFill>
                <a:latin typeface="Rubik" panose="00000500000000000000" pitchFamily="2" charset="-79"/>
                <a:cs typeface="Rubik" panose="00000500000000000000" pitchFamily="2" charset="-79"/>
              </a:rPr>
              <a:t> Ahmed</a:t>
            </a:r>
          </a:p>
        </p:txBody>
      </p:sp>
    </p:spTree>
    <p:custDataLst>
      <p:tags r:id="rId1"/>
    </p:custDataLst>
    <p:extLst>
      <p:ext uri="{BB962C8B-B14F-4D97-AF65-F5344CB8AC3E}">
        <p14:creationId xmlns:p14="http://schemas.microsoft.com/office/powerpoint/2010/main" val="10100246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7214"/>
          </a:xfrm>
          <a:prstGeom prst="rect">
            <a:avLst/>
          </a:prstGeom>
        </p:spPr>
      </p:pic>
      <p:pic>
        <p:nvPicPr>
          <p:cNvPr id="8" name="Picture 7">
            <a:extLst>
              <a:ext uri="{FF2B5EF4-FFF2-40B4-BE49-F238E27FC236}">
                <a16:creationId xmlns:a16="http://schemas.microsoft.com/office/drawing/2014/main" id="{9918478C-6CBD-6AFF-4C61-8127C6C75B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4564" y="-3542999"/>
            <a:ext cx="1284013" cy="1284013"/>
          </a:xfrm>
          <a:prstGeom prst="rect">
            <a:avLst/>
          </a:prstGeom>
        </p:spPr>
      </p:pic>
      <p:pic>
        <p:nvPicPr>
          <p:cNvPr id="13" name="Graphic 12">
            <a:extLst>
              <a:ext uri="{FF2B5EF4-FFF2-40B4-BE49-F238E27FC236}">
                <a16:creationId xmlns:a16="http://schemas.microsoft.com/office/drawing/2014/main" id="{30EC0E51-6177-C013-9833-393C7712F5E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700000">
            <a:off x="-12017921" y="-316166"/>
            <a:ext cx="7127781" cy="4142163"/>
          </a:xfrm>
          <a:prstGeom prst="rect">
            <a:avLst/>
          </a:prstGeom>
        </p:spPr>
      </p:pic>
      <p:pic>
        <p:nvPicPr>
          <p:cNvPr id="14" name="Graphic 13">
            <a:extLst>
              <a:ext uri="{FF2B5EF4-FFF2-40B4-BE49-F238E27FC236}">
                <a16:creationId xmlns:a16="http://schemas.microsoft.com/office/drawing/2014/main" id="{DD90676E-224E-294C-ADD5-37B807715C2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7200000">
            <a:off x="3559267" y="8653413"/>
            <a:ext cx="1059414" cy="1157508"/>
          </a:xfrm>
          <a:prstGeom prst="rect">
            <a:avLst/>
          </a:prstGeom>
        </p:spPr>
      </p:pic>
      <p:pic>
        <p:nvPicPr>
          <p:cNvPr id="16" name="Graphic 15">
            <a:extLst>
              <a:ext uri="{FF2B5EF4-FFF2-40B4-BE49-F238E27FC236}">
                <a16:creationId xmlns:a16="http://schemas.microsoft.com/office/drawing/2014/main" id="{FC6973B7-82F6-72B3-0736-17DDD247031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440712">
            <a:off x="-286462" y="-3039737"/>
            <a:ext cx="572924" cy="724924"/>
          </a:xfrm>
          <a:prstGeom prst="rect">
            <a:avLst/>
          </a:prstGeom>
        </p:spPr>
      </p:pic>
      <p:sp>
        <p:nvSpPr>
          <p:cNvPr id="17" name="TextBox 16">
            <a:extLst>
              <a:ext uri="{FF2B5EF4-FFF2-40B4-BE49-F238E27FC236}">
                <a16:creationId xmlns:a16="http://schemas.microsoft.com/office/drawing/2014/main" id="{DA221893-F6FD-39C4-4461-D8A784933D4B}"/>
              </a:ext>
            </a:extLst>
          </p:cNvPr>
          <p:cNvSpPr txBox="1"/>
          <p:nvPr/>
        </p:nvSpPr>
        <p:spPr>
          <a:xfrm>
            <a:off x="5876653" y="-3392793"/>
            <a:ext cx="6005375" cy="830997"/>
          </a:xfrm>
          <a:prstGeom prst="rect">
            <a:avLst/>
          </a:prstGeom>
          <a:noFill/>
        </p:spPr>
        <p:txBody>
          <a:bodyPr wrap="square" rtlCol="0">
            <a:spAutoFit/>
          </a:bodyPr>
          <a:lstStyle/>
          <a:p>
            <a:pPr algn="ctr"/>
            <a:r>
              <a:rPr lang="en-US" sz="4800" dirty="0">
                <a:solidFill>
                  <a:srgbClr val="50C9D5"/>
                </a:solidFill>
                <a:latin typeface="Rubik" panose="00000500000000000000" pitchFamily="2" charset="-79"/>
                <a:cs typeface="Rubik" panose="00000500000000000000" pitchFamily="2" charset="-79"/>
              </a:rPr>
              <a:t>Data Collection </a:t>
            </a:r>
            <a:endParaRPr lang="fr-FR" sz="4800" dirty="0">
              <a:solidFill>
                <a:srgbClr val="50C9D5"/>
              </a:solidFill>
              <a:latin typeface="Rubik" panose="00000500000000000000" pitchFamily="2" charset="-79"/>
              <a:cs typeface="Rubik" panose="00000500000000000000" pitchFamily="2" charset="-79"/>
            </a:endParaRPr>
          </a:p>
        </p:txBody>
      </p:sp>
      <p:cxnSp>
        <p:nvCxnSpPr>
          <p:cNvPr id="15" name="Straight Arrow Connector 14">
            <a:extLst>
              <a:ext uri="{FF2B5EF4-FFF2-40B4-BE49-F238E27FC236}">
                <a16:creationId xmlns:a16="http://schemas.microsoft.com/office/drawing/2014/main" id="{8FAA6309-1536-675B-99A3-43BA21793386}"/>
              </a:ext>
            </a:extLst>
          </p:cNvPr>
          <p:cNvCxnSpPr/>
          <p:nvPr/>
        </p:nvCxnSpPr>
        <p:spPr>
          <a:xfrm>
            <a:off x="8465574" y="-2551592"/>
            <a:ext cx="0" cy="836576"/>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9965051-969C-8FE1-3222-BBAB99203F78}"/>
              </a:ext>
            </a:extLst>
          </p:cNvPr>
          <p:cNvCxnSpPr/>
          <p:nvPr/>
        </p:nvCxnSpPr>
        <p:spPr>
          <a:xfrm>
            <a:off x="6096000" y="-1587287"/>
            <a:ext cx="4614223"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38321055-D2F0-D47B-AD32-F8ADCA74331F}"/>
              </a:ext>
            </a:extLst>
          </p:cNvPr>
          <p:cNvSpPr/>
          <p:nvPr/>
        </p:nvSpPr>
        <p:spPr>
          <a:xfrm flipV="1">
            <a:off x="8126361" y="1413354"/>
            <a:ext cx="678426" cy="45719"/>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1" name="Straight Arrow Connector 20">
            <a:extLst>
              <a:ext uri="{FF2B5EF4-FFF2-40B4-BE49-F238E27FC236}">
                <a16:creationId xmlns:a16="http://schemas.microsoft.com/office/drawing/2014/main" id="{C74BEA6B-19F6-11D8-73E5-7E0EC252C775}"/>
              </a:ext>
            </a:extLst>
          </p:cNvPr>
          <p:cNvCxnSpPr/>
          <p:nvPr/>
        </p:nvCxnSpPr>
        <p:spPr>
          <a:xfrm>
            <a:off x="6133486" y="-1547323"/>
            <a:ext cx="0" cy="836576"/>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932C1FA-B94B-B012-8C31-B48CA95FD4DE}"/>
              </a:ext>
            </a:extLst>
          </p:cNvPr>
          <p:cNvCxnSpPr/>
          <p:nvPr/>
        </p:nvCxnSpPr>
        <p:spPr>
          <a:xfrm>
            <a:off x="10671509" y="-1557560"/>
            <a:ext cx="0" cy="836576"/>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124A2433-4D2B-0043-C49C-3C9AA030324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088974" y="530144"/>
            <a:ext cx="1284013" cy="1284013"/>
          </a:xfrm>
          <a:prstGeom prst="rect">
            <a:avLst/>
          </a:prstGeom>
        </p:spPr>
      </p:pic>
      <p:sp>
        <p:nvSpPr>
          <p:cNvPr id="24" name="TextBox 23">
            <a:extLst>
              <a:ext uri="{FF2B5EF4-FFF2-40B4-BE49-F238E27FC236}">
                <a16:creationId xmlns:a16="http://schemas.microsoft.com/office/drawing/2014/main" id="{3E222ACA-E4AF-2EB0-D1F3-7B97171ADD26}"/>
              </a:ext>
            </a:extLst>
          </p:cNvPr>
          <p:cNvSpPr txBox="1"/>
          <p:nvPr/>
        </p:nvSpPr>
        <p:spPr>
          <a:xfrm>
            <a:off x="5372987" y="628076"/>
            <a:ext cx="3547897" cy="830997"/>
          </a:xfrm>
          <a:prstGeom prst="rect">
            <a:avLst/>
          </a:prstGeom>
          <a:noFill/>
        </p:spPr>
        <p:txBody>
          <a:bodyPr wrap="square" rtlCol="0">
            <a:spAutoFit/>
          </a:bodyPr>
          <a:lstStyle/>
          <a:p>
            <a:pPr algn="ctr"/>
            <a:r>
              <a:rPr lang="en-US" sz="4800" dirty="0">
                <a:solidFill>
                  <a:srgbClr val="50C9D5"/>
                </a:solidFill>
                <a:latin typeface="Rubik" panose="00000500000000000000" pitchFamily="2" charset="-79"/>
                <a:cs typeface="Rubik" panose="00000500000000000000" pitchFamily="2" charset="-79"/>
              </a:rPr>
              <a:t>Interviews</a:t>
            </a:r>
            <a:endParaRPr lang="fr-FR" sz="4800" dirty="0">
              <a:solidFill>
                <a:srgbClr val="50C9D5"/>
              </a:solidFill>
              <a:latin typeface="Rubik" panose="00000500000000000000" pitchFamily="2" charset="-79"/>
              <a:cs typeface="Rubik" panose="00000500000000000000" pitchFamily="2" charset="-79"/>
            </a:endParaRPr>
          </a:p>
        </p:txBody>
      </p:sp>
      <p:pic>
        <p:nvPicPr>
          <p:cNvPr id="2" name="Picture 1" descr="Photo de profil de Omar Defaoui">
            <a:extLst>
              <a:ext uri="{FF2B5EF4-FFF2-40B4-BE49-F238E27FC236}">
                <a16:creationId xmlns:a16="http://schemas.microsoft.com/office/drawing/2014/main" id="{DEAB92BF-EE70-0630-3900-2288C9F4F0D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69503" y="-1547323"/>
            <a:ext cx="1230526" cy="1230526"/>
          </a:xfrm>
          <a:prstGeom prst="ellipse">
            <a:avLst/>
          </a:prstGeom>
          <a:ln w="63500" cap="rnd">
            <a:solidFill>
              <a:srgbClr val="50C9D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536D2E7-AAE7-0C23-F80A-A4A66020AFE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280048" y="8172771"/>
            <a:ext cx="1246239" cy="1246239"/>
          </a:xfrm>
          <a:prstGeom prst="ellipse">
            <a:avLst/>
          </a:prstGeom>
          <a:ln w="63500" cap="rnd">
            <a:solidFill>
              <a:srgbClr val="50C9D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Picture 3">
            <a:extLst>
              <a:ext uri="{FF2B5EF4-FFF2-40B4-BE49-F238E27FC236}">
                <a16:creationId xmlns:a16="http://schemas.microsoft.com/office/drawing/2014/main" id="{58A64E3D-68AE-112D-B499-71B7A26834A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12978" y="8640079"/>
            <a:ext cx="1258144" cy="1258144"/>
          </a:xfrm>
          <a:prstGeom prst="ellipse">
            <a:avLst/>
          </a:prstGeom>
          <a:ln w="63500" cap="rnd">
            <a:solidFill>
              <a:srgbClr val="50C9D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descr="Photo de profil de Nour-Elhouda Guendoula">
            <a:extLst>
              <a:ext uri="{FF2B5EF4-FFF2-40B4-BE49-F238E27FC236}">
                <a16:creationId xmlns:a16="http://schemas.microsoft.com/office/drawing/2014/main" id="{EA0AE5D1-7A64-1681-4874-D45B90DF7C0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89378" y="10320259"/>
            <a:ext cx="1286861" cy="1286861"/>
          </a:xfrm>
          <a:prstGeom prst="ellipse">
            <a:avLst/>
          </a:prstGeom>
          <a:ln w="63500" cap="rnd">
            <a:solidFill>
              <a:srgbClr val="50C9D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6" name="TextBox 20">
            <a:extLst>
              <a:ext uri="{FF2B5EF4-FFF2-40B4-BE49-F238E27FC236}">
                <a16:creationId xmlns:a16="http://schemas.microsoft.com/office/drawing/2014/main" id="{E980283C-A4BF-7D37-42E9-D5FEA96A2E6F}"/>
              </a:ext>
            </a:extLst>
          </p:cNvPr>
          <p:cNvSpPr txBox="1"/>
          <p:nvPr/>
        </p:nvSpPr>
        <p:spPr>
          <a:xfrm>
            <a:off x="-3012404" y="-1255226"/>
            <a:ext cx="2267420" cy="923330"/>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bg1"/>
                </a:solidFill>
              </a:rPr>
              <a:t>Omar </a:t>
            </a:r>
            <a:r>
              <a:rPr lang="en-US" b="1" dirty="0" err="1">
                <a:solidFill>
                  <a:schemeClr val="bg1"/>
                </a:solidFill>
              </a:rPr>
              <a:t>Defaoui</a:t>
            </a:r>
            <a:br>
              <a:rPr lang="en-US" dirty="0">
                <a:solidFill>
                  <a:schemeClr val="bg1"/>
                </a:solidFill>
              </a:rPr>
            </a:br>
            <a:r>
              <a:rPr lang="en-US" dirty="0">
                <a:solidFill>
                  <a:schemeClr val="bg1"/>
                </a:solidFill>
              </a:rPr>
              <a:t>2</a:t>
            </a:r>
            <a:r>
              <a:rPr lang="en-US" baseline="30000" dirty="0">
                <a:solidFill>
                  <a:schemeClr val="bg1"/>
                </a:solidFill>
              </a:rPr>
              <a:t>nd</a:t>
            </a:r>
            <a:r>
              <a:rPr lang="en-US" dirty="0">
                <a:solidFill>
                  <a:schemeClr val="bg1"/>
                </a:solidFill>
              </a:rPr>
              <a:t> year computer science student</a:t>
            </a:r>
            <a:endParaRPr lang="fr-FR" dirty="0">
              <a:solidFill>
                <a:schemeClr val="bg1"/>
              </a:solidFill>
            </a:endParaRPr>
          </a:p>
        </p:txBody>
      </p:sp>
      <p:sp>
        <p:nvSpPr>
          <p:cNvPr id="9" name="TextBox 21">
            <a:extLst>
              <a:ext uri="{FF2B5EF4-FFF2-40B4-BE49-F238E27FC236}">
                <a16:creationId xmlns:a16="http://schemas.microsoft.com/office/drawing/2014/main" id="{BBA92780-D525-B593-5F96-CA68EB7953B4}"/>
              </a:ext>
            </a:extLst>
          </p:cNvPr>
          <p:cNvSpPr txBox="1"/>
          <p:nvPr/>
        </p:nvSpPr>
        <p:spPr>
          <a:xfrm>
            <a:off x="-1751831" y="8472723"/>
            <a:ext cx="2212015" cy="923330"/>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bg1"/>
                </a:solidFill>
              </a:rPr>
              <a:t>Hamza </a:t>
            </a:r>
            <a:r>
              <a:rPr lang="en-US" b="1" dirty="0" err="1">
                <a:solidFill>
                  <a:schemeClr val="bg1"/>
                </a:solidFill>
              </a:rPr>
              <a:t>Alaoui</a:t>
            </a:r>
            <a:br>
              <a:rPr lang="en-US" dirty="0">
                <a:solidFill>
                  <a:schemeClr val="bg1"/>
                </a:solidFill>
              </a:rPr>
            </a:br>
            <a:r>
              <a:rPr lang="en-US" dirty="0">
                <a:solidFill>
                  <a:schemeClr val="bg1"/>
                </a:solidFill>
              </a:rPr>
              <a:t>2</a:t>
            </a:r>
            <a:r>
              <a:rPr lang="en-US" baseline="30000" dirty="0">
                <a:solidFill>
                  <a:schemeClr val="bg1"/>
                </a:solidFill>
              </a:rPr>
              <a:t>nd</a:t>
            </a:r>
            <a:r>
              <a:rPr lang="en-US" dirty="0">
                <a:solidFill>
                  <a:schemeClr val="bg1"/>
                </a:solidFill>
              </a:rPr>
              <a:t> year computer science student </a:t>
            </a:r>
            <a:endParaRPr lang="fr-FR" dirty="0">
              <a:solidFill>
                <a:schemeClr val="bg1"/>
              </a:solidFill>
            </a:endParaRPr>
          </a:p>
        </p:txBody>
      </p:sp>
      <p:sp>
        <p:nvSpPr>
          <p:cNvPr id="10" name="TextBox 24">
            <a:extLst>
              <a:ext uri="{FF2B5EF4-FFF2-40B4-BE49-F238E27FC236}">
                <a16:creationId xmlns:a16="http://schemas.microsoft.com/office/drawing/2014/main" id="{B466F33F-C3D7-4C14-EA61-936E796C18E5}"/>
              </a:ext>
            </a:extLst>
          </p:cNvPr>
          <p:cNvSpPr txBox="1"/>
          <p:nvPr/>
        </p:nvSpPr>
        <p:spPr>
          <a:xfrm>
            <a:off x="5907553" y="8934388"/>
            <a:ext cx="2306526" cy="923330"/>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bg1"/>
                </a:solidFill>
              </a:rPr>
              <a:t>Najwa </a:t>
            </a:r>
            <a:r>
              <a:rPr lang="en-US" b="1" dirty="0" err="1">
                <a:solidFill>
                  <a:schemeClr val="bg1"/>
                </a:solidFill>
              </a:rPr>
              <a:t>Berras</a:t>
            </a:r>
            <a:br>
              <a:rPr lang="en-US" dirty="0">
                <a:solidFill>
                  <a:schemeClr val="bg1"/>
                </a:solidFill>
              </a:rPr>
            </a:br>
            <a:r>
              <a:rPr lang="en-US" dirty="0">
                <a:solidFill>
                  <a:schemeClr val="bg1"/>
                </a:solidFill>
              </a:rPr>
              <a:t>2</a:t>
            </a:r>
            <a:r>
              <a:rPr lang="en-US" baseline="30000" dirty="0">
                <a:solidFill>
                  <a:schemeClr val="bg1"/>
                </a:solidFill>
              </a:rPr>
              <a:t>nd</a:t>
            </a:r>
            <a:r>
              <a:rPr lang="en-US" dirty="0">
                <a:solidFill>
                  <a:schemeClr val="bg1"/>
                </a:solidFill>
              </a:rPr>
              <a:t> year computer science student</a:t>
            </a:r>
            <a:endParaRPr lang="fr-FR" dirty="0">
              <a:solidFill>
                <a:schemeClr val="bg1"/>
              </a:solidFill>
            </a:endParaRPr>
          </a:p>
        </p:txBody>
      </p:sp>
      <p:sp>
        <p:nvSpPr>
          <p:cNvPr id="11" name="TextBox 25">
            <a:extLst>
              <a:ext uri="{FF2B5EF4-FFF2-40B4-BE49-F238E27FC236}">
                <a16:creationId xmlns:a16="http://schemas.microsoft.com/office/drawing/2014/main" id="{689B4010-F03C-ACA6-493F-4A330A98FAA7}"/>
              </a:ext>
            </a:extLst>
          </p:cNvPr>
          <p:cNvSpPr txBox="1"/>
          <p:nvPr/>
        </p:nvSpPr>
        <p:spPr>
          <a:xfrm>
            <a:off x="5958589" y="10567919"/>
            <a:ext cx="2306526" cy="1200329"/>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b="1" i="0" dirty="0">
                <a:solidFill>
                  <a:schemeClr val="bg1"/>
                </a:solidFill>
                <a:effectLst/>
                <a:latin typeface="-apple-system"/>
              </a:rPr>
              <a:t>Nour-</a:t>
            </a:r>
            <a:r>
              <a:rPr lang="fr-FR" b="1" i="0" dirty="0" err="1">
                <a:solidFill>
                  <a:schemeClr val="bg1"/>
                </a:solidFill>
                <a:effectLst/>
                <a:latin typeface="-apple-system"/>
              </a:rPr>
              <a:t>Elhouda</a:t>
            </a:r>
            <a:r>
              <a:rPr lang="fr-FR" b="1" i="0" dirty="0">
                <a:solidFill>
                  <a:schemeClr val="bg1"/>
                </a:solidFill>
                <a:effectLst/>
                <a:latin typeface="-apple-system"/>
              </a:rPr>
              <a:t> </a:t>
            </a:r>
            <a:r>
              <a:rPr lang="fr-FR" b="1" i="0" dirty="0" err="1">
                <a:solidFill>
                  <a:schemeClr val="bg1"/>
                </a:solidFill>
                <a:effectLst/>
                <a:latin typeface="-apple-system"/>
              </a:rPr>
              <a:t>Guendoula</a:t>
            </a:r>
            <a:br>
              <a:rPr lang="en-US" dirty="0">
                <a:solidFill>
                  <a:schemeClr val="bg1"/>
                </a:solidFill>
              </a:rPr>
            </a:br>
            <a:r>
              <a:rPr lang="en-US" dirty="0">
                <a:solidFill>
                  <a:schemeClr val="bg1"/>
                </a:solidFill>
              </a:rPr>
              <a:t>2</a:t>
            </a:r>
            <a:r>
              <a:rPr lang="en-US" baseline="30000" dirty="0">
                <a:solidFill>
                  <a:schemeClr val="bg1"/>
                </a:solidFill>
              </a:rPr>
              <a:t>nd</a:t>
            </a:r>
            <a:r>
              <a:rPr lang="en-US" dirty="0">
                <a:solidFill>
                  <a:schemeClr val="bg1"/>
                </a:solidFill>
              </a:rPr>
              <a:t> year computer science student</a:t>
            </a:r>
            <a:endParaRPr lang="fr-FR" dirty="0">
              <a:solidFill>
                <a:schemeClr val="bg1"/>
              </a:solidFill>
            </a:endParaRPr>
          </a:p>
        </p:txBody>
      </p:sp>
      <p:pic>
        <p:nvPicPr>
          <p:cNvPr id="12" name="Picture 11">
            <a:extLst>
              <a:ext uri="{FF2B5EF4-FFF2-40B4-BE49-F238E27FC236}">
                <a16:creationId xmlns:a16="http://schemas.microsoft.com/office/drawing/2014/main" id="{91DDCDBC-7822-870D-1166-37B6EF65FA2F}"/>
              </a:ext>
            </a:extLst>
          </p:cNvPr>
          <p:cNvPicPr>
            <a:picLocks noChangeAspect="1"/>
          </p:cNvPicPr>
          <p:nvPr/>
        </p:nvPicPr>
        <p:blipFill>
          <a:blip r:embed="rId17"/>
          <a:stretch>
            <a:fillRect/>
          </a:stretch>
        </p:blipFill>
        <p:spPr>
          <a:xfrm>
            <a:off x="13920677" y="-1785624"/>
            <a:ext cx="1264139" cy="1264139"/>
          </a:xfrm>
          <a:prstGeom prst="ellipse">
            <a:avLst/>
          </a:prstGeom>
          <a:solidFill>
            <a:srgbClr val="50C9D5"/>
          </a:solidFill>
          <a:ln w="63500" cap="rnd">
            <a:solidFill>
              <a:srgbClr val="50C9D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8" name="TextBox 30">
            <a:extLst>
              <a:ext uri="{FF2B5EF4-FFF2-40B4-BE49-F238E27FC236}">
                <a16:creationId xmlns:a16="http://schemas.microsoft.com/office/drawing/2014/main" id="{361B914C-8A6B-38AD-221A-148A805234C0}"/>
              </a:ext>
            </a:extLst>
          </p:cNvPr>
          <p:cNvSpPr txBox="1"/>
          <p:nvPr/>
        </p:nvSpPr>
        <p:spPr>
          <a:xfrm>
            <a:off x="15376719" y="-1472794"/>
            <a:ext cx="2290524" cy="923330"/>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bg1"/>
                </a:solidFill>
              </a:rPr>
              <a:t>Yassine </a:t>
            </a:r>
            <a:r>
              <a:rPr lang="en-US" b="1" dirty="0" err="1">
                <a:solidFill>
                  <a:schemeClr val="bg1"/>
                </a:solidFill>
              </a:rPr>
              <a:t>Oubenmoh</a:t>
            </a:r>
            <a:br>
              <a:rPr lang="en-US" dirty="0">
                <a:solidFill>
                  <a:schemeClr val="bg1"/>
                </a:solidFill>
              </a:rPr>
            </a:br>
            <a:r>
              <a:rPr lang="en-US" dirty="0">
                <a:solidFill>
                  <a:schemeClr val="bg1"/>
                </a:solidFill>
              </a:rPr>
              <a:t>1</a:t>
            </a:r>
            <a:r>
              <a:rPr lang="en-US" baseline="30000" dirty="0">
                <a:solidFill>
                  <a:schemeClr val="bg1"/>
                </a:solidFill>
              </a:rPr>
              <a:t>st</a:t>
            </a:r>
            <a:r>
              <a:rPr lang="en-US" dirty="0">
                <a:solidFill>
                  <a:schemeClr val="bg1"/>
                </a:solidFill>
              </a:rPr>
              <a:t>  year computer science student</a:t>
            </a:r>
            <a:endParaRPr lang="fr-FR" dirty="0">
              <a:solidFill>
                <a:schemeClr val="bg1"/>
              </a:solidFill>
            </a:endParaRPr>
          </a:p>
        </p:txBody>
      </p:sp>
      <p:pic>
        <p:nvPicPr>
          <p:cNvPr id="25" name="Picture 24">
            <a:extLst>
              <a:ext uri="{FF2B5EF4-FFF2-40B4-BE49-F238E27FC236}">
                <a16:creationId xmlns:a16="http://schemas.microsoft.com/office/drawing/2014/main" id="{E5A155A0-843D-9E40-1A80-577CFB876C1C}"/>
              </a:ext>
            </a:extLst>
          </p:cNvPr>
          <p:cNvPicPr>
            <a:picLocks noChangeAspect="1"/>
          </p:cNvPicPr>
          <p:nvPr/>
        </p:nvPicPr>
        <p:blipFill>
          <a:blip r:embed="rId18"/>
          <a:stretch>
            <a:fillRect/>
          </a:stretch>
        </p:blipFill>
        <p:spPr>
          <a:xfrm>
            <a:off x="14811182" y="10120721"/>
            <a:ext cx="1286861" cy="1314833"/>
          </a:xfrm>
          <a:prstGeom prst="ellipse">
            <a:avLst/>
          </a:prstGeom>
          <a:ln w="63500" cap="rnd">
            <a:solidFill>
              <a:srgbClr val="50C9D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6" name="TextBox 13314">
            <a:extLst>
              <a:ext uri="{FF2B5EF4-FFF2-40B4-BE49-F238E27FC236}">
                <a16:creationId xmlns:a16="http://schemas.microsoft.com/office/drawing/2014/main" id="{6EF4DE38-6736-9BCE-74B9-0920543ED6EF}"/>
              </a:ext>
            </a:extLst>
          </p:cNvPr>
          <p:cNvSpPr txBox="1"/>
          <p:nvPr/>
        </p:nvSpPr>
        <p:spPr>
          <a:xfrm>
            <a:off x="16271428" y="10320259"/>
            <a:ext cx="2290524" cy="923330"/>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bg1"/>
                </a:solidFill>
              </a:rPr>
              <a:t>Yassine </a:t>
            </a:r>
            <a:r>
              <a:rPr lang="en-US" b="1" dirty="0" err="1">
                <a:solidFill>
                  <a:schemeClr val="bg1"/>
                </a:solidFill>
              </a:rPr>
              <a:t>Oubenmoh</a:t>
            </a:r>
            <a:br>
              <a:rPr lang="en-US" dirty="0">
                <a:solidFill>
                  <a:schemeClr val="bg1"/>
                </a:solidFill>
              </a:rPr>
            </a:br>
            <a:r>
              <a:rPr lang="en-US" dirty="0">
                <a:solidFill>
                  <a:schemeClr val="bg1"/>
                </a:solidFill>
              </a:rPr>
              <a:t>1</a:t>
            </a:r>
            <a:r>
              <a:rPr lang="en-US" baseline="30000" dirty="0">
                <a:solidFill>
                  <a:schemeClr val="bg1"/>
                </a:solidFill>
              </a:rPr>
              <a:t>st</a:t>
            </a:r>
            <a:r>
              <a:rPr lang="en-US" dirty="0">
                <a:solidFill>
                  <a:schemeClr val="bg1"/>
                </a:solidFill>
              </a:rPr>
              <a:t>  year computer science student</a:t>
            </a:r>
            <a:endParaRPr lang="fr-FR" dirty="0">
              <a:solidFill>
                <a:schemeClr val="bg1"/>
              </a:solidFill>
            </a:endParaRPr>
          </a:p>
        </p:txBody>
      </p:sp>
    </p:spTree>
    <p:custDataLst>
      <p:tags r:id="rId1"/>
    </p:custDataLst>
    <p:extLst>
      <p:ext uri="{BB962C8B-B14F-4D97-AF65-F5344CB8AC3E}">
        <p14:creationId xmlns:p14="http://schemas.microsoft.com/office/powerpoint/2010/main" val="41504156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7214"/>
          </a:xfrm>
          <a:prstGeom prst="rect">
            <a:avLst/>
          </a:prstGeom>
        </p:spPr>
      </p:pic>
      <p:sp>
        <p:nvSpPr>
          <p:cNvPr id="20" name="Rectangle 19">
            <a:extLst>
              <a:ext uri="{FF2B5EF4-FFF2-40B4-BE49-F238E27FC236}">
                <a16:creationId xmlns:a16="http://schemas.microsoft.com/office/drawing/2014/main" id="{38321055-D2F0-D47B-AD32-F8ADCA74331F}"/>
              </a:ext>
            </a:extLst>
          </p:cNvPr>
          <p:cNvSpPr/>
          <p:nvPr/>
        </p:nvSpPr>
        <p:spPr>
          <a:xfrm flipV="1">
            <a:off x="8126361" y="1413354"/>
            <a:ext cx="678426" cy="45719"/>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3" name="Picture 22">
            <a:extLst>
              <a:ext uri="{FF2B5EF4-FFF2-40B4-BE49-F238E27FC236}">
                <a16:creationId xmlns:a16="http://schemas.microsoft.com/office/drawing/2014/main" id="{124A2433-4D2B-0043-C49C-3C9AA03032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88974" y="530144"/>
            <a:ext cx="1284013" cy="1284013"/>
          </a:xfrm>
          <a:prstGeom prst="rect">
            <a:avLst/>
          </a:prstGeom>
        </p:spPr>
      </p:pic>
      <p:sp>
        <p:nvSpPr>
          <p:cNvPr id="24" name="TextBox 23">
            <a:extLst>
              <a:ext uri="{FF2B5EF4-FFF2-40B4-BE49-F238E27FC236}">
                <a16:creationId xmlns:a16="http://schemas.microsoft.com/office/drawing/2014/main" id="{3E222ACA-E4AF-2EB0-D1F3-7B97171ADD26}"/>
              </a:ext>
            </a:extLst>
          </p:cNvPr>
          <p:cNvSpPr txBox="1"/>
          <p:nvPr/>
        </p:nvSpPr>
        <p:spPr>
          <a:xfrm>
            <a:off x="5372987" y="628076"/>
            <a:ext cx="3547897" cy="830997"/>
          </a:xfrm>
          <a:prstGeom prst="rect">
            <a:avLst/>
          </a:prstGeom>
          <a:noFill/>
        </p:spPr>
        <p:txBody>
          <a:bodyPr wrap="square" rtlCol="0">
            <a:spAutoFit/>
          </a:bodyPr>
          <a:lstStyle/>
          <a:p>
            <a:pPr algn="ctr"/>
            <a:r>
              <a:rPr lang="en-US" sz="4800" dirty="0">
                <a:solidFill>
                  <a:srgbClr val="50C9D5"/>
                </a:solidFill>
                <a:latin typeface="Rubik" panose="00000500000000000000" pitchFamily="2" charset="-79"/>
                <a:cs typeface="Rubik" panose="00000500000000000000" pitchFamily="2" charset="-79"/>
              </a:rPr>
              <a:t>Interviews</a:t>
            </a:r>
            <a:endParaRPr lang="fr-FR" sz="4800" dirty="0">
              <a:solidFill>
                <a:srgbClr val="50C9D5"/>
              </a:solidFill>
              <a:latin typeface="Rubik" panose="00000500000000000000" pitchFamily="2" charset="-79"/>
              <a:cs typeface="Rubik" panose="00000500000000000000" pitchFamily="2" charset="-79"/>
            </a:endParaRPr>
          </a:p>
        </p:txBody>
      </p:sp>
      <p:sp>
        <p:nvSpPr>
          <p:cNvPr id="8" name="TextBox 7">
            <a:extLst>
              <a:ext uri="{FF2B5EF4-FFF2-40B4-BE49-F238E27FC236}">
                <a16:creationId xmlns:a16="http://schemas.microsoft.com/office/drawing/2014/main" id="{624C68C0-D420-4527-28DA-FA7FA11FB6DA}"/>
              </a:ext>
            </a:extLst>
          </p:cNvPr>
          <p:cNvSpPr txBox="1"/>
          <p:nvPr/>
        </p:nvSpPr>
        <p:spPr>
          <a:xfrm>
            <a:off x="2755490" y="2244351"/>
            <a:ext cx="6681019" cy="830997"/>
          </a:xfrm>
          <a:prstGeom prst="rect">
            <a:avLst/>
          </a:prstGeom>
          <a:noFill/>
        </p:spPr>
        <p:txBody>
          <a:bodyPr wrap="square" rtlCol="0">
            <a:spAutoFit/>
          </a:bodyPr>
          <a:lstStyle/>
          <a:p>
            <a:pPr algn="ctr"/>
            <a:r>
              <a:rPr lang="en-US" sz="2400" dirty="0">
                <a:solidFill>
                  <a:schemeClr val="bg1"/>
                </a:solidFill>
                <a:latin typeface="Rubik" panose="00000500000000000000" pitchFamily="2" charset="-79"/>
                <a:cs typeface="Rubik" panose="00000500000000000000" pitchFamily="2" charset="-79"/>
              </a:rPr>
              <a:t>We did virtual interviews with four </a:t>
            </a:r>
            <a:r>
              <a:rPr lang="en-US" sz="2400" dirty="0">
                <a:solidFill>
                  <a:srgbClr val="50C9D5"/>
                </a:solidFill>
                <a:latin typeface="Rubik" panose="00000500000000000000" pitchFamily="2" charset="-79"/>
                <a:cs typeface="Rubik" panose="00000500000000000000" pitchFamily="2" charset="-79"/>
              </a:rPr>
              <a:t>2</a:t>
            </a:r>
            <a:r>
              <a:rPr lang="en-US" sz="2400" baseline="30000" dirty="0">
                <a:solidFill>
                  <a:srgbClr val="50C9D5"/>
                </a:solidFill>
                <a:latin typeface="Rubik" panose="00000500000000000000" pitchFamily="2" charset="-79"/>
                <a:cs typeface="Rubik" panose="00000500000000000000" pitchFamily="2" charset="-79"/>
              </a:rPr>
              <a:t>nd</a:t>
            </a:r>
            <a:r>
              <a:rPr lang="en-US" sz="2400" dirty="0">
                <a:solidFill>
                  <a:srgbClr val="50C9D5"/>
                </a:solidFill>
                <a:latin typeface="Rubik" panose="00000500000000000000" pitchFamily="2" charset="-79"/>
                <a:cs typeface="Rubik" panose="00000500000000000000" pitchFamily="2" charset="-79"/>
              </a:rPr>
              <a:t> year</a:t>
            </a:r>
            <a:r>
              <a:rPr lang="en-US" sz="2400" dirty="0">
                <a:solidFill>
                  <a:schemeClr val="bg1"/>
                </a:solidFill>
                <a:latin typeface="Rubik" panose="00000500000000000000" pitchFamily="2" charset="-79"/>
                <a:cs typeface="Rubik" panose="00000500000000000000" pitchFamily="2" charset="-79"/>
              </a:rPr>
              <a:t> and two </a:t>
            </a:r>
            <a:r>
              <a:rPr lang="en-US" sz="2400" dirty="0">
                <a:solidFill>
                  <a:srgbClr val="50C9D5"/>
                </a:solidFill>
                <a:latin typeface="Rubik" panose="00000500000000000000" pitchFamily="2" charset="-79"/>
                <a:cs typeface="Rubik" panose="00000500000000000000" pitchFamily="2" charset="-79"/>
              </a:rPr>
              <a:t>1</a:t>
            </a:r>
            <a:r>
              <a:rPr lang="en-US" sz="2400" baseline="30000" dirty="0">
                <a:solidFill>
                  <a:srgbClr val="50C9D5"/>
                </a:solidFill>
                <a:latin typeface="Rubik" panose="00000500000000000000" pitchFamily="2" charset="-79"/>
                <a:cs typeface="Rubik" panose="00000500000000000000" pitchFamily="2" charset="-79"/>
              </a:rPr>
              <a:t>st</a:t>
            </a:r>
            <a:r>
              <a:rPr lang="en-US" sz="2400" dirty="0">
                <a:solidFill>
                  <a:srgbClr val="50C9D5"/>
                </a:solidFill>
                <a:latin typeface="Rubik" panose="00000500000000000000" pitchFamily="2" charset="-79"/>
                <a:cs typeface="Rubik" panose="00000500000000000000" pitchFamily="2" charset="-79"/>
              </a:rPr>
              <a:t> year </a:t>
            </a:r>
            <a:r>
              <a:rPr lang="en-US" sz="2400" dirty="0">
                <a:solidFill>
                  <a:schemeClr val="bg1"/>
                </a:solidFill>
                <a:latin typeface="Rubik" panose="00000500000000000000" pitchFamily="2" charset="-79"/>
                <a:cs typeface="Rubik" panose="00000500000000000000" pitchFamily="2" charset="-79"/>
              </a:rPr>
              <a:t>computer science</a:t>
            </a:r>
            <a:r>
              <a:rPr lang="en-US" sz="2400" dirty="0">
                <a:solidFill>
                  <a:srgbClr val="50C9D5"/>
                </a:solidFill>
                <a:latin typeface="Rubik" panose="00000500000000000000" pitchFamily="2" charset="-79"/>
                <a:cs typeface="Rubik" panose="00000500000000000000" pitchFamily="2" charset="-79"/>
              </a:rPr>
              <a:t> </a:t>
            </a:r>
            <a:r>
              <a:rPr lang="en-US" sz="2400" dirty="0">
                <a:solidFill>
                  <a:schemeClr val="bg1"/>
                </a:solidFill>
                <a:latin typeface="Rubik" panose="00000500000000000000" pitchFamily="2" charset="-79"/>
                <a:cs typeface="Rubik" panose="00000500000000000000" pitchFamily="2" charset="-79"/>
              </a:rPr>
              <a:t>students </a:t>
            </a:r>
            <a:endParaRPr lang="fr-FR" sz="2400" dirty="0">
              <a:solidFill>
                <a:schemeClr val="bg1"/>
              </a:solidFill>
              <a:latin typeface="Rubik" panose="00000500000000000000" pitchFamily="2" charset="-79"/>
              <a:cs typeface="Rubik" panose="00000500000000000000" pitchFamily="2" charset="-79"/>
            </a:endParaRPr>
          </a:p>
        </p:txBody>
      </p:sp>
      <p:pic>
        <p:nvPicPr>
          <p:cNvPr id="9" name="Picture 8">
            <a:extLst>
              <a:ext uri="{FF2B5EF4-FFF2-40B4-BE49-F238E27FC236}">
                <a16:creationId xmlns:a16="http://schemas.microsoft.com/office/drawing/2014/main" id="{9A3BCDBD-8DFE-29CA-3405-DB00BC2D2DAF}"/>
              </a:ext>
            </a:extLst>
          </p:cNvPr>
          <p:cNvPicPr>
            <a:picLocks noChangeAspect="1"/>
          </p:cNvPicPr>
          <p:nvPr/>
        </p:nvPicPr>
        <p:blipFill>
          <a:blip r:embed="rId6"/>
          <a:stretch>
            <a:fillRect/>
          </a:stretch>
        </p:blipFill>
        <p:spPr>
          <a:xfrm>
            <a:off x="17745699" y="1784770"/>
            <a:ext cx="4826909" cy="2060691"/>
          </a:xfrm>
          <a:prstGeom prst="rect">
            <a:avLst/>
          </a:prstGeom>
        </p:spPr>
      </p:pic>
      <p:pic>
        <p:nvPicPr>
          <p:cNvPr id="10" name="Picture 9">
            <a:extLst>
              <a:ext uri="{FF2B5EF4-FFF2-40B4-BE49-F238E27FC236}">
                <a16:creationId xmlns:a16="http://schemas.microsoft.com/office/drawing/2014/main" id="{9A8CCDFB-0A50-1862-D69B-B75DB5FD5BB2}"/>
              </a:ext>
            </a:extLst>
          </p:cNvPr>
          <p:cNvPicPr>
            <a:picLocks noChangeAspect="1"/>
          </p:cNvPicPr>
          <p:nvPr/>
        </p:nvPicPr>
        <p:blipFill>
          <a:blip r:embed="rId7"/>
          <a:stretch>
            <a:fillRect/>
          </a:stretch>
        </p:blipFill>
        <p:spPr>
          <a:xfrm>
            <a:off x="-10750554" y="2058789"/>
            <a:ext cx="4862946" cy="2060691"/>
          </a:xfrm>
          <a:prstGeom prst="rect">
            <a:avLst/>
          </a:prstGeom>
        </p:spPr>
      </p:pic>
      <p:pic>
        <p:nvPicPr>
          <p:cNvPr id="11" name="Picture 10">
            <a:extLst>
              <a:ext uri="{FF2B5EF4-FFF2-40B4-BE49-F238E27FC236}">
                <a16:creationId xmlns:a16="http://schemas.microsoft.com/office/drawing/2014/main" id="{1454DF15-A786-3171-1658-DCCD6778DD81}"/>
              </a:ext>
            </a:extLst>
          </p:cNvPr>
          <p:cNvPicPr>
            <a:picLocks noChangeAspect="1"/>
          </p:cNvPicPr>
          <p:nvPr/>
        </p:nvPicPr>
        <p:blipFill>
          <a:blip r:embed="rId8"/>
          <a:stretch>
            <a:fillRect/>
          </a:stretch>
        </p:blipFill>
        <p:spPr>
          <a:xfrm>
            <a:off x="15576307" y="4119480"/>
            <a:ext cx="4862946" cy="2058766"/>
          </a:xfrm>
          <a:prstGeom prst="rect">
            <a:avLst/>
          </a:prstGeom>
        </p:spPr>
      </p:pic>
      <p:pic>
        <p:nvPicPr>
          <p:cNvPr id="12" name="Picture 11">
            <a:extLst>
              <a:ext uri="{FF2B5EF4-FFF2-40B4-BE49-F238E27FC236}">
                <a16:creationId xmlns:a16="http://schemas.microsoft.com/office/drawing/2014/main" id="{933B6FFD-9CD2-55E3-CC2A-75B599FEA90E}"/>
              </a:ext>
            </a:extLst>
          </p:cNvPr>
          <p:cNvPicPr>
            <a:picLocks noChangeAspect="1"/>
          </p:cNvPicPr>
          <p:nvPr/>
        </p:nvPicPr>
        <p:blipFill>
          <a:blip r:embed="rId9"/>
          <a:stretch>
            <a:fillRect/>
          </a:stretch>
        </p:blipFill>
        <p:spPr>
          <a:xfrm>
            <a:off x="-7703274" y="4364112"/>
            <a:ext cx="5011052" cy="2109917"/>
          </a:xfrm>
          <a:prstGeom prst="rect">
            <a:avLst/>
          </a:prstGeom>
        </p:spPr>
      </p:pic>
      <p:pic>
        <p:nvPicPr>
          <p:cNvPr id="13" name="Picture 2" descr="Photo de profil de Omar Defaoui">
            <a:extLst>
              <a:ext uri="{FF2B5EF4-FFF2-40B4-BE49-F238E27FC236}">
                <a16:creationId xmlns:a16="http://schemas.microsoft.com/office/drawing/2014/main" id="{DEAB92BF-EE70-0630-3900-2288C9F4F0D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8794" y="3504217"/>
            <a:ext cx="1230526" cy="1230526"/>
          </a:xfrm>
          <a:prstGeom prst="ellipse">
            <a:avLst/>
          </a:prstGeom>
          <a:ln w="63500" cap="rnd">
            <a:solidFill>
              <a:srgbClr val="50C9D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2536D2E7-AAE7-0C23-F80A-A4A66020AF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3081" y="5147538"/>
            <a:ext cx="1246239" cy="1246239"/>
          </a:xfrm>
          <a:prstGeom prst="ellipse">
            <a:avLst/>
          </a:prstGeom>
          <a:ln w="63500" cap="rnd">
            <a:solidFill>
              <a:srgbClr val="50C9D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Picture 16">
            <a:extLst>
              <a:ext uri="{FF2B5EF4-FFF2-40B4-BE49-F238E27FC236}">
                <a16:creationId xmlns:a16="http://schemas.microsoft.com/office/drawing/2014/main" id="{58A64E3D-68AE-112D-B499-71B7A26834A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691310" y="3504217"/>
            <a:ext cx="1258144" cy="1258144"/>
          </a:xfrm>
          <a:prstGeom prst="ellipse">
            <a:avLst/>
          </a:prstGeom>
          <a:ln w="63500" cap="rnd">
            <a:solidFill>
              <a:srgbClr val="50C9D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314" name="Picture 2" descr="Photo de profil de Nour-Elhouda Guendoula">
            <a:extLst>
              <a:ext uri="{FF2B5EF4-FFF2-40B4-BE49-F238E27FC236}">
                <a16:creationId xmlns:a16="http://schemas.microsoft.com/office/drawing/2014/main" id="{EA0AE5D1-7A64-1681-4874-D45B90DF7C0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06404" y="5127226"/>
            <a:ext cx="1286861" cy="1286861"/>
          </a:xfrm>
          <a:prstGeom prst="ellipse">
            <a:avLst/>
          </a:prstGeom>
          <a:ln w="63500" cap="rnd">
            <a:solidFill>
              <a:srgbClr val="50C9D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980283C-A4BF-7D37-42E9-D5FEA96A2E6F}"/>
              </a:ext>
            </a:extLst>
          </p:cNvPr>
          <p:cNvSpPr txBox="1"/>
          <p:nvPr/>
        </p:nvSpPr>
        <p:spPr>
          <a:xfrm>
            <a:off x="2005893" y="3796314"/>
            <a:ext cx="2267420" cy="923330"/>
          </a:xfrm>
          <a:prstGeom prst="rect">
            <a:avLst/>
          </a:prstGeom>
          <a:noFill/>
        </p:spPr>
        <p:txBody>
          <a:bodyPr wrap="square" rtlCol="0">
            <a:spAutoFit/>
          </a:bodyPr>
          <a:lstStyle/>
          <a:p>
            <a:r>
              <a:rPr lang="en-US" b="1" dirty="0">
                <a:solidFill>
                  <a:schemeClr val="bg1"/>
                </a:solidFill>
              </a:rPr>
              <a:t>Omar </a:t>
            </a:r>
            <a:r>
              <a:rPr lang="en-US" b="1" dirty="0" err="1">
                <a:solidFill>
                  <a:schemeClr val="bg1"/>
                </a:solidFill>
              </a:rPr>
              <a:t>Defaoui</a:t>
            </a:r>
            <a:br>
              <a:rPr lang="en-US" dirty="0">
                <a:solidFill>
                  <a:schemeClr val="bg1"/>
                </a:solidFill>
              </a:rPr>
            </a:br>
            <a:r>
              <a:rPr lang="en-US" dirty="0">
                <a:solidFill>
                  <a:schemeClr val="bg1"/>
                </a:solidFill>
              </a:rPr>
              <a:t>2</a:t>
            </a:r>
            <a:r>
              <a:rPr lang="en-US" baseline="30000" dirty="0">
                <a:solidFill>
                  <a:schemeClr val="bg1"/>
                </a:solidFill>
              </a:rPr>
              <a:t>nd</a:t>
            </a:r>
            <a:r>
              <a:rPr lang="en-US" dirty="0">
                <a:solidFill>
                  <a:schemeClr val="bg1"/>
                </a:solidFill>
              </a:rPr>
              <a:t> year computer science student</a:t>
            </a:r>
            <a:endParaRPr lang="fr-FR" dirty="0">
              <a:solidFill>
                <a:schemeClr val="bg1"/>
              </a:solidFill>
            </a:endParaRPr>
          </a:p>
        </p:txBody>
      </p:sp>
      <p:sp>
        <p:nvSpPr>
          <p:cNvPr id="22" name="TextBox 21">
            <a:extLst>
              <a:ext uri="{FF2B5EF4-FFF2-40B4-BE49-F238E27FC236}">
                <a16:creationId xmlns:a16="http://schemas.microsoft.com/office/drawing/2014/main" id="{BBA92780-D525-B593-5F96-CA68EB7953B4}"/>
              </a:ext>
            </a:extLst>
          </p:cNvPr>
          <p:cNvSpPr txBox="1"/>
          <p:nvPr/>
        </p:nvSpPr>
        <p:spPr>
          <a:xfrm>
            <a:off x="2061298" y="5447490"/>
            <a:ext cx="2212015" cy="923330"/>
          </a:xfrm>
          <a:prstGeom prst="rect">
            <a:avLst/>
          </a:prstGeom>
          <a:noFill/>
        </p:spPr>
        <p:txBody>
          <a:bodyPr wrap="square" rtlCol="0">
            <a:spAutoFit/>
          </a:bodyPr>
          <a:lstStyle/>
          <a:p>
            <a:r>
              <a:rPr lang="en-US" b="1" dirty="0">
                <a:solidFill>
                  <a:schemeClr val="bg1"/>
                </a:solidFill>
              </a:rPr>
              <a:t>Hamza </a:t>
            </a:r>
            <a:r>
              <a:rPr lang="en-US" b="1" dirty="0" err="1">
                <a:solidFill>
                  <a:schemeClr val="bg1"/>
                </a:solidFill>
              </a:rPr>
              <a:t>Alaoui</a:t>
            </a:r>
            <a:br>
              <a:rPr lang="en-US" dirty="0">
                <a:solidFill>
                  <a:schemeClr val="bg1"/>
                </a:solidFill>
              </a:rPr>
            </a:br>
            <a:r>
              <a:rPr lang="en-US" dirty="0">
                <a:solidFill>
                  <a:schemeClr val="bg1"/>
                </a:solidFill>
              </a:rPr>
              <a:t>2</a:t>
            </a:r>
            <a:r>
              <a:rPr lang="en-US" baseline="30000" dirty="0">
                <a:solidFill>
                  <a:schemeClr val="bg1"/>
                </a:solidFill>
              </a:rPr>
              <a:t>nd</a:t>
            </a:r>
            <a:r>
              <a:rPr lang="en-US" dirty="0">
                <a:solidFill>
                  <a:schemeClr val="bg1"/>
                </a:solidFill>
              </a:rPr>
              <a:t> year computer science student </a:t>
            </a:r>
            <a:endParaRPr lang="fr-FR" dirty="0">
              <a:solidFill>
                <a:schemeClr val="bg1"/>
              </a:solidFill>
            </a:endParaRPr>
          </a:p>
        </p:txBody>
      </p:sp>
      <p:sp>
        <p:nvSpPr>
          <p:cNvPr id="25" name="TextBox 24">
            <a:extLst>
              <a:ext uri="{FF2B5EF4-FFF2-40B4-BE49-F238E27FC236}">
                <a16:creationId xmlns:a16="http://schemas.microsoft.com/office/drawing/2014/main" id="{B466F33F-C3D7-4C14-EA61-936E796C18E5}"/>
              </a:ext>
            </a:extLst>
          </p:cNvPr>
          <p:cNvSpPr txBox="1"/>
          <p:nvPr/>
        </p:nvSpPr>
        <p:spPr>
          <a:xfrm>
            <a:off x="6085885" y="3798526"/>
            <a:ext cx="2306526" cy="923330"/>
          </a:xfrm>
          <a:prstGeom prst="rect">
            <a:avLst/>
          </a:prstGeom>
          <a:noFill/>
        </p:spPr>
        <p:txBody>
          <a:bodyPr wrap="square" rtlCol="0">
            <a:spAutoFit/>
          </a:bodyPr>
          <a:lstStyle/>
          <a:p>
            <a:r>
              <a:rPr lang="en-US" b="1" dirty="0">
                <a:solidFill>
                  <a:schemeClr val="bg1"/>
                </a:solidFill>
              </a:rPr>
              <a:t>Najwa </a:t>
            </a:r>
            <a:r>
              <a:rPr lang="en-US" b="1" dirty="0" err="1">
                <a:solidFill>
                  <a:schemeClr val="bg1"/>
                </a:solidFill>
              </a:rPr>
              <a:t>Berras</a:t>
            </a:r>
            <a:br>
              <a:rPr lang="en-US" dirty="0">
                <a:solidFill>
                  <a:schemeClr val="bg1"/>
                </a:solidFill>
              </a:rPr>
            </a:br>
            <a:r>
              <a:rPr lang="en-US" dirty="0">
                <a:solidFill>
                  <a:schemeClr val="bg1"/>
                </a:solidFill>
              </a:rPr>
              <a:t>2</a:t>
            </a:r>
            <a:r>
              <a:rPr lang="en-US" baseline="30000" dirty="0">
                <a:solidFill>
                  <a:schemeClr val="bg1"/>
                </a:solidFill>
              </a:rPr>
              <a:t>nd</a:t>
            </a:r>
            <a:r>
              <a:rPr lang="en-US" dirty="0">
                <a:solidFill>
                  <a:schemeClr val="bg1"/>
                </a:solidFill>
              </a:rPr>
              <a:t> year computer science student</a:t>
            </a:r>
            <a:endParaRPr lang="fr-FR" dirty="0">
              <a:solidFill>
                <a:schemeClr val="bg1"/>
              </a:solidFill>
            </a:endParaRPr>
          </a:p>
        </p:txBody>
      </p:sp>
      <p:sp>
        <p:nvSpPr>
          <p:cNvPr id="26" name="TextBox 25">
            <a:extLst>
              <a:ext uri="{FF2B5EF4-FFF2-40B4-BE49-F238E27FC236}">
                <a16:creationId xmlns:a16="http://schemas.microsoft.com/office/drawing/2014/main" id="{689B4010-F03C-ACA6-493F-4A330A98FAA7}"/>
              </a:ext>
            </a:extLst>
          </p:cNvPr>
          <p:cNvSpPr txBox="1"/>
          <p:nvPr/>
        </p:nvSpPr>
        <p:spPr>
          <a:xfrm>
            <a:off x="6136921" y="5432057"/>
            <a:ext cx="2306526" cy="1200329"/>
          </a:xfrm>
          <a:prstGeom prst="rect">
            <a:avLst/>
          </a:prstGeom>
          <a:noFill/>
        </p:spPr>
        <p:txBody>
          <a:bodyPr wrap="square" rtlCol="0">
            <a:spAutoFit/>
          </a:bodyPr>
          <a:lstStyle/>
          <a:p>
            <a:r>
              <a:rPr lang="fr-FR" b="1" i="0" dirty="0">
                <a:solidFill>
                  <a:schemeClr val="bg1"/>
                </a:solidFill>
                <a:effectLst/>
                <a:latin typeface="-apple-system"/>
              </a:rPr>
              <a:t>Nour-</a:t>
            </a:r>
            <a:r>
              <a:rPr lang="fr-FR" b="1" i="0" dirty="0" err="1">
                <a:solidFill>
                  <a:schemeClr val="bg1"/>
                </a:solidFill>
                <a:effectLst/>
                <a:latin typeface="-apple-system"/>
              </a:rPr>
              <a:t>Elhouda</a:t>
            </a:r>
            <a:r>
              <a:rPr lang="fr-FR" b="1" i="0" dirty="0">
                <a:solidFill>
                  <a:schemeClr val="bg1"/>
                </a:solidFill>
                <a:effectLst/>
                <a:latin typeface="-apple-system"/>
              </a:rPr>
              <a:t> </a:t>
            </a:r>
            <a:r>
              <a:rPr lang="fr-FR" b="1" i="0" dirty="0" err="1">
                <a:solidFill>
                  <a:schemeClr val="bg1"/>
                </a:solidFill>
                <a:effectLst/>
                <a:latin typeface="-apple-system"/>
              </a:rPr>
              <a:t>Guendoula</a:t>
            </a:r>
            <a:br>
              <a:rPr lang="en-US" dirty="0">
                <a:solidFill>
                  <a:schemeClr val="bg1"/>
                </a:solidFill>
              </a:rPr>
            </a:br>
            <a:r>
              <a:rPr lang="en-US" dirty="0">
                <a:solidFill>
                  <a:schemeClr val="bg1"/>
                </a:solidFill>
              </a:rPr>
              <a:t>2</a:t>
            </a:r>
            <a:r>
              <a:rPr lang="en-US" baseline="30000" dirty="0">
                <a:solidFill>
                  <a:schemeClr val="bg1"/>
                </a:solidFill>
              </a:rPr>
              <a:t>nd</a:t>
            </a:r>
            <a:r>
              <a:rPr lang="en-US" dirty="0">
                <a:solidFill>
                  <a:schemeClr val="bg1"/>
                </a:solidFill>
              </a:rPr>
              <a:t> year computer science student</a:t>
            </a:r>
            <a:endParaRPr lang="fr-FR" dirty="0">
              <a:solidFill>
                <a:schemeClr val="bg1"/>
              </a:solidFill>
            </a:endParaRPr>
          </a:p>
        </p:txBody>
      </p:sp>
      <p:pic>
        <p:nvPicPr>
          <p:cNvPr id="30" name="Picture 29">
            <a:extLst>
              <a:ext uri="{FF2B5EF4-FFF2-40B4-BE49-F238E27FC236}">
                <a16:creationId xmlns:a16="http://schemas.microsoft.com/office/drawing/2014/main" id="{91DDCDBC-7822-870D-1166-37B6EF65FA2F}"/>
              </a:ext>
            </a:extLst>
          </p:cNvPr>
          <p:cNvPicPr>
            <a:picLocks noChangeAspect="1"/>
          </p:cNvPicPr>
          <p:nvPr/>
        </p:nvPicPr>
        <p:blipFill>
          <a:blip r:embed="rId14"/>
          <a:stretch>
            <a:fillRect/>
          </a:stretch>
        </p:blipFill>
        <p:spPr>
          <a:xfrm>
            <a:off x="8443447" y="3483484"/>
            <a:ext cx="1264139" cy="1264139"/>
          </a:xfrm>
          <a:prstGeom prst="ellipse">
            <a:avLst/>
          </a:prstGeom>
          <a:solidFill>
            <a:srgbClr val="50C9D5"/>
          </a:solidFill>
          <a:ln w="63500" cap="rnd">
            <a:solidFill>
              <a:srgbClr val="50C9D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1" name="TextBox 30">
            <a:extLst>
              <a:ext uri="{FF2B5EF4-FFF2-40B4-BE49-F238E27FC236}">
                <a16:creationId xmlns:a16="http://schemas.microsoft.com/office/drawing/2014/main" id="{361B914C-8A6B-38AD-221A-148A805234C0}"/>
              </a:ext>
            </a:extLst>
          </p:cNvPr>
          <p:cNvSpPr txBox="1"/>
          <p:nvPr/>
        </p:nvSpPr>
        <p:spPr>
          <a:xfrm>
            <a:off x="9899489" y="3796314"/>
            <a:ext cx="2290524" cy="923330"/>
          </a:xfrm>
          <a:prstGeom prst="rect">
            <a:avLst/>
          </a:prstGeom>
          <a:noFill/>
        </p:spPr>
        <p:txBody>
          <a:bodyPr wrap="square" rtlCol="0">
            <a:spAutoFit/>
          </a:bodyPr>
          <a:lstStyle/>
          <a:p>
            <a:r>
              <a:rPr lang="en-US" b="1" dirty="0">
                <a:solidFill>
                  <a:schemeClr val="bg1"/>
                </a:solidFill>
              </a:rPr>
              <a:t>Yassine </a:t>
            </a:r>
            <a:r>
              <a:rPr lang="en-US" b="1" dirty="0" err="1">
                <a:solidFill>
                  <a:schemeClr val="bg1"/>
                </a:solidFill>
              </a:rPr>
              <a:t>Oubenmoh</a:t>
            </a:r>
            <a:br>
              <a:rPr lang="en-US" dirty="0">
                <a:solidFill>
                  <a:schemeClr val="bg1"/>
                </a:solidFill>
              </a:rPr>
            </a:br>
            <a:r>
              <a:rPr lang="en-US" dirty="0">
                <a:solidFill>
                  <a:schemeClr val="bg1"/>
                </a:solidFill>
              </a:rPr>
              <a:t>1</a:t>
            </a:r>
            <a:r>
              <a:rPr lang="en-US" baseline="30000" dirty="0">
                <a:solidFill>
                  <a:schemeClr val="bg1"/>
                </a:solidFill>
              </a:rPr>
              <a:t>st</a:t>
            </a:r>
            <a:r>
              <a:rPr lang="en-US" dirty="0">
                <a:solidFill>
                  <a:schemeClr val="bg1"/>
                </a:solidFill>
              </a:rPr>
              <a:t>  year computer science student</a:t>
            </a:r>
            <a:endParaRPr lang="fr-FR" dirty="0">
              <a:solidFill>
                <a:schemeClr val="bg1"/>
              </a:solidFill>
            </a:endParaRPr>
          </a:p>
        </p:txBody>
      </p:sp>
      <p:pic>
        <p:nvPicPr>
          <p:cNvPr id="13313" name="Picture 13312">
            <a:extLst>
              <a:ext uri="{FF2B5EF4-FFF2-40B4-BE49-F238E27FC236}">
                <a16:creationId xmlns:a16="http://schemas.microsoft.com/office/drawing/2014/main" id="{E5A155A0-843D-9E40-1A80-577CFB876C1C}"/>
              </a:ext>
            </a:extLst>
          </p:cNvPr>
          <p:cNvPicPr>
            <a:picLocks noChangeAspect="1"/>
          </p:cNvPicPr>
          <p:nvPr/>
        </p:nvPicPr>
        <p:blipFill>
          <a:blip r:embed="rId15"/>
          <a:stretch>
            <a:fillRect/>
          </a:stretch>
        </p:blipFill>
        <p:spPr>
          <a:xfrm>
            <a:off x="8441230" y="5127226"/>
            <a:ext cx="1286861" cy="1314833"/>
          </a:xfrm>
          <a:prstGeom prst="ellipse">
            <a:avLst/>
          </a:prstGeom>
          <a:ln w="63500" cap="rnd">
            <a:solidFill>
              <a:srgbClr val="50C9D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3315" name="TextBox 13314">
            <a:extLst>
              <a:ext uri="{FF2B5EF4-FFF2-40B4-BE49-F238E27FC236}">
                <a16:creationId xmlns:a16="http://schemas.microsoft.com/office/drawing/2014/main" id="{6EF4DE38-6736-9BCE-74B9-0920543ED6EF}"/>
              </a:ext>
            </a:extLst>
          </p:cNvPr>
          <p:cNvSpPr txBox="1"/>
          <p:nvPr/>
        </p:nvSpPr>
        <p:spPr>
          <a:xfrm>
            <a:off x="9901476" y="5326764"/>
            <a:ext cx="2290524" cy="923330"/>
          </a:xfrm>
          <a:prstGeom prst="rect">
            <a:avLst/>
          </a:prstGeom>
          <a:noFill/>
        </p:spPr>
        <p:txBody>
          <a:bodyPr wrap="square" rtlCol="0">
            <a:spAutoFit/>
          </a:bodyPr>
          <a:lstStyle/>
          <a:p>
            <a:r>
              <a:rPr lang="en-US" b="1" dirty="0">
                <a:solidFill>
                  <a:schemeClr val="bg1"/>
                </a:solidFill>
              </a:rPr>
              <a:t>Rim </a:t>
            </a:r>
            <a:r>
              <a:rPr lang="en-US" b="1" dirty="0" err="1">
                <a:solidFill>
                  <a:schemeClr val="bg1"/>
                </a:solidFill>
              </a:rPr>
              <a:t>Jayed</a:t>
            </a:r>
            <a:br>
              <a:rPr lang="en-US" dirty="0">
                <a:solidFill>
                  <a:schemeClr val="bg1"/>
                </a:solidFill>
              </a:rPr>
            </a:br>
            <a:r>
              <a:rPr lang="en-US" dirty="0">
                <a:solidFill>
                  <a:schemeClr val="bg1"/>
                </a:solidFill>
              </a:rPr>
              <a:t>1</a:t>
            </a:r>
            <a:r>
              <a:rPr lang="en-US" baseline="30000" dirty="0">
                <a:solidFill>
                  <a:schemeClr val="bg1"/>
                </a:solidFill>
              </a:rPr>
              <a:t>st</a:t>
            </a:r>
            <a:r>
              <a:rPr lang="en-US" dirty="0">
                <a:solidFill>
                  <a:schemeClr val="bg1"/>
                </a:solidFill>
              </a:rPr>
              <a:t>  year computer science student</a:t>
            </a:r>
            <a:endParaRPr lang="fr-FR" dirty="0">
              <a:solidFill>
                <a:schemeClr val="bg1"/>
              </a:solidFill>
            </a:endParaRPr>
          </a:p>
        </p:txBody>
      </p:sp>
    </p:spTree>
    <p:custDataLst>
      <p:tags r:id="rId1"/>
    </p:custDataLst>
    <p:extLst>
      <p:ext uri="{BB962C8B-B14F-4D97-AF65-F5344CB8AC3E}">
        <p14:creationId xmlns:p14="http://schemas.microsoft.com/office/powerpoint/2010/main" val="2525393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7214"/>
          </a:xfrm>
          <a:prstGeom prst="rect">
            <a:avLst/>
          </a:prstGeom>
        </p:spPr>
      </p:pic>
      <p:sp>
        <p:nvSpPr>
          <p:cNvPr id="20" name="Rectangle 19">
            <a:extLst>
              <a:ext uri="{FF2B5EF4-FFF2-40B4-BE49-F238E27FC236}">
                <a16:creationId xmlns:a16="http://schemas.microsoft.com/office/drawing/2014/main" id="{38321055-D2F0-D47B-AD32-F8ADCA74331F}"/>
              </a:ext>
            </a:extLst>
          </p:cNvPr>
          <p:cNvSpPr/>
          <p:nvPr/>
        </p:nvSpPr>
        <p:spPr>
          <a:xfrm flipV="1">
            <a:off x="8126361" y="1413354"/>
            <a:ext cx="678426" cy="45719"/>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3" name="Picture 22">
            <a:extLst>
              <a:ext uri="{FF2B5EF4-FFF2-40B4-BE49-F238E27FC236}">
                <a16:creationId xmlns:a16="http://schemas.microsoft.com/office/drawing/2014/main" id="{124A2433-4D2B-0043-C49C-3C9AA03032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88974" y="530144"/>
            <a:ext cx="1284013" cy="1284013"/>
          </a:xfrm>
          <a:prstGeom prst="rect">
            <a:avLst/>
          </a:prstGeom>
        </p:spPr>
      </p:pic>
      <p:sp>
        <p:nvSpPr>
          <p:cNvPr id="24" name="TextBox 23">
            <a:extLst>
              <a:ext uri="{FF2B5EF4-FFF2-40B4-BE49-F238E27FC236}">
                <a16:creationId xmlns:a16="http://schemas.microsoft.com/office/drawing/2014/main" id="{3E222ACA-E4AF-2EB0-D1F3-7B97171ADD26}"/>
              </a:ext>
            </a:extLst>
          </p:cNvPr>
          <p:cNvSpPr txBox="1"/>
          <p:nvPr/>
        </p:nvSpPr>
        <p:spPr>
          <a:xfrm>
            <a:off x="5372987" y="628076"/>
            <a:ext cx="3547897" cy="830997"/>
          </a:xfrm>
          <a:prstGeom prst="rect">
            <a:avLst/>
          </a:prstGeom>
          <a:noFill/>
        </p:spPr>
        <p:txBody>
          <a:bodyPr wrap="square" rtlCol="0">
            <a:spAutoFit/>
          </a:bodyPr>
          <a:lstStyle/>
          <a:p>
            <a:pPr algn="ctr"/>
            <a:r>
              <a:rPr lang="en-US" sz="4800" dirty="0">
                <a:solidFill>
                  <a:srgbClr val="50C9D5"/>
                </a:solidFill>
                <a:latin typeface="Rubik" panose="00000500000000000000" pitchFamily="2" charset="-79"/>
                <a:cs typeface="Rubik" panose="00000500000000000000" pitchFamily="2" charset="-79"/>
              </a:rPr>
              <a:t>Interviews</a:t>
            </a:r>
            <a:endParaRPr lang="fr-FR" sz="4800" dirty="0">
              <a:solidFill>
                <a:srgbClr val="50C9D5"/>
              </a:solidFill>
              <a:latin typeface="Rubik" panose="00000500000000000000" pitchFamily="2" charset="-79"/>
              <a:cs typeface="Rubik" panose="00000500000000000000" pitchFamily="2" charset="-79"/>
            </a:endParaRPr>
          </a:p>
        </p:txBody>
      </p:sp>
      <p:sp>
        <p:nvSpPr>
          <p:cNvPr id="8" name="TextBox 7">
            <a:extLst>
              <a:ext uri="{FF2B5EF4-FFF2-40B4-BE49-F238E27FC236}">
                <a16:creationId xmlns:a16="http://schemas.microsoft.com/office/drawing/2014/main" id="{624C68C0-D420-4527-28DA-FA7FA11FB6DA}"/>
              </a:ext>
            </a:extLst>
          </p:cNvPr>
          <p:cNvSpPr txBox="1"/>
          <p:nvPr/>
        </p:nvSpPr>
        <p:spPr>
          <a:xfrm>
            <a:off x="2755490" y="2244351"/>
            <a:ext cx="6681019" cy="830997"/>
          </a:xfrm>
          <a:prstGeom prst="rect">
            <a:avLst/>
          </a:prstGeom>
          <a:noFill/>
        </p:spPr>
        <p:txBody>
          <a:bodyPr wrap="square" rtlCol="0">
            <a:spAutoFit/>
          </a:bodyPr>
          <a:lstStyle/>
          <a:p>
            <a:pPr algn="ctr"/>
            <a:r>
              <a:rPr lang="en-US" sz="2400" dirty="0">
                <a:solidFill>
                  <a:schemeClr val="bg1"/>
                </a:solidFill>
                <a:latin typeface="Rubik" panose="00000500000000000000" pitchFamily="2" charset="-79"/>
                <a:cs typeface="Rubik" panose="00000500000000000000" pitchFamily="2" charset="-79"/>
              </a:rPr>
              <a:t>We did virtual interviews with four </a:t>
            </a:r>
            <a:r>
              <a:rPr lang="en-US" sz="2400" dirty="0">
                <a:solidFill>
                  <a:srgbClr val="50C9D5"/>
                </a:solidFill>
                <a:latin typeface="Rubik" panose="00000500000000000000" pitchFamily="2" charset="-79"/>
                <a:cs typeface="Rubik" panose="00000500000000000000" pitchFamily="2" charset="-79"/>
              </a:rPr>
              <a:t>2</a:t>
            </a:r>
            <a:r>
              <a:rPr lang="en-US" sz="2400" baseline="30000" dirty="0">
                <a:solidFill>
                  <a:srgbClr val="50C9D5"/>
                </a:solidFill>
                <a:latin typeface="Rubik" panose="00000500000000000000" pitchFamily="2" charset="-79"/>
                <a:cs typeface="Rubik" panose="00000500000000000000" pitchFamily="2" charset="-79"/>
              </a:rPr>
              <a:t>nd</a:t>
            </a:r>
            <a:r>
              <a:rPr lang="en-US" sz="2400" dirty="0">
                <a:solidFill>
                  <a:srgbClr val="50C9D5"/>
                </a:solidFill>
                <a:latin typeface="Rubik" panose="00000500000000000000" pitchFamily="2" charset="-79"/>
                <a:cs typeface="Rubik" panose="00000500000000000000" pitchFamily="2" charset="-79"/>
              </a:rPr>
              <a:t> year</a:t>
            </a:r>
            <a:r>
              <a:rPr lang="en-US" sz="2400" dirty="0">
                <a:solidFill>
                  <a:schemeClr val="bg1"/>
                </a:solidFill>
                <a:latin typeface="Rubik" panose="00000500000000000000" pitchFamily="2" charset="-79"/>
                <a:cs typeface="Rubik" panose="00000500000000000000" pitchFamily="2" charset="-79"/>
              </a:rPr>
              <a:t> and two </a:t>
            </a:r>
            <a:r>
              <a:rPr lang="en-US" sz="2400" dirty="0">
                <a:solidFill>
                  <a:srgbClr val="50C9D5"/>
                </a:solidFill>
                <a:latin typeface="Rubik" panose="00000500000000000000" pitchFamily="2" charset="-79"/>
                <a:cs typeface="Rubik" panose="00000500000000000000" pitchFamily="2" charset="-79"/>
              </a:rPr>
              <a:t>1</a:t>
            </a:r>
            <a:r>
              <a:rPr lang="en-US" sz="2400" baseline="30000" dirty="0">
                <a:solidFill>
                  <a:srgbClr val="50C9D5"/>
                </a:solidFill>
                <a:latin typeface="Rubik" panose="00000500000000000000" pitchFamily="2" charset="-79"/>
                <a:cs typeface="Rubik" panose="00000500000000000000" pitchFamily="2" charset="-79"/>
              </a:rPr>
              <a:t>st</a:t>
            </a:r>
            <a:r>
              <a:rPr lang="en-US" sz="2400" dirty="0">
                <a:solidFill>
                  <a:srgbClr val="50C9D5"/>
                </a:solidFill>
                <a:latin typeface="Rubik" panose="00000500000000000000" pitchFamily="2" charset="-79"/>
                <a:cs typeface="Rubik" panose="00000500000000000000" pitchFamily="2" charset="-79"/>
              </a:rPr>
              <a:t> year </a:t>
            </a:r>
            <a:r>
              <a:rPr lang="en-US" sz="2400" dirty="0">
                <a:solidFill>
                  <a:schemeClr val="bg1"/>
                </a:solidFill>
                <a:latin typeface="Rubik" panose="00000500000000000000" pitchFamily="2" charset="-79"/>
                <a:cs typeface="Rubik" panose="00000500000000000000" pitchFamily="2" charset="-79"/>
              </a:rPr>
              <a:t>computer science</a:t>
            </a:r>
            <a:r>
              <a:rPr lang="en-US" sz="2400" dirty="0">
                <a:solidFill>
                  <a:srgbClr val="50C9D5"/>
                </a:solidFill>
                <a:latin typeface="Rubik" panose="00000500000000000000" pitchFamily="2" charset="-79"/>
                <a:cs typeface="Rubik" panose="00000500000000000000" pitchFamily="2" charset="-79"/>
              </a:rPr>
              <a:t> </a:t>
            </a:r>
            <a:r>
              <a:rPr lang="en-US" sz="2400" dirty="0">
                <a:solidFill>
                  <a:schemeClr val="bg1"/>
                </a:solidFill>
                <a:latin typeface="Rubik" panose="00000500000000000000" pitchFamily="2" charset="-79"/>
                <a:cs typeface="Rubik" panose="00000500000000000000" pitchFamily="2" charset="-79"/>
              </a:rPr>
              <a:t>students </a:t>
            </a:r>
            <a:endParaRPr lang="fr-FR" sz="2400" dirty="0">
              <a:solidFill>
                <a:schemeClr val="bg1"/>
              </a:solidFill>
              <a:latin typeface="Rubik" panose="00000500000000000000" pitchFamily="2" charset="-79"/>
              <a:cs typeface="Rubik" panose="00000500000000000000" pitchFamily="2" charset="-79"/>
            </a:endParaRPr>
          </a:p>
        </p:txBody>
      </p:sp>
      <p:pic>
        <p:nvPicPr>
          <p:cNvPr id="9" name="Picture 8">
            <a:extLst>
              <a:ext uri="{FF2B5EF4-FFF2-40B4-BE49-F238E27FC236}">
                <a16:creationId xmlns:a16="http://schemas.microsoft.com/office/drawing/2014/main" id="{9A3BCDBD-8DFE-29CA-3405-DB00BC2D2DAF}"/>
              </a:ext>
            </a:extLst>
          </p:cNvPr>
          <p:cNvPicPr>
            <a:picLocks noChangeAspect="1"/>
          </p:cNvPicPr>
          <p:nvPr/>
        </p:nvPicPr>
        <p:blipFill>
          <a:blip r:embed="rId6"/>
          <a:stretch>
            <a:fillRect/>
          </a:stretch>
        </p:blipFill>
        <p:spPr>
          <a:xfrm>
            <a:off x="17745699" y="1784770"/>
            <a:ext cx="4826909" cy="2060691"/>
          </a:xfrm>
          <a:prstGeom prst="rect">
            <a:avLst/>
          </a:prstGeom>
        </p:spPr>
      </p:pic>
      <p:pic>
        <p:nvPicPr>
          <p:cNvPr id="10" name="Picture 9">
            <a:extLst>
              <a:ext uri="{FF2B5EF4-FFF2-40B4-BE49-F238E27FC236}">
                <a16:creationId xmlns:a16="http://schemas.microsoft.com/office/drawing/2014/main" id="{9A8CCDFB-0A50-1862-D69B-B75DB5FD5BB2}"/>
              </a:ext>
            </a:extLst>
          </p:cNvPr>
          <p:cNvPicPr>
            <a:picLocks noChangeAspect="1"/>
          </p:cNvPicPr>
          <p:nvPr/>
        </p:nvPicPr>
        <p:blipFill>
          <a:blip r:embed="rId7"/>
          <a:stretch>
            <a:fillRect/>
          </a:stretch>
        </p:blipFill>
        <p:spPr>
          <a:xfrm>
            <a:off x="-10750554" y="2058789"/>
            <a:ext cx="4862946" cy="2060691"/>
          </a:xfrm>
          <a:prstGeom prst="rect">
            <a:avLst/>
          </a:prstGeom>
        </p:spPr>
      </p:pic>
      <p:pic>
        <p:nvPicPr>
          <p:cNvPr id="11" name="Picture 10">
            <a:extLst>
              <a:ext uri="{FF2B5EF4-FFF2-40B4-BE49-F238E27FC236}">
                <a16:creationId xmlns:a16="http://schemas.microsoft.com/office/drawing/2014/main" id="{1454DF15-A786-3171-1658-DCCD6778DD81}"/>
              </a:ext>
            </a:extLst>
          </p:cNvPr>
          <p:cNvPicPr>
            <a:picLocks noChangeAspect="1"/>
          </p:cNvPicPr>
          <p:nvPr/>
        </p:nvPicPr>
        <p:blipFill>
          <a:blip r:embed="rId8"/>
          <a:stretch>
            <a:fillRect/>
          </a:stretch>
        </p:blipFill>
        <p:spPr>
          <a:xfrm>
            <a:off x="15576307" y="4119480"/>
            <a:ext cx="4862946" cy="2058766"/>
          </a:xfrm>
          <a:prstGeom prst="rect">
            <a:avLst/>
          </a:prstGeom>
        </p:spPr>
      </p:pic>
      <p:pic>
        <p:nvPicPr>
          <p:cNvPr id="12" name="Picture 11">
            <a:extLst>
              <a:ext uri="{FF2B5EF4-FFF2-40B4-BE49-F238E27FC236}">
                <a16:creationId xmlns:a16="http://schemas.microsoft.com/office/drawing/2014/main" id="{933B6FFD-9CD2-55E3-CC2A-75B599FEA90E}"/>
              </a:ext>
            </a:extLst>
          </p:cNvPr>
          <p:cNvPicPr>
            <a:picLocks noChangeAspect="1"/>
          </p:cNvPicPr>
          <p:nvPr/>
        </p:nvPicPr>
        <p:blipFill>
          <a:blip r:embed="rId9"/>
          <a:stretch>
            <a:fillRect/>
          </a:stretch>
        </p:blipFill>
        <p:spPr>
          <a:xfrm>
            <a:off x="-7703274" y="4364112"/>
            <a:ext cx="5011052" cy="2109917"/>
          </a:xfrm>
          <a:prstGeom prst="rect">
            <a:avLst/>
          </a:prstGeom>
        </p:spPr>
      </p:pic>
      <p:pic>
        <p:nvPicPr>
          <p:cNvPr id="13" name="Picture 2" descr="Photo de profil de Omar Defaoui">
            <a:extLst>
              <a:ext uri="{FF2B5EF4-FFF2-40B4-BE49-F238E27FC236}">
                <a16:creationId xmlns:a16="http://schemas.microsoft.com/office/drawing/2014/main" id="{DEAB92BF-EE70-0630-3900-2288C9F4F0D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9489228">
            <a:off x="-4593572" y="3342946"/>
            <a:ext cx="1230526" cy="1230526"/>
          </a:xfrm>
          <a:prstGeom prst="ellipse">
            <a:avLst/>
          </a:prstGeom>
          <a:ln w="63500" cap="rnd">
            <a:solidFill>
              <a:srgbClr val="50C9D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2536D2E7-AAE7-0C23-F80A-A4A66020AF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9489228">
            <a:off x="-4609285" y="4986267"/>
            <a:ext cx="1246239" cy="1246239"/>
          </a:xfrm>
          <a:prstGeom prst="ellipse">
            <a:avLst/>
          </a:prstGeom>
          <a:ln w="63500" cap="rnd">
            <a:solidFill>
              <a:srgbClr val="50C9D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Picture 16">
            <a:extLst>
              <a:ext uri="{FF2B5EF4-FFF2-40B4-BE49-F238E27FC236}">
                <a16:creationId xmlns:a16="http://schemas.microsoft.com/office/drawing/2014/main" id="{58A64E3D-68AE-112D-B499-71B7A26834A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691310" y="8909092"/>
            <a:ext cx="1258144" cy="1258144"/>
          </a:xfrm>
          <a:prstGeom prst="ellipse">
            <a:avLst/>
          </a:prstGeom>
          <a:ln w="63500" cap="rnd">
            <a:solidFill>
              <a:srgbClr val="50C9D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314" name="Picture 2" descr="Photo de profil de Nour-Elhouda Guendoula">
            <a:extLst>
              <a:ext uri="{FF2B5EF4-FFF2-40B4-BE49-F238E27FC236}">
                <a16:creationId xmlns:a16="http://schemas.microsoft.com/office/drawing/2014/main" id="{EA0AE5D1-7A64-1681-4874-D45B90DF7C0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06404" y="10532101"/>
            <a:ext cx="1286861" cy="1286861"/>
          </a:xfrm>
          <a:prstGeom prst="ellipse">
            <a:avLst/>
          </a:prstGeom>
          <a:ln w="63500" cap="rnd">
            <a:solidFill>
              <a:srgbClr val="50C9D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980283C-A4BF-7D37-42E9-D5FEA96A2E6F}"/>
              </a:ext>
            </a:extLst>
          </p:cNvPr>
          <p:cNvSpPr txBox="1"/>
          <p:nvPr/>
        </p:nvSpPr>
        <p:spPr>
          <a:xfrm rot="19489228">
            <a:off x="-3136473" y="3635043"/>
            <a:ext cx="2267420" cy="923330"/>
          </a:xfrm>
          <a:prstGeom prst="rect">
            <a:avLst/>
          </a:prstGeom>
          <a:noFill/>
        </p:spPr>
        <p:txBody>
          <a:bodyPr wrap="square" rtlCol="0">
            <a:spAutoFit/>
          </a:bodyPr>
          <a:lstStyle/>
          <a:p>
            <a:r>
              <a:rPr lang="en-US" b="1" dirty="0">
                <a:solidFill>
                  <a:schemeClr val="bg1"/>
                </a:solidFill>
              </a:rPr>
              <a:t>Omar </a:t>
            </a:r>
            <a:r>
              <a:rPr lang="en-US" b="1" dirty="0" err="1">
                <a:solidFill>
                  <a:schemeClr val="bg1"/>
                </a:solidFill>
              </a:rPr>
              <a:t>Defaoui</a:t>
            </a:r>
            <a:br>
              <a:rPr lang="en-US" dirty="0">
                <a:solidFill>
                  <a:schemeClr val="bg1"/>
                </a:solidFill>
              </a:rPr>
            </a:br>
            <a:r>
              <a:rPr lang="en-US" dirty="0">
                <a:solidFill>
                  <a:schemeClr val="bg1"/>
                </a:solidFill>
              </a:rPr>
              <a:t>2</a:t>
            </a:r>
            <a:r>
              <a:rPr lang="en-US" baseline="30000" dirty="0">
                <a:solidFill>
                  <a:schemeClr val="bg1"/>
                </a:solidFill>
              </a:rPr>
              <a:t>nd</a:t>
            </a:r>
            <a:r>
              <a:rPr lang="en-US" dirty="0">
                <a:solidFill>
                  <a:schemeClr val="bg1"/>
                </a:solidFill>
              </a:rPr>
              <a:t> year computer science student</a:t>
            </a:r>
            <a:endParaRPr lang="fr-FR" dirty="0">
              <a:solidFill>
                <a:schemeClr val="bg1"/>
              </a:solidFill>
            </a:endParaRPr>
          </a:p>
        </p:txBody>
      </p:sp>
      <p:sp>
        <p:nvSpPr>
          <p:cNvPr id="22" name="TextBox 21">
            <a:extLst>
              <a:ext uri="{FF2B5EF4-FFF2-40B4-BE49-F238E27FC236}">
                <a16:creationId xmlns:a16="http://schemas.microsoft.com/office/drawing/2014/main" id="{BBA92780-D525-B593-5F96-CA68EB7953B4}"/>
              </a:ext>
            </a:extLst>
          </p:cNvPr>
          <p:cNvSpPr txBox="1"/>
          <p:nvPr/>
        </p:nvSpPr>
        <p:spPr>
          <a:xfrm rot="19489228">
            <a:off x="-3081068" y="5286219"/>
            <a:ext cx="2212015" cy="923330"/>
          </a:xfrm>
          <a:prstGeom prst="rect">
            <a:avLst/>
          </a:prstGeom>
          <a:noFill/>
        </p:spPr>
        <p:txBody>
          <a:bodyPr wrap="square" rtlCol="0">
            <a:spAutoFit/>
          </a:bodyPr>
          <a:lstStyle/>
          <a:p>
            <a:r>
              <a:rPr lang="en-US" b="1" dirty="0">
                <a:solidFill>
                  <a:schemeClr val="bg1"/>
                </a:solidFill>
              </a:rPr>
              <a:t>Hamza </a:t>
            </a:r>
            <a:r>
              <a:rPr lang="en-US" b="1" dirty="0" err="1">
                <a:solidFill>
                  <a:schemeClr val="bg1"/>
                </a:solidFill>
              </a:rPr>
              <a:t>Alaoui</a:t>
            </a:r>
            <a:br>
              <a:rPr lang="en-US" dirty="0">
                <a:solidFill>
                  <a:schemeClr val="bg1"/>
                </a:solidFill>
              </a:rPr>
            </a:br>
            <a:r>
              <a:rPr lang="en-US" dirty="0">
                <a:solidFill>
                  <a:schemeClr val="bg1"/>
                </a:solidFill>
              </a:rPr>
              <a:t>2</a:t>
            </a:r>
            <a:r>
              <a:rPr lang="en-US" baseline="30000" dirty="0">
                <a:solidFill>
                  <a:schemeClr val="bg1"/>
                </a:solidFill>
              </a:rPr>
              <a:t>nd</a:t>
            </a:r>
            <a:r>
              <a:rPr lang="en-US" dirty="0">
                <a:solidFill>
                  <a:schemeClr val="bg1"/>
                </a:solidFill>
              </a:rPr>
              <a:t> year computer science student </a:t>
            </a:r>
            <a:endParaRPr lang="fr-FR" dirty="0">
              <a:solidFill>
                <a:schemeClr val="bg1"/>
              </a:solidFill>
            </a:endParaRPr>
          </a:p>
        </p:txBody>
      </p:sp>
      <p:sp>
        <p:nvSpPr>
          <p:cNvPr id="25" name="TextBox 24">
            <a:extLst>
              <a:ext uri="{FF2B5EF4-FFF2-40B4-BE49-F238E27FC236}">
                <a16:creationId xmlns:a16="http://schemas.microsoft.com/office/drawing/2014/main" id="{B466F33F-C3D7-4C14-EA61-936E796C18E5}"/>
              </a:ext>
            </a:extLst>
          </p:cNvPr>
          <p:cNvSpPr txBox="1"/>
          <p:nvPr/>
        </p:nvSpPr>
        <p:spPr>
          <a:xfrm>
            <a:off x="6085885" y="9203401"/>
            <a:ext cx="2306526" cy="923330"/>
          </a:xfrm>
          <a:prstGeom prst="rect">
            <a:avLst/>
          </a:prstGeom>
          <a:noFill/>
        </p:spPr>
        <p:txBody>
          <a:bodyPr wrap="square" rtlCol="0">
            <a:spAutoFit/>
          </a:bodyPr>
          <a:lstStyle/>
          <a:p>
            <a:r>
              <a:rPr lang="en-US" b="1" dirty="0">
                <a:solidFill>
                  <a:schemeClr val="bg1"/>
                </a:solidFill>
              </a:rPr>
              <a:t>Najwa </a:t>
            </a:r>
            <a:r>
              <a:rPr lang="en-US" b="1" dirty="0" err="1">
                <a:solidFill>
                  <a:schemeClr val="bg1"/>
                </a:solidFill>
              </a:rPr>
              <a:t>Berras</a:t>
            </a:r>
            <a:br>
              <a:rPr lang="en-US" dirty="0">
                <a:solidFill>
                  <a:schemeClr val="bg1"/>
                </a:solidFill>
              </a:rPr>
            </a:br>
            <a:r>
              <a:rPr lang="en-US" dirty="0">
                <a:solidFill>
                  <a:schemeClr val="bg1"/>
                </a:solidFill>
              </a:rPr>
              <a:t>2</a:t>
            </a:r>
            <a:r>
              <a:rPr lang="en-US" baseline="30000" dirty="0">
                <a:solidFill>
                  <a:schemeClr val="bg1"/>
                </a:solidFill>
              </a:rPr>
              <a:t>nd</a:t>
            </a:r>
            <a:r>
              <a:rPr lang="en-US" dirty="0">
                <a:solidFill>
                  <a:schemeClr val="bg1"/>
                </a:solidFill>
              </a:rPr>
              <a:t> year computer science student</a:t>
            </a:r>
            <a:endParaRPr lang="fr-FR" dirty="0">
              <a:solidFill>
                <a:schemeClr val="bg1"/>
              </a:solidFill>
            </a:endParaRPr>
          </a:p>
        </p:txBody>
      </p:sp>
      <p:sp>
        <p:nvSpPr>
          <p:cNvPr id="26" name="TextBox 25">
            <a:extLst>
              <a:ext uri="{FF2B5EF4-FFF2-40B4-BE49-F238E27FC236}">
                <a16:creationId xmlns:a16="http://schemas.microsoft.com/office/drawing/2014/main" id="{689B4010-F03C-ACA6-493F-4A330A98FAA7}"/>
              </a:ext>
            </a:extLst>
          </p:cNvPr>
          <p:cNvSpPr txBox="1"/>
          <p:nvPr/>
        </p:nvSpPr>
        <p:spPr>
          <a:xfrm>
            <a:off x="6136921" y="10836932"/>
            <a:ext cx="2306526" cy="1200329"/>
          </a:xfrm>
          <a:prstGeom prst="rect">
            <a:avLst/>
          </a:prstGeom>
          <a:noFill/>
        </p:spPr>
        <p:txBody>
          <a:bodyPr wrap="square" rtlCol="0">
            <a:spAutoFit/>
          </a:bodyPr>
          <a:lstStyle/>
          <a:p>
            <a:r>
              <a:rPr lang="fr-FR" b="1" i="0" dirty="0">
                <a:solidFill>
                  <a:schemeClr val="bg1"/>
                </a:solidFill>
                <a:effectLst/>
                <a:latin typeface="-apple-system"/>
              </a:rPr>
              <a:t>Nour-</a:t>
            </a:r>
            <a:r>
              <a:rPr lang="fr-FR" b="1" i="0" dirty="0" err="1">
                <a:solidFill>
                  <a:schemeClr val="bg1"/>
                </a:solidFill>
                <a:effectLst/>
                <a:latin typeface="-apple-system"/>
              </a:rPr>
              <a:t>Elhouda</a:t>
            </a:r>
            <a:r>
              <a:rPr lang="fr-FR" b="1" i="0" dirty="0">
                <a:solidFill>
                  <a:schemeClr val="bg1"/>
                </a:solidFill>
                <a:effectLst/>
                <a:latin typeface="-apple-system"/>
              </a:rPr>
              <a:t> </a:t>
            </a:r>
            <a:r>
              <a:rPr lang="fr-FR" b="1" i="0" dirty="0" err="1">
                <a:solidFill>
                  <a:schemeClr val="bg1"/>
                </a:solidFill>
                <a:effectLst/>
                <a:latin typeface="-apple-system"/>
              </a:rPr>
              <a:t>Guendoula</a:t>
            </a:r>
            <a:br>
              <a:rPr lang="en-US" dirty="0">
                <a:solidFill>
                  <a:schemeClr val="bg1"/>
                </a:solidFill>
              </a:rPr>
            </a:br>
            <a:r>
              <a:rPr lang="en-US" dirty="0">
                <a:solidFill>
                  <a:schemeClr val="bg1"/>
                </a:solidFill>
              </a:rPr>
              <a:t>2</a:t>
            </a:r>
            <a:r>
              <a:rPr lang="en-US" baseline="30000" dirty="0">
                <a:solidFill>
                  <a:schemeClr val="bg1"/>
                </a:solidFill>
              </a:rPr>
              <a:t>nd</a:t>
            </a:r>
            <a:r>
              <a:rPr lang="en-US" dirty="0">
                <a:solidFill>
                  <a:schemeClr val="bg1"/>
                </a:solidFill>
              </a:rPr>
              <a:t> year computer science student</a:t>
            </a:r>
            <a:endParaRPr lang="fr-FR" dirty="0">
              <a:solidFill>
                <a:schemeClr val="bg1"/>
              </a:solidFill>
            </a:endParaRPr>
          </a:p>
        </p:txBody>
      </p:sp>
      <p:pic>
        <p:nvPicPr>
          <p:cNvPr id="30" name="Picture 29">
            <a:extLst>
              <a:ext uri="{FF2B5EF4-FFF2-40B4-BE49-F238E27FC236}">
                <a16:creationId xmlns:a16="http://schemas.microsoft.com/office/drawing/2014/main" id="{91DDCDBC-7822-870D-1166-37B6EF65FA2F}"/>
              </a:ext>
            </a:extLst>
          </p:cNvPr>
          <p:cNvPicPr>
            <a:picLocks noChangeAspect="1"/>
          </p:cNvPicPr>
          <p:nvPr/>
        </p:nvPicPr>
        <p:blipFill>
          <a:blip r:embed="rId14"/>
          <a:stretch>
            <a:fillRect/>
          </a:stretch>
        </p:blipFill>
        <p:spPr>
          <a:xfrm rot="1800000">
            <a:off x="14428182" y="2969874"/>
            <a:ext cx="1264139" cy="1264139"/>
          </a:xfrm>
          <a:prstGeom prst="ellipse">
            <a:avLst/>
          </a:prstGeom>
          <a:solidFill>
            <a:srgbClr val="50C9D5"/>
          </a:solidFill>
          <a:ln w="63500" cap="rnd">
            <a:solidFill>
              <a:srgbClr val="50C9D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1" name="TextBox 30">
            <a:extLst>
              <a:ext uri="{FF2B5EF4-FFF2-40B4-BE49-F238E27FC236}">
                <a16:creationId xmlns:a16="http://schemas.microsoft.com/office/drawing/2014/main" id="{361B914C-8A6B-38AD-221A-148A805234C0}"/>
              </a:ext>
            </a:extLst>
          </p:cNvPr>
          <p:cNvSpPr txBox="1"/>
          <p:nvPr/>
        </p:nvSpPr>
        <p:spPr>
          <a:xfrm rot="1800000">
            <a:off x="15884224" y="3282704"/>
            <a:ext cx="2290524" cy="923330"/>
          </a:xfrm>
          <a:prstGeom prst="rect">
            <a:avLst/>
          </a:prstGeom>
          <a:noFill/>
        </p:spPr>
        <p:txBody>
          <a:bodyPr wrap="square" rtlCol="0">
            <a:spAutoFit/>
          </a:bodyPr>
          <a:lstStyle/>
          <a:p>
            <a:r>
              <a:rPr lang="en-US" b="1" dirty="0">
                <a:solidFill>
                  <a:schemeClr val="bg1"/>
                </a:solidFill>
              </a:rPr>
              <a:t>Yassine </a:t>
            </a:r>
            <a:r>
              <a:rPr lang="en-US" b="1" dirty="0" err="1">
                <a:solidFill>
                  <a:schemeClr val="bg1"/>
                </a:solidFill>
              </a:rPr>
              <a:t>Oubenmoh</a:t>
            </a:r>
            <a:br>
              <a:rPr lang="en-US" dirty="0">
                <a:solidFill>
                  <a:schemeClr val="bg1"/>
                </a:solidFill>
              </a:rPr>
            </a:br>
            <a:r>
              <a:rPr lang="en-US" dirty="0">
                <a:solidFill>
                  <a:schemeClr val="bg1"/>
                </a:solidFill>
              </a:rPr>
              <a:t>1</a:t>
            </a:r>
            <a:r>
              <a:rPr lang="en-US" baseline="30000" dirty="0">
                <a:solidFill>
                  <a:schemeClr val="bg1"/>
                </a:solidFill>
              </a:rPr>
              <a:t>st</a:t>
            </a:r>
            <a:r>
              <a:rPr lang="en-US" dirty="0">
                <a:solidFill>
                  <a:schemeClr val="bg1"/>
                </a:solidFill>
              </a:rPr>
              <a:t>  year computer science student</a:t>
            </a:r>
            <a:endParaRPr lang="fr-FR" dirty="0">
              <a:solidFill>
                <a:schemeClr val="bg1"/>
              </a:solidFill>
            </a:endParaRPr>
          </a:p>
        </p:txBody>
      </p:sp>
      <p:pic>
        <p:nvPicPr>
          <p:cNvPr id="13313" name="Picture 13312">
            <a:extLst>
              <a:ext uri="{FF2B5EF4-FFF2-40B4-BE49-F238E27FC236}">
                <a16:creationId xmlns:a16="http://schemas.microsoft.com/office/drawing/2014/main" id="{E5A155A0-843D-9E40-1A80-577CFB876C1C}"/>
              </a:ext>
            </a:extLst>
          </p:cNvPr>
          <p:cNvPicPr>
            <a:picLocks noChangeAspect="1"/>
          </p:cNvPicPr>
          <p:nvPr/>
        </p:nvPicPr>
        <p:blipFill>
          <a:blip r:embed="rId15"/>
          <a:stretch>
            <a:fillRect/>
          </a:stretch>
        </p:blipFill>
        <p:spPr>
          <a:xfrm rot="1800000">
            <a:off x="14425965" y="4613616"/>
            <a:ext cx="1286861" cy="1314833"/>
          </a:xfrm>
          <a:prstGeom prst="ellipse">
            <a:avLst/>
          </a:prstGeom>
          <a:ln w="63500" cap="rnd">
            <a:solidFill>
              <a:srgbClr val="50C9D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3315" name="TextBox 13314">
            <a:extLst>
              <a:ext uri="{FF2B5EF4-FFF2-40B4-BE49-F238E27FC236}">
                <a16:creationId xmlns:a16="http://schemas.microsoft.com/office/drawing/2014/main" id="{6EF4DE38-6736-9BCE-74B9-0920543ED6EF}"/>
              </a:ext>
            </a:extLst>
          </p:cNvPr>
          <p:cNvSpPr txBox="1"/>
          <p:nvPr/>
        </p:nvSpPr>
        <p:spPr>
          <a:xfrm rot="1800000">
            <a:off x="15886211" y="4813154"/>
            <a:ext cx="2290524" cy="923330"/>
          </a:xfrm>
          <a:prstGeom prst="rect">
            <a:avLst/>
          </a:prstGeom>
          <a:noFill/>
        </p:spPr>
        <p:txBody>
          <a:bodyPr wrap="square" rtlCol="0">
            <a:spAutoFit/>
          </a:bodyPr>
          <a:lstStyle/>
          <a:p>
            <a:r>
              <a:rPr lang="en-US" b="1" dirty="0">
                <a:solidFill>
                  <a:schemeClr val="bg1"/>
                </a:solidFill>
              </a:rPr>
              <a:t>Yassine </a:t>
            </a:r>
            <a:r>
              <a:rPr lang="en-US" b="1" dirty="0" err="1">
                <a:solidFill>
                  <a:schemeClr val="bg1"/>
                </a:solidFill>
              </a:rPr>
              <a:t>Oubenmoh</a:t>
            </a:r>
            <a:br>
              <a:rPr lang="en-US" dirty="0">
                <a:solidFill>
                  <a:schemeClr val="bg1"/>
                </a:solidFill>
              </a:rPr>
            </a:br>
            <a:r>
              <a:rPr lang="en-US" dirty="0">
                <a:solidFill>
                  <a:schemeClr val="bg1"/>
                </a:solidFill>
              </a:rPr>
              <a:t>1</a:t>
            </a:r>
            <a:r>
              <a:rPr lang="en-US" baseline="30000" dirty="0">
                <a:solidFill>
                  <a:schemeClr val="bg1"/>
                </a:solidFill>
              </a:rPr>
              <a:t>st</a:t>
            </a:r>
            <a:r>
              <a:rPr lang="en-US" dirty="0">
                <a:solidFill>
                  <a:schemeClr val="bg1"/>
                </a:solidFill>
              </a:rPr>
              <a:t>  year computer science student</a:t>
            </a:r>
            <a:endParaRPr lang="fr-FR" dirty="0">
              <a:solidFill>
                <a:schemeClr val="bg1"/>
              </a:solidFill>
            </a:endParaRPr>
          </a:p>
        </p:txBody>
      </p:sp>
      <p:sp>
        <p:nvSpPr>
          <p:cNvPr id="2" name="TextBox 1">
            <a:extLst>
              <a:ext uri="{FF2B5EF4-FFF2-40B4-BE49-F238E27FC236}">
                <a16:creationId xmlns:a16="http://schemas.microsoft.com/office/drawing/2014/main" id="{6A9F4EBB-ADE5-8202-4164-0116B7512F34}"/>
              </a:ext>
            </a:extLst>
          </p:cNvPr>
          <p:cNvSpPr txBox="1"/>
          <p:nvPr/>
        </p:nvSpPr>
        <p:spPr>
          <a:xfrm>
            <a:off x="3091811" y="3621597"/>
            <a:ext cx="6008376" cy="461665"/>
          </a:xfrm>
          <a:prstGeom prst="rect">
            <a:avLst/>
          </a:prstGeom>
          <a:noFill/>
        </p:spPr>
        <p:txBody>
          <a:bodyPr wrap="square" rtlCol="0">
            <a:spAutoFit/>
          </a:bodyPr>
          <a:lstStyle/>
          <a:p>
            <a:pPr algn="ctr"/>
            <a:r>
              <a:rPr lang="en-US" sz="2400" dirty="0">
                <a:solidFill>
                  <a:schemeClr val="bg1"/>
                </a:solidFill>
                <a:latin typeface="Rubik" panose="00000500000000000000" pitchFamily="2" charset="-79"/>
                <a:cs typeface="Rubik" panose="00000500000000000000" pitchFamily="2" charset="-79"/>
              </a:rPr>
              <a:t>Each interview lasted from </a:t>
            </a:r>
            <a:r>
              <a:rPr lang="en-US" sz="2400" dirty="0">
                <a:solidFill>
                  <a:srgbClr val="50C9D5"/>
                </a:solidFill>
                <a:latin typeface="Rubik" panose="00000500000000000000" pitchFamily="2" charset="-79"/>
                <a:cs typeface="Rubik" panose="00000500000000000000" pitchFamily="2" charset="-79"/>
              </a:rPr>
              <a:t>8</a:t>
            </a:r>
            <a:r>
              <a:rPr lang="en-US" sz="2400" dirty="0">
                <a:solidFill>
                  <a:schemeClr val="bg1"/>
                </a:solidFill>
                <a:latin typeface="Rubik" panose="00000500000000000000" pitchFamily="2" charset="-79"/>
                <a:cs typeface="Rubik" panose="00000500000000000000" pitchFamily="2" charset="-79"/>
              </a:rPr>
              <a:t> to </a:t>
            </a:r>
            <a:r>
              <a:rPr lang="en-US" sz="2400" dirty="0">
                <a:solidFill>
                  <a:srgbClr val="50C9D5"/>
                </a:solidFill>
                <a:latin typeface="Rubik" panose="00000500000000000000" pitchFamily="2" charset="-79"/>
                <a:cs typeface="Rubik" panose="00000500000000000000" pitchFamily="2" charset="-79"/>
              </a:rPr>
              <a:t>10min</a:t>
            </a:r>
            <a:endParaRPr lang="fr-FR" sz="2400" dirty="0">
              <a:solidFill>
                <a:srgbClr val="50C9D5"/>
              </a:solidFill>
              <a:latin typeface="Rubik" panose="00000500000000000000" pitchFamily="2" charset="-79"/>
              <a:cs typeface="Rubik" panose="00000500000000000000" pitchFamily="2" charset="-79"/>
            </a:endParaRPr>
          </a:p>
        </p:txBody>
      </p:sp>
      <p:sp>
        <p:nvSpPr>
          <p:cNvPr id="3" name="TextBox 2">
            <a:extLst>
              <a:ext uri="{FF2B5EF4-FFF2-40B4-BE49-F238E27FC236}">
                <a16:creationId xmlns:a16="http://schemas.microsoft.com/office/drawing/2014/main" id="{80723414-1205-BC02-63E6-77B4938CC382}"/>
              </a:ext>
            </a:extLst>
          </p:cNvPr>
          <p:cNvSpPr txBox="1"/>
          <p:nvPr/>
        </p:nvSpPr>
        <p:spPr>
          <a:xfrm>
            <a:off x="3071583" y="4416703"/>
            <a:ext cx="6018490" cy="830997"/>
          </a:xfrm>
          <a:prstGeom prst="rect">
            <a:avLst/>
          </a:prstGeom>
          <a:noFill/>
        </p:spPr>
        <p:txBody>
          <a:bodyPr wrap="square" rtlCol="0">
            <a:spAutoFit/>
          </a:bodyPr>
          <a:lstStyle/>
          <a:p>
            <a:pPr algn="ctr"/>
            <a:r>
              <a:rPr lang="en-US" sz="2400" dirty="0">
                <a:solidFill>
                  <a:schemeClr val="bg1"/>
                </a:solidFill>
                <a:latin typeface="Rubik" panose="00000500000000000000" pitchFamily="2" charset="-79"/>
                <a:cs typeface="Rubik" panose="00000500000000000000" pitchFamily="2" charset="-79"/>
              </a:rPr>
              <a:t>We opted for </a:t>
            </a:r>
            <a:r>
              <a:rPr lang="en-US" sz="2400" dirty="0">
                <a:solidFill>
                  <a:srgbClr val="50C9D5"/>
                </a:solidFill>
                <a:latin typeface="Rubik" panose="00000500000000000000" pitchFamily="2" charset="-79"/>
                <a:cs typeface="Rubik" panose="00000500000000000000" pitchFamily="2" charset="-79"/>
              </a:rPr>
              <a:t>verbatim</a:t>
            </a:r>
            <a:r>
              <a:rPr lang="en-US" sz="2400" dirty="0">
                <a:solidFill>
                  <a:schemeClr val="bg1"/>
                </a:solidFill>
                <a:latin typeface="Rubik" panose="00000500000000000000" pitchFamily="2" charset="-79"/>
                <a:cs typeface="Rubik" panose="00000500000000000000" pitchFamily="2" charset="-79"/>
              </a:rPr>
              <a:t> transcription (word for word)</a:t>
            </a:r>
            <a:endParaRPr lang="fr-FR" sz="2400" dirty="0">
              <a:solidFill>
                <a:srgbClr val="50C9D5"/>
              </a:solidFill>
              <a:latin typeface="Rubik" panose="00000500000000000000" pitchFamily="2" charset="-79"/>
              <a:cs typeface="Rubik" panose="00000500000000000000" pitchFamily="2" charset="-79"/>
            </a:endParaRPr>
          </a:p>
        </p:txBody>
      </p:sp>
    </p:spTree>
    <p:custDataLst>
      <p:tags r:id="rId1"/>
    </p:custDataLst>
    <p:extLst>
      <p:ext uri="{BB962C8B-B14F-4D97-AF65-F5344CB8AC3E}">
        <p14:creationId xmlns:p14="http://schemas.microsoft.com/office/powerpoint/2010/main" val="32878682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7214"/>
          </a:xfrm>
          <a:prstGeom prst="rect">
            <a:avLst/>
          </a:prstGeom>
        </p:spPr>
      </p:pic>
      <p:sp>
        <p:nvSpPr>
          <p:cNvPr id="20" name="Rectangle 19">
            <a:extLst>
              <a:ext uri="{FF2B5EF4-FFF2-40B4-BE49-F238E27FC236}">
                <a16:creationId xmlns:a16="http://schemas.microsoft.com/office/drawing/2014/main" id="{38321055-D2F0-D47B-AD32-F8ADCA74331F}"/>
              </a:ext>
            </a:extLst>
          </p:cNvPr>
          <p:cNvSpPr/>
          <p:nvPr/>
        </p:nvSpPr>
        <p:spPr>
          <a:xfrm flipV="1">
            <a:off x="8126361" y="1413354"/>
            <a:ext cx="678426" cy="45719"/>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3" name="Picture 22">
            <a:extLst>
              <a:ext uri="{FF2B5EF4-FFF2-40B4-BE49-F238E27FC236}">
                <a16:creationId xmlns:a16="http://schemas.microsoft.com/office/drawing/2014/main" id="{124A2433-4D2B-0043-C49C-3C9AA03032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88974" y="530144"/>
            <a:ext cx="1284013" cy="1284013"/>
          </a:xfrm>
          <a:prstGeom prst="rect">
            <a:avLst/>
          </a:prstGeom>
        </p:spPr>
      </p:pic>
      <p:sp>
        <p:nvSpPr>
          <p:cNvPr id="24" name="TextBox 23">
            <a:extLst>
              <a:ext uri="{FF2B5EF4-FFF2-40B4-BE49-F238E27FC236}">
                <a16:creationId xmlns:a16="http://schemas.microsoft.com/office/drawing/2014/main" id="{3E222ACA-E4AF-2EB0-D1F3-7B97171ADD26}"/>
              </a:ext>
            </a:extLst>
          </p:cNvPr>
          <p:cNvSpPr txBox="1"/>
          <p:nvPr/>
        </p:nvSpPr>
        <p:spPr>
          <a:xfrm>
            <a:off x="5372987" y="628076"/>
            <a:ext cx="3547897" cy="830997"/>
          </a:xfrm>
          <a:prstGeom prst="rect">
            <a:avLst/>
          </a:prstGeom>
          <a:noFill/>
        </p:spPr>
        <p:txBody>
          <a:bodyPr wrap="square" rtlCol="0">
            <a:spAutoFit/>
          </a:bodyPr>
          <a:lstStyle/>
          <a:p>
            <a:pPr algn="ctr"/>
            <a:r>
              <a:rPr lang="en-US" sz="4800" dirty="0">
                <a:solidFill>
                  <a:srgbClr val="50C9D5"/>
                </a:solidFill>
                <a:latin typeface="Rubik" panose="00000500000000000000" pitchFamily="2" charset="-79"/>
                <a:cs typeface="Rubik" panose="00000500000000000000" pitchFamily="2" charset="-79"/>
              </a:rPr>
              <a:t>Interviews</a:t>
            </a:r>
            <a:endParaRPr lang="fr-FR" sz="4800" dirty="0">
              <a:solidFill>
                <a:srgbClr val="50C9D5"/>
              </a:solidFill>
              <a:latin typeface="Rubik" panose="00000500000000000000" pitchFamily="2" charset="-79"/>
              <a:cs typeface="Rubik" panose="00000500000000000000" pitchFamily="2" charset="-79"/>
            </a:endParaRPr>
          </a:p>
        </p:txBody>
      </p:sp>
      <p:pic>
        <p:nvPicPr>
          <p:cNvPr id="6" name="Picture 5">
            <a:extLst>
              <a:ext uri="{FF2B5EF4-FFF2-40B4-BE49-F238E27FC236}">
                <a16:creationId xmlns:a16="http://schemas.microsoft.com/office/drawing/2014/main" id="{2E45E7F7-1D45-4B63-07C3-1C6316F4BBF1}"/>
              </a:ext>
            </a:extLst>
          </p:cNvPr>
          <p:cNvPicPr>
            <a:picLocks noChangeAspect="1"/>
          </p:cNvPicPr>
          <p:nvPr/>
        </p:nvPicPr>
        <p:blipFill>
          <a:blip r:embed="rId6"/>
          <a:stretch>
            <a:fillRect/>
          </a:stretch>
        </p:blipFill>
        <p:spPr>
          <a:xfrm>
            <a:off x="6507429" y="1784770"/>
            <a:ext cx="4826909" cy="2060691"/>
          </a:xfrm>
          <a:prstGeom prst="rect">
            <a:avLst/>
          </a:prstGeom>
        </p:spPr>
      </p:pic>
      <p:pic>
        <p:nvPicPr>
          <p:cNvPr id="11" name="Picture 10">
            <a:extLst>
              <a:ext uri="{FF2B5EF4-FFF2-40B4-BE49-F238E27FC236}">
                <a16:creationId xmlns:a16="http://schemas.microsoft.com/office/drawing/2014/main" id="{18B3D30A-16F3-8B4B-E49B-3D3F902240DA}"/>
              </a:ext>
            </a:extLst>
          </p:cNvPr>
          <p:cNvPicPr>
            <a:picLocks noChangeAspect="1"/>
          </p:cNvPicPr>
          <p:nvPr/>
        </p:nvPicPr>
        <p:blipFill>
          <a:blip r:embed="rId7"/>
          <a:stretch>
            <a:fillRect/>
          </a:stretch>
        </p:blipFill>
        <p:spPr>
          <a:xfrm>
            <a:off x="1372620" y="2058789"/>
            <a:ext cx="4862946" cy="2060691"/>
          </a:xfrm>
          <a:prstGeom prst="rect">
            <a:avLst/>
          </a:prstGeom>
        </p:spPr>
      </p:pic>
      <p:pic>
        <p:nvPicPr>
          <p:cNvPr id="13" name="Picture 12">
            <a:extLst>
              <a:ext uri="{FF2B5EF4-FFF2-40B4-BE49-F238E27FC236}">
                <a16:creationId xmlns:a16="http://schemas.microsoft.com/office/drawing/2014/main" id="{E34E6695-D097-36FD-FE9F-172DCE710DC4}"/>
              </a:ext>
            </a:extLst>
          </p:cNvPr>
          <p:cNvPicPr>
            <a:picLocks noChangeAspect="1"/>
          </p:cNvPicPr>
          <p:nvPr/>
        </p:nvPicPr>
        <p:blipFill>
          <a:blip r:embed="rId8"/>
          <a:stretch>
            <a:fillRect/>
          </a:stretch>
        </p:blipFill>
        <p:spPr>
          <a:xfrm>
            <a:off x="6373314" y="4119480"/>
            <a:ext cx="4862946" cy="2058766"/>
          </a:xfrm>
          <a:prstGeom prst="rect">
            <a:avLst/>
          </a:prstGeom>
        </p:spPr>
      </p:pic>
      <p:pic>
        <p:nvPicPr>
          <p:cNvPr id="15" name="Picture 14">
            <a:extLst>
              <a:ext uri="{FF2B5EF4-FFF2-40B4-BE49-F238E27FC236}">
                <a16:creationId xmlns:a16="http://schemas.microsoft.com/office/drawing/2014/main" id="{EA3E45F7-CBC8-C784-26A2-A7ECFEC995AE}"/>
              </a:ext>
            </a:extLst>
          </p:cNvPr>
          <p:cNvPicPr>
            <a:picLocks noChangeAspect="1"/>
          </p:cNvPicPr>
          <p:nvPr/>
        </p:nvPicPr>
        <p:blipFill>
          <a:blip r:embed="rId9"/>
          <a:stretch>
            <a:fillRect/>
          </a:stretch>
        </p:blipFill>
        <p:spPr>
          <a:xfrm>
            <a:off x="1086765" y="4364112"/>
            <a:ext cx="5011052" cy="2109917"/>
          </a:xfrm>
          <a:prstGeom prst="rect">
            <a:avLst/>
          </a:prstGeom>
        </p:spPr>
      </p:pic>
      <p:pic>
        <p:nvPicPr>
          <p:cNvPr id="16" name="Picture 15">
            <a:extLst>
              <a:ext uri="{FF2B5EF4-FFF2-40B4-BE49-F238E27FC236}">
                <a16:creationId xmlns:a16="http://schemas.microsoft.com/office/drawing/2014/main" id="{02CDB29E-8B37-991E-2BA4-91D85D0E6B01}"/>
              </a:ext>
            </a:extLst>
          </p:cNvPr>
          <p:cNvPicPr>
            <a:picLocks noChangeAspect="1"/>
          </p:cNvPicPr>
          <p:nvPr/>
        </p:nvPicPr>
        <p:blipFill>
          <a:blip r:embed="rId10"/>
          <a:stretch>
            <a:fillRect/>
          </a:stretch>
        </p:blipFill>
        <p:spPr>
          <a:xfrm>
            <a:off x="-13045621" y="-8552711"/>
            <a:ext cx="6050401" cy="2528394"/>
          </a:xfrm>
          <a:prstGeom prst="rect">
            <a:avLst/>
          </a:prstGeom>
        </p:spPr>
      </p:pic>
      <p:pic>
        <p:nvPicPr>
          <p:cNvPr id="17" name="Picture 16">
            <a:extLst>
              <a:ext uri="{FF2B5EF4-FFF2-40B4-BE49-F238E27FC236}">
                <a16:creationId xmlns:a16="http://schemas.microsoft.com/office/drawing/2014/main" id="{800A91C4-64ED-E19B-ECA5-38737AE3F41F}"/>
              </a:ext>
            </a:extLst>
          </p:cNvPr>
          <p:cNvPicPr>
            <a:picLocks noChangeAspect="1"/>
          </p:cNvPicPr>
          <p:nvPr/>
        </p:nvPicPr>
        <p:blipFill>
          <a:blip r:embed="rId11"/>
          <a:stretch>
            <a:fillRect/>
          </a:stretch>
        </p:blipFill>
        <p:spPr>
          <a:xfrm>
            <a:off x="20270479" y="13533788"/>
            <a:ext cx="6411284" cy="2528394"/>
          </a:xfrm>
          <a:prstGeom prst="rect">
            <a:avLst/>
          </a:prstGeom>
        </p:spPr>
      </p:pic>
    </p:spTree>
    <p:custDataLst>
      <p:tags r:id="rId1"/>
    </p:custDataLst>
    <p:extLst>
      <p:ext uri="{BB962C8B-B14F-4D97-AF65-F5344CB8AC3E}">
        <p14:creationId xmlns:p14="http://schemas.microsoft.com/office/powerpoint/2010/main" val="28755029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7214"/>
          </a:xfrm>
          <a:prstGeom prst="rect">
            <a:avLst/>
          </a:prstGeom>
        </p:spPr>
      </p:pic>
      <p:sp>
        <p:nvSpPr>
          <p:cNvPr id="20" name="Rectangle 19">
            <a:extLst>
              <a:ext uri="{FF2B5EF4-FFF2-40B4-BE49-F238E27FC236}">
                <a16:creationId xmlns:a16="http://schemas.microsoft.com/office/drawing/2014/main" id="{38321055-D2F0-D47B-AD32-F8ADCA74331F}"/>
              </a:ext>
            </a:extLst>
          </p:cNvPr>
          <p:cNvSpPr/>
          <p:nvPr/>
        </p:nvSpPr>
        <p:spPr>
          <a:xfrm flipV="1">
            <a:off x="8126361" y="1413354"/>
            <a:ext cx="678426" cy="45719"/>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3" name="Picture 22">
            <a:extLst>
              <a:ext uri="{FF2B5EF4-FFF2-40B4-BE49-F238E27FC236}">
                <a16:creationId xmlns:a16="http://schemas.microsoft.com/office/drawing/2014/main" id="{124A2433-4D2B-0043-C49C-3C9AA03032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88974" y="530144"/>
            <a:ext cx="1284013" cy="1284013"/>
          </a:xfrm>
          <a:prstGeom prst="rect">
            <a:avLst/>
          </a:prstGeom>
        </p:spPr>
      </p:pic>
      <p:sp>
        <p:nvSpPr>
          <p:cNvPr id="24" name="TextBox 23">
            <a:extLst>
              <a:ext uri="{FF2B5EF4-FFF2-40B4-BE49-F238E27FC236}">
                <a16:creationId xmlns:a16="http://schemas.microsoft.com/office/drawing/2014/main" id="{3E222ACA-E4AF-2EB0-D1F3-7B97171ADD26}"/>
              </a:ext>
            </a:extLst>
          </p:cNvPr>
          <p:cNvSpPr txBox="1"/>
          <p:nvPr/>
        </p:nvSpPr>
        <p:spPr>
          <a:xfrm>
            <a:off x="5372987" y="628076"/>
            <a:ext cx="3547897" cy="830997"/>
          </a:xfrm>
          <a:prstGeom prst="rect">
            <a:avLst/>
          </a:prstGeom>
          <a:noFill/>
        </p:spPr>
        <p:txBody>
          <a:bodyPr wrap="square" rtlCol="0">
            <a:spAutoFit/>
          </a:bodyPr>
          <a:lstStyle/>
          <a:p>
            <a:pPr algn="ctr"/>
            <a:r>
              <a:rPr lang="en-US" sz="4800" dirty="0">
                <a:solidFill>
                  <a:srgbClr val="50C9D5"/>
                </a:solidFill>
                <a:latin typeface="Rubik" panose="00000500000000000000" pitchFamily="2" charset="-79"/>
                <a:cs typeface="Rubik" panose="00000500000000000000" pitchFamily="2" charset="-79"/>
              </a:rPr>
              <a:t>Interviews</a:t>
            </a:r>
            <a:endParaRPr lang="fr-FR" sz="4800" dirty="0">
              <a:solidFill>
                <a:srgbClr val="50C9D5"/>
              </a:solidFill>
              <a:latin typeface="Rubik" panose="00000500000000000000" pitchFamily="2" charset="-79"/>
              <a:cs typeface="Rubik" panose="00000500000000000000" pitchFamily="2" charset="-79"/>
            </a:endParaRPr>
          </a:p>
        </p:txBody>
      </p:sp>
      <p:pic>
        <p:nvPicPr>
          <p:cNvPr id="9" name="Picture 8">
            <a:extLst>
              <a:ext uri="{FF2B5EF4-FFF2-40B4-BE49-F238E27FC236}">
                <a16:creationId xmlns:a16="http://schemas.microsoft.com/office/drawing/2014/main" id="{E76A2BB5-E409-E313-49DF-0227A651BF8A}"/>
              </a:ext>
            </a:extLst>
          </p:cNvPr>
          <p:cNvPicPr>
            <a:picLocks noChangeAspect="1"/>
          </p:cNvPicPr>
          <p:nvPr/>
        </p:nvPicPr>
        <p:blipFill>
          <a:blip r:embed="rId6"/>
          <a:stretch>
            <a:fillRect/>
          </a:stretch>
        </p:blipFill>
        <p:spPr>
          <a:xfrm>
            <a:off x="467179" y="1912089"/>
            <a:ext cx="6050401" cy="2528394"/>
          </a:xfrm>
          <a:prstGeom prst="rect">
            <a:avLst/>
          </a:prstGeom>
        </p:spPr>
      </p:pic>
      <p:pic>
        <p:nvPicPr>
          <p:cNvPr id="11" name="Picture 10">
            <a:extLst>
              <a:ext uri="{FF2B5EF4-FFF2-40B4-BE49-F238E27FC236}">
                <a16:creationId xmlns:a16="http://schemas.microsoft.com/office/drawing/2014/main" id="{98821A0F-7CA6-BED3-0BC9-E32E5059E6EB}"/>
              </a:ext>
            </a:extLst>
          </p:cNvPr>
          <p:cNvPicPr>
            <a:picLocks noChangeAspect="1"/>
          </p:cNvPicPr>
          <p:nvPr/>
        </p:nvPicPr>
        <p:blipFill>
          <a:blip r:embed="rId7"/>
          <a:stretch>
            <a:fillRect/>
          </a:stretch>
        </p:blipFill>
        <p:spPr>
          <a:xfrm>
            <a:off x="5412284" y="3701530"/>
            <a:ext cx="6411284" cy="2528394"/>
          </a:xfrm>
          <a:prstGeom prst="rect">
            <a:avLst/>
          </a:prstGeom>
        </p:spPr>
      </p:pic>
      <p:pic>
        <p:nvPicPr>
          <p:cNvPr id="12" name="Picture 11">
            <a:extLst>
              <a:ext uri="{FF2B5EF4-FFF2-40B4-BE49-F238E27FC236}">
                <a16:creationId xmlns:a16="http://schemas.microsoft.com/office/drawing/2014/main" id="{9C952CB9-8A6D-EEDB-34DC-6E6997352948}"/>
              </a:ext>
            </a:extLst>
          </p:cNvPr>
          <p:cNvPicPr>
            <a:picLocks noChangeAspect="1"/>
          </p:cNvPicPr>
          <p:nvPr/>
        </p:nvPicPr>
        <p:blipFill>
          <a:blip r:embed="rId8"/>
          <a:stretch>
            <a:fillRect/>
          </a:stretch>
        </p:blipFill>
        <p:spPr>
          <a:xfrm>
            <a:off x="26944269" y="1784770"/>
            <a:ext cx="4826909" cy="2060691"/>
          </a:xfrm>
          <a:prstGeom prst="rect">
            <a:avLst/>
          </a:prstGeom>
        </p:spPr>
      </p:pic>
      <p:pic>
        <p:nvPicPr>
          <p:cNvPr id="13" name="Picture 12">
            <a:extLst>
              <a:ext uri="{FF2B5EF4-FFF2-40B4-BE49-F238E27FC236}">
                <a16:creationId xmlns:a16="http://schemas.microsoft.com/office/drawing/2014/main" id="{EBDC1D39-CE40-7D35-A23D-56EF2F01A819}"/>
              </a:ext>
            </a:extLst>
          </p:cNvPr>
          <p:cNvPicPr>
            <a:picLocks noChangeAspect="1"/>
          </p:cNvPicPr>
          <p:nvPr/>
        </p:nvPicPr>
        <p:blipFill>
          <a:blip r:embed="rId9"/>
          <a:stretch>
            <a:fillRect/>
          </a:stretch>
        </p:blipFill>
        <p:spPr>
          <a:xfrm>
            <a:off x="-11858166" y="2058789"/>
            <a:ext cx="4862946" cy="2060691"/>
          </a:xfrm>
          <a:prstGeom prst="rect">
            <a:avLst/>
          </a:prstGeom>
        </p:spPr>
      </p:pic>
      <p:pic>
        <p:nvPicPr>
          <p:cNvPr id="14" name="Picture 13">
            <a:extLst>
              <a:ext uri="{FF2B5EF4-FFF2-40B4-BE49-F238E27FC236}">
                <a16:creationId xmlns:a16="http://schemas.microsoft.com/office/drawing/2014/main" id="{DE84CFAC-7ACC-B778-1782-E79762FD4E09}"/>
              </a:ext>
            </a:extLst>
          </p:cNvPr>
          <p:cNvPicPr>
            <a:picLocks noChangeAspect="1"/>
          </p:cNvPicPr>
          <p:nvPr/>
        </p:nvPicPr>
        <p:blipFill>
          <a:blip r:embed="rId10"/>
          <a:stretch>
            <a:fillRect/>
          </a:stretch>
        </p:blipFill>
        <p:spPr>
          <a:xfrm>
            <a:off x="26810154" y="4119480"/>
            <a:ext cx="4862946" cy="2058766"/>
          </a:xfrm>
          <a:prstGeom prst="rect">
            <a:avLst/>
          </a:prstGeom>
        </p:spPr>
      </p:pic>
      <p:pic>
        <p:nvPicPr>
          <p:cNvPr id="15" name="Picture 14">
            <a:extLst>
              <a:ext uri="{FF2B5EF4-FFF2-40B4-BE49-F238E27FC236}">
                <a16:creationId xmlns:a16="http://schemas.microsoft.com/office/drawing/2014/main" id="{A259F9ED-3E5F-5D78-D842-962EB379A12E}"/>
              </a:ext>
            </a:extLst>
          </p:cNvPr>
          <p:cNvPicPr>
            <a:picLocks noChangeAspect="1"/>
          </p:cNvPicPr>
          <p:nvPr/>
        </p:nvPicPr>
        <p:blipFill>
          <a:blip r:embed="rId11"/>
          <a:stretch>
            <a:fillRect/>
          </a:stretch>
        </p:blipFill>
        <p:spPr>
          <a:xfrm>
            <a:off x="-12144021" y="4364112"/>
            <a:ext cx="5011052" cy="2109917"/>
          </a:xfrm>
          <a:prstGeom prst="rect">
            <a:avLst/>
          </a:prstGeom>
        </p:spPr>
      </p:pic>
      <p:pic>
        <p:nvPicPr>
          <p:cNvPr id="16" name="Picture 15">
            <a:extLst>
              <a:ext uri="{FF2B5EF4-FFF2-40B4-BE49-F238E27FC236}">
                <a16:creationId xmlns:a16="http://schemas.microsoft.com/office/drawing/2014/main" id="{8465CF65-0185-0496-1075-A95C1FFFF773}"/>
              </a:ext>
            </a:extLst>
          </p:cNvPr>
          <p:cNvPicPr>
            <a:picLocks noChangeAspect="1"/>
          </p:cNvPicPr>
          <p:nvPr/>
        </p:nvPicPr>
        <p:blipFill>
          <a:blip r:embed="rId12"/>
          <a:stretch>
            <a:fillRect/>
          </a:stretch>
        </p:blipFill>
        <p:spPr>
          <a:xfrm>
            <a:off x="2471979" y="7485290"/>
            <a:ext cx="6448905" cy="4403476"/>
          </a:xfrm>
          <a:prstGeom prst="rect">
            <a:avLst/>
          </a:prstGeom>
        </p:spPr>
      </p:pic>
    </p:spTree>
    <p:custDataLst>
      <p:tags r:id="rId1"/>
    </p:custDataLst>
    <p:extLst>
      <p:ext uri="{BB962C8B-B14F-4D97-AF65-F5344CB8AC3E}">
        <p14:creationId xmlns:p14="http://schemas.microsoft.com/office/powerpoint/2010/main" val="3949386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7214"/>
          </a:xfrm>
          <a:prstGeom prst="rect">
            <a:avLst/>
          </a:prstGeom>
        </p:spPr>
      </p:pic>
      <p:sp>
        <p:nvSpPr>
          <p:cNvPr id="20" name="Rectangle 19">
            <a:extLst>
              <a:ext uri="{FF2B5EF4-FFF2-40B4-BE49-F238E27FC236}">
                <a16:creationId xmlns:a16="http://schemas.microsoft.com/office/drawing/2014/main" id="{38321055-D2F0-D47B-AD32-F8ADCA74331F}"/>
              </a:ext>
            </a:extLst>
          </p:cNvPr>
          <p:cNvSpPr/>
          <p:nvPr/>
        </p:nvSpPr>
        <p:spPr>
          <a:xfrm flipV="1">
            <a:off x="8126361" y="1413354"/>
            <a:ext cx="678426" cy="45719"/>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4" name="TextBox 23">
            <a:extLst>
              <a:ext uri="{FF2B5EF4-FFF2-40B4-BE49-F238E27FC236}">
                <a16:creationId xmlns:a16="http://schemas.microsoft.com/office/drawing/2014/main" id="{3E222ACA-E4AF-2EB0-D1F3-7B97171ADD26}"/>
              </a:ext>
            </a:extLst>
          </p:cNvPr>
          <p:cNvSpPr txBox="1"/>
          <p:nvPr/>
        </p:nvSpPr>
        <p:spPr>
          <a:xfrm>
            <a:off x="5372987" y="628076"/>
            <a:ext cx="3547897" cy="830997"/>
          </a:xfrm>
          <a:prstGeom prst="rect">
            <a:avLst/>
          </a:prstGeom>
          <a:noFill/>
        </p:spPr>
        <p:txBody>
          <a:bodyPr wrap="square" rtlCol="0">
            <a:spAutoFit/>
          </a:bodyPr>
          <a:lstStyle/>
          <a:p>
            <a:pPr algn="ctr"/>
            <a:r>
              <a:rPr lang="en-US" sz="4800" dirty="0">
                <a:solidFill>
                  <a:srgbClr val="50C9D5"/>
                </a:solidFill>
                <a:latin typeface="Rubik" panose="00000500000000000000" pitchFamily="2" charset="-79"/>
                <a:cs typeface="Rubik" panose="00000500000000000000" pitchFamily="2" charset="-79"/>
              </a:rPr>
              <a:t>Form</a:t>
            </a:r>
            <a:endParaRPr lang="fr-FR" sz="4800" dirty="0">
              <a:solidFill>
                <a:srgbClr val="50C9D5"/>
              </a:solidFill>
              <a:latin typeface="Rubik" panose="00000500000000000000" pitchFamily="2" charset="-79"/>
              <a:cs typeface="Rubik" panose="00000500000000000000" pitchFamily="2" charset="-79"/>
            </a:endParaRPr>
          </a:p>
        </p:txBody>
      </p:sp>
      <p:pic>
        <p:nvPicPr>
          <p:cNvPr id="4" name="Picture 3">
            <a:extLst>
              <a:ext uri="{FF2B5EF4-FFF2-40B4-BE49-F238E27FC236}">
                <a16:creationId xmlns:a16="http://schemas.microsoft.com/office/drawing/2014/main" id="{015AFE39-7FEF-4867-F1C9-7D932F1269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7641" y="329394"/>
            <a:ext cx="1428359" cy="1428359"/>
          </a:xfrm>
          <a:prstGeom prst="rect">
            <a:avLst/>
          </a:prstGeom>
        </p:spPr>
      </p:pic>
      <p:pic>
        <p:nvPicPr>
          <p:cNvPr id="8" name="Picture 7">
            <a:extLst>
              <a:ext uri="{FF2B5EF4-FFF2-40B4-BE49-F238E27FC236}">
                <a16:creationId xmlns:a16="http://schemas.microsoft.com/office/drawing/2014/main" id="{BC27315E-14A9-D1AD-8749-778256A4845A}"/>
              </a:ext>
            </a:extLst>
          </p:cNvPr>
          <p:cNvPicPr>
            <a:picLocks noChangeAspect="1"/>
          </p:cNvPicPr>
          <p:nvPr/>
        </p:nvPicPr>
        <p:blipFill>
          <a:blip r:embed="rId6"/>
          <a:stretch>
            <a:fillRect/>
          </a:stretch>
        </p:blipFill>
        <p:spPr>
          <a:xfrm>
            <a:off x="2733195" y="2056435"/>
            <a:ext cx="6448905" cy="4403476"/>
          </a:xfrm>
          <a:prstGeom prst="rect">
            <a:avLst/>
          </a:prstGeom>
        </p:spPr>
      </p:pic>
      <p:pic>
        <p:nvPicPr>
          <p:cNvPr id="9" name="Picture 8">
            <a:extLst>
              <a:ext uri="{FF2B5EF4-FFF2-40B4-BE49-F238E27FC236}">
                <a16:creationId xmlns:a16="http://schemas.microsoft.com/office/drawing/2014/main" id="{60CDA8D5-1807-C0B2-88F0-522BEB947590}"/>
              </a:ext>
            </a:extLst>
          </p:cNvPr>
          <p:cNvPicPr>
            <a:picLocks noChangeAspect="1"/>
          </p:cNvPicPr>
          <p:nvPr/>
        </p:nvPicPr>
        <p:blipFill>
          <a:blip r:embed="rId7"/>
          <a:stretch>
            <a:fillRect/>
          </a:stretch>
        </p:blipFill>
        <p:spPr>
          <a:xfrm>
            <a:off x="-8316417" y="1912089"/>
            <a:ext cx="6050401" cy="2528394"/>
          </a:xfrm>
          <a:prstGeom prst="rect">
            <a:avLst/>
          </a:prstGeom>
        </p:spPr>
      </p:pic>
      <p:pic>
        <p:nvPicPr>
          <p:cNvPr id="10" name="Picture 9">
            <a:extLst>
              <a:ext uri="{FF2B5EF4-FFF2-40B4-BE49-F238E27FC236}">
                <a16:creationId xmlns:a16="http://schemas.microsoft.com/office/drawing/2014/main" id="{97F32FBA-4B3D-A934-5380-6D7311D353A0}"/>
              </a:ext>
            </a:extLst>
          </p:cNvPr>
          <p:cNvPicPr>
            <a:picLocks noChangeAspect="1"/>
          </p:cNvPicPr>
          <p:nvPr/>
        </p:nvPicPr>
        <p:blipFill>
          <a:blip r:embed="rId8"/>
          <a:stretch>
            <a:fillRect/>
          </a:stretch>
        </p:blipFill>
        <p:spPr>
          <a:xfrm>
            <a:off x="14458016" y="3701530"/>
            <a:ext cx="6411284" cy="2528394"/>
          </a:xfrm>
          <a:prstGeom prst="rect">
            <a:avLst/>
          </a:prstGeom>
        </p:spPr>
      </p:pic>
      <p:pic>
        <p:nvPicPr>
          <p:cNvPr id="11" name="Picture 2" descr="Tableau des réponses au formulaire Forms. Titre de la question : Sexe. Nombre de réponses : 73 réponses.">
            <a:extLst>
              <a:ext uri="{FF2B5EF4-FFF2-40B4-BE49-F238E27FC236}">
                <a16:creationId xmlns:a16="http://schemas.microsoft.com/office/drawing/2014/main" id="{1C37AD4B-774A-7E7F-AE35-CBEB566BD53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129758" y="2087147"/>
            <a:ext cx="9067800" cy="381485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703335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7214"/>
          </a:xfrm>
          <a:prstGeom prst="rect">
            <a:avLst/>
          </a:prstGeom>
        </p:spPr>
      </p:pic>
      <p:sp>
        <p:nvSpPr>
          <p:cNvPr id="20" name="Rectangle 19">
            <a:extLst>
              <a:ext uri="{FF2B5EF4-FFF2-40B4-BE49-F238E27FC236}">
                <a16:creationId xmlns:a16="http://schemas.microsoft.com/office/drawing/2014/main" id="{38321055-D2F0-D47B-AD32-F8ADCA74331F}"/>
              </a:ext>
            </a:extLst>
          </p:cNvPr>
          <p:cNvSpPr/>
          <p:nvPr/>
        </p:nvSpPr>
        <p:spPr>
          <a:xfrm flipV="1">
            <a:off x="8126361" y="1413354"/>
            <a:ext cx="678426" cy="45719"/>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4" name="TextBox 23">
            <a:extLst>
              <a:ext uri="{FF2B5EF4-FFF2-40B4-BE49-F238E27FC236}">
                <a16:creationId xmlns:a16="http://schemas.microsoft.com/office/drawing/2014/main" id="{3E222ACA-E4AF-2EB0-D1F3-7B97171ADD26}"/>
              </a:ext>
            </a:extLst>
          </p:cNvPr>
          <p:cNvSpPr txBox="1"/>
          <p:nvPr/>
        </p:nvSpPr>
        <p:spPr>
          <a:xfrm>
            <a:off x="5372987" y="628076"/>
            <a:ext cx="3547897" cy="830997"/>
          </a:xfrm>
          <a:prstGeom prst="rect">
            <a:avLst/>
          </a:prstGeom>
          <a:noFill/>
        </p:spPr>
        <p:txBody>
          <a:bodyPr wrap="square" rtlCol="0">
            <a:spAutoFit/>
          </a:bodyPr>
          <a:lstStyle/>
          <a:p>
            <a:pPr algn="ctr"/>
            <a:r>
              <a:rPr lang="en-US" sz="4800" dirty="0">
                <a:solidFill>
                  <a:srgbClr val="50C9D5"/>
                </a:solidFill>
                <a:latin typeface="Rubik" panose="00000500000000000000" pitchFamily="2" charset="-79"/>
                <a:cs typeface="Rubik" panose="00000500000000000000" pitchFamily="2" charset="-79"/>
              </a:rPr>
              <a:t>Form</a:t>
            </a:r>
            <a:endParaRPr lang="fr-FR" sz="4800" dirty="0">
              <a:solidFill>
                <a:srgbClr val="50C9D5"/>
              </a:solidFill>
              <a:latin typeface="Rubik" panose="00000500000000000000" pitchFamily="2" charset="-79"/>
              <a:cs typeface="Rubik" panose="00000500000000000000" pitchFamily="2" charset="-79"/>
            </a:endParaRPr>
          </a:p>
        </p:txBody>
      </p:sp>
      <p:pic>
        <p:nvPicPr>
          <p:cNvPr id="4" name="Picture 3">
            <a:extLst>
              <a:ext uri="{FF2B5EF4-FFF2-40B4-BE49-F238E27FC236}">
                <a16:creationId xmlns:a16="http://schemas.microsoft.com/office/drawing/2014/main" id="{015AFE39-7FEF-4867-F1C9-7D932F1269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7641" y="329394"/>
            <a:ext cx="1428359" cy="1428359"/>
          </a:xfrm>
          <a:prstGeom prst="rect">
            <a:avLst/>
          </a:prstGeom>
        </p:spPr>
      </p:pic>
      <p:pic>
        <p:nvPicPr>
          <p:cNvPr id="1026" name="Picture 2" descr="Tableau des réponses au formulaire Forms. Titre de la question : Sexe. Nombre de réponses : 73 réponses.">
            <a:extLst>
              <a:ext uri="{FF2B5EF4-FFF2-40B4-BE49-F238E27FC236}">
                <a16:creationId xmlns:a16="http://schemas.microsoft.com/office/drawing/2014/main" id="{5AF24119-D2ED-E175-AD98-292C60C1E9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2100" y="2087147"/>
            <a:ext cx="9067800" cy="381485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3F69F2F0-4B09-6DF1-3E82-DA217DC2A4A1}"/>
              </a:ext>
            </a:extLst>
          </p:cNvPr>
          <p:cNvPicPr>
            <a:picLocks noChangeAspect="1"/>
          </p:cNvPicPr>
          <p:nvPr/>
        </p:nvPicPr>
        <p:blipFill>
          <a:blip r:embed="rId7"/>
          <a:stretch>
            <a:fillRect/>
          </a:stretch>
        </p:blipFill>
        <p:spPr>
          <a:xfrm>
            <a:off x="-8475579" y="2056435"/>
            <a:ext cx="6448905" cy="4403476"/>
          </a:xfrm>
          <a:prstGeom prst="rect">
            <a:avLst/>
          </a:prstGeom>
        </p:spPr>
      </p:pic>
      <p:pic>
        <p:nvPicPr>
          <p:cNvPr id="9" name="Picture 2" descr="Tableau des réponses au formulaire Forms. Titre de la question : Sexe. Nombre de réponses : 73 réponses.">
            <a:extLst>
              <a:ext uri="{FF2B5EF4-FFF2-40B4-BE49-F238E27FC236}">
                <a16:creationId xmlns:a16="http://schemas.microsoft.com/office/drawing/2014/main" id="{1954BA62-3E8D-59D5-0B2A-291E1ED231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5200" y="2056436"/>
            <a:ext cx="5753100" cy="24203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Tableau des réponses au formulaire Forms. Titre de la question : Age. Nombre de réponses : 73 réponses.">
            <a:extLst>
              <a:ext uri="{FF2B5EF4-FFF2-40B4-BE49-F238E27FC236}">
                <a16:creationId xmlns:a16="http://schemas.microsoft.com/office/drawing/2014/main" id="{C3DD91A0-45AF-1983-1C1C-E9A50D1370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479315" y="3270230"/>
            <a:ext cx="6332631" cy="301047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271326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7214"/>
          </a:xfrm>
          <a:prstGeom prst="rect">
            <a:avLst/>
          </a:prstGeom>
        </p:spPr>
      </p:pic>
      <p:sp>
        <p:nvSpPr>
          <p:cNvPr id="20" name="Rectangle 19">
            <a:extLst>
              <a:ext uri="{FF2B5EF4-FFF2-40B4-BE49-F238E27FC236}">
                <a16:creationId xmlns:a16="http://schemas.microsoft.com/office/drawing/2014/main" id="{38321055-D2F0-D47B-AD32-F8ADCA74331F}"/>
              </a:ext>
            </a:extLst>
          </p:cNvPr>
          <p:cNvSpPr/>
          <p:nvPr/>
        </p:nvSpPr>
        <p:spPr>
          <a:xfrm flipV="1">
            <a:off x="8126361" y="1413354"/>
            <a:ext cx="678426" cy="45719"/>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4" name="TextBox 23">
            <a:extLst>
              <a:ext uri="{FF2B5EF4-FFF2-40B4-BE49-F238E27FC236}">
                <a16:creationId xmlns:a16="http://schemas.microsoft.com/office/drawing/2014/main" id="{3E222ACA-E4AF-2EB0-D1F3-7B97171ADD26}"/>
              </a:ext>
            </a:extLst>
          </p:cNvPr>
          <p:cNvSpPr txBox="1"/>
          <p:nvPr/>
        </p:nvSpPr>
        <p:spPr>
          <a:xfrm>
            <a:off x="5372987" y="628076"/>
            <a:ext cx="3547897" cy="830997"/>
          </a:xfrm>
          <a:prstGeom prst="rect">
            <a:avLst/>
          </a:prstGeom>
          <a:noFill/>
        </p:spPr>
        <p:txBody>
          <a:bodyPr wrap="square" rtlCol="0">
            <a:spAutoFit/>
          </a:bodyPr>
          <a:lstStyle/>
          <a:p>
            <a:pPr algn="ctr"/>
            <a:r>
              <a:rPr lang="en-US" sz="4800" dirty="0">
                <a:solidFill>
                  <a:srgbClr val="50C9D5"/>
                </a:solidFill>
                <a:latin typeface="Rubik" panose="00000500000000000000" pitchFamily="2" charset="-79"/>
                <a:cs typeface="Rubik" panose="00000500000000000000" pitchFamily="2" charset="-79"/>
              </a:rPr>
              <a:t>Form</a:t>
            </a:r>
            <a:endParaRPr lang="fr-FR" sz="4800" dirty="0">
              <a:solidFill>
                <a:srgbClr val="50C9D5"/>
              </a:solidFill>
              <a:latin typeface="Rubik" panose="00000500000000000000" pitchFamily="2" charset="-79"/>
              <a:cs typeface="Rubik" panose="00000500000000000000" pitchFamily="2" charset="-79"/>
            </a:endParaRPr>
          </a:p>
        </p:txBody>
      </p:sp>
      <p:pic>
        <p:nvPicPr>
          <p:cNvPr id="4" name="Picture 3">
            <a:extLst>
              <a:ext uri="{FF2B5EF4-FFF2-40B4-BE49-F238E27FC236}">
                <a16:creationId xmlns:a16="http://schemas.microsoft.com/office/drawing/2014/main" id="{015AFE39-7FEF-4867-F1C9-7D932F1269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7641" y="329394"/>
            <a:ext cx="1428359" cy="1428359"/>
          </a:xfrm>
          <a:prstGeom prst="rect">
            <a:avLst/>
          </a:prstGeom>
        </p:spPr>
      </p:pic>
      <p:pic>
        <p:nvPicPr>
          <p:cNvPr id="1026" name="Picture 2" descr="Tableau des réponses au formulaire Forms. Titre de la question : Sexe. Nombre de réponses : 73 réponses.">
            <a:extLst>
              <a:ext uri="{FF2B5EF4-FFF2-40B4-BE49-F238E27FC236}">
                <a16:creationId xmlns:a16="http://schemas.microsoft.com/office/drawing/2014/main" id="{5AF24119-D2ED-E175-AD98-292C60C1E9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900" y="2056436"/>
            <a:ext cx="5753100" cy="242034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ableau des réponses au formulaire Forms. Titre de la question : Age. Nombre de réponses : 73 réponses.">
            <a:extLst>
              <a:ext uri="{FF2B5EF4-FFF2-40B4-BE49-F238E27FC236}">
                <a16:creationId xmlns:a16="http://schemas.microsoft.com/office/drawing/2014/main" id="{0DD31A07-AEA3-0BDC-D6DC-6E56B9100B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72987" y="3270230"/>
            <a:ext cx="6332631" cy="301047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Tableau des réponses au formulaire Forms. Titre de la question : Sexe. Nombre de réponses : 73 réponses.">
            <a:extLst>
              <a:ext uri="{FF2B5EF4-FFF2-40B4-BE49-F238E27FC236}">
                <a16:creationId xmlns:a16="http://schemas.microsoft.com/office/drawing/2014/main" id="{DF76C8C3-E569-74F1-9BF0-A31B9198B1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87000" y="2087147"/>
            <a:ext cx="9067800" cy="381485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Tableau des réponses au formulaire Forms. Titre de la question : Année Universitaire. Nombre de réponses : 73 réponses.">
            <a:extLst>
              <a:ext uri="{FF2B5EF4-FFF2-40B4-BE49-F238E27FC236}">
                <a16:creationId xmlns:a16="http://schemas.microsoft.com/office/drawing/2014/main" id="{DC704187-A8A3-EE8D-FA36-98ABC7C6822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99372" y="7494498"/>
            <a:ext cx="8393255" cy="353106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1035884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7214"/>
          </a:xfrm>
          <a:prstGeom prst="rect">
            <a:avLst/>
          </a:prstGeom>
        </p:spPr>
      </p:pic>
      <p:sp>
        <p:nvSpPr>
          <p:cNvPr id="20" name="Rectangle 19">
            <a:extLst>
              <a:ext uri="{FF2B5EF4-FFF2-40B4-BE49-F238E27FC236}">
                <a16:creationId xmlns:a16="http://schemas.microsoft.com/office/drawing/2014/main" id="{38321055-D2F0-D47B-AD32-F8ADCA74331F}"/>
              </a:ext>
            </a:extLst>
          </p:cNvPr>
          <p:cNvSpPr/>
          <p:nvPr/>
        </p:nvSpPr>
        <p:spPr>
          <a:xfrm flipV="1">
            <a:off x="8126361" y="1413354"/>
            <a:ext cx="678426" cy="45719"/>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4" name="TextBox 23">
            <a:extLst>
              <a:ext uri="{FF2B5EF4-FFF2-40B4-BE49-F238E27FC236}">
                <a16:creationId xmlns:a16="http://schemas.microsoft.com/office/drawing/2014/main" id="{3E222ACA-E4AF-2EB0-D1F3-7B97171ADD26}"/>
              </a:ext>
            </a:extLst>
          </p:cNvPr>
          <p:cNvSpPr txBox="1"/>
          <p:nvPr/>
        </p:nvSpPr>
        <p:spPr>
          <a:xfrm>
            <a:off x="5372987" y="628076"/>
            <a:ext cx="3547897" cy="830997"/>
          </a:xfrm>
          <a:prstGeom prst="rect">
            <a:avLst/>
          </a:prstGeom>
          <a:noFill/>
        </p:spPr>
        <p:txBody>
          <a:bodyPr wrap="square" rtlCol="0">
            <a:spAutoFit/>
          </a:bodyPr>
          <a:lstStyle/>
          <a:p>
            <a:pPr algn="ctr"/>
            <a:r>
              <a:rPr lang="en-US" sz="4800" dirty="0">
                <a:solidFill>
                  <a:srgbClr val="50C9D5"/>
                </a:solidFill>
                <a:latin typeface="Rubik" panose="00000500000000000000" pitchFamily="2" charset="-79"/>
                <a:cs typeface="Rubik" panose="00000500000000000000" pitchFamily="2" charset="-79"/>
              </a:rPr>
              <a:t>Form</a:t>
            </a:r>
            <a:endParaRPr lang="fr-FR" sz="4800" dirty="0">
              <a:solidFill>
                <a:srgbClr val="50C9D5"/>
              </a:solidFill>
              <a:latin typeface="Rubik" panose="00000500000000000000" pitchFamily="2" charset="-79"/>
              <a:cs typeface="Rubik" panose="00000500000000000000" pitchFamily="2" charset="-79"/>
            </a:endParaRPr>
          </a:p>
        </p:txBody>
      </p:sp>
      <p:pic>
        <p:nvPicPr>
          <p:cNvPr id="4" name="Picture 3">
            <a:extLst>
              <a:ext uri="{FF2B5EF4-FFF2-40B4-BE49-F238E27FC236}">
                <a16:creationId xmlns:a16="http://schemas.microsoft.com/office/drawing/2014/main" id="{015AFE39-7FEF-4867-F1C9-7D932F1269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7641" y="329394"/>
            <a:ext cx="1428359" cy="1428359"/>
          </a:xfrm>
          <a:prstGeom prst="rect">
            <a:avLst/>
          </a:prstGeom>
        </p:spPr>
      </p:pic>
      <p:pic>
        <p:nvPicPr>
          <p:cNvPr id="3074" name="Picture 2" descr="Tableau des réponses au formulaire Forms. Titre de la question : Année Universitaire. Nombre de réponses : 73 réponses.">
            <a:extLst>
              <a:ext uri="{FF2B5EF4-FFF2-40B4-BE49-F238E27FC236}">
                <a16:creationId xmlns:a16="http://schemas.microsoft.com/office/drawing/2014/main" id="{200C7E29-F47F-A225-99BD-1C0BB7BB87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9372" y="2385829"/>
            <a:ext cx="8393255" cy="353106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Tableau des réponses au formulaire Forms. Titre de la question : Sexe. Nombre de réponses : 73 réponses.">
            <a:extLst>
              <a:ext uri="{FF2B5EF4-FFF2-40B4-BE49-F238E27FC236}">
                <a16:creationId xmlns:a16="http://schemas.microsoft.com/office/drawing/2014/main" id="{FFE4204A-F41A-FD7B-9AC4-F1F5D5C3D3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85255" y="2056436"/>
            <a:ext cx="5753100" cy="24203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Tableau des réponses au formulaire Forms. Titre de la question : Age. Nombre de réponses : 73 réponses.">
            <a:extLst>
              <a:ext uri="{FF2B5EF4-FFF2-40B4-BE49-F238E27FC236}">
                <a16:creationId xmlns:a16="http://schemas.microsoft.com/office/drawing/2014/main" id="{48227A85-A73A-759A-9617-CF2AC45D6BC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929942" y="3270230"/>
            <a:ext cx="6332631" cy="30104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Tableau des réponses au formulaire Forms. Titre de la question : Perception de l'utilité des Frameworks. Nombre de réponses : .">
            <a:extLst>
              <a:ext uri="{FF2B5EF4-FFF2-40B4-BE49-F238E27FC236}">
                <a16:creationId xmlns:a16="http://schemas.microsoft.com/office/drawing/2014/main" id="{C9F0F159-62CC-9579-031C-676481479AE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09861" y="2201614"/>
            <a:ext cx="5646788" cy="24506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Tableau des réponses au formulaire Forms. Titre de la question : Perception de la facilité de l'utilisation des Frameworks. Nombre de réponses : .">
            <a:extLst>
              <a:ext uri="{FF2B5EF4-FFF2-40B4-BE49-F238E27FC236}">
                <a16:creationId xmlns:a16="http://schemas.microsoft.com/office/drawing/2014/main" id="{648BE37D-BE6F-9C90-E6FD-7CB2D146445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929942" y="3776306"/>
            <a:ext cx="5646788" cy="276163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3772564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7214"/>
          </a:xfrm>
          <a:prstGeom prst="rect">
            <a:avLst/>
          </a:prstGeom>
        </p:spPr>
      </p:pic>
      <p:sp>
        <p:nvSpPr>
          <p:cNvPr id="20" name="Rectangle 19">
            <a:extLst>
              <a:ext uri="{FF2B5EF4-FFF2-40B4-BE49-F238E27FC236}">
                <a16:creationId xmlns:a16="http://schemas.microsoft.com/office/drawing/2014/main" id="{38321055-D2F0-D47B-AD32-F8ADCA74331F}"/>
              </a:ext>
            </a:extLst>
          </p:cNvPr>
          <p:cNvSpPr/>
          <p:nvPr/>
        </p:nvSpPr>
        <p:spPr>
          <a:xfrm flipV="1">
            <a:off x="8126361" y="1413354"/>
            <a:ext cx="678426" cy="45719"/>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4" name="TextBox 23">
            <a:extLst>
              <a:ext uri="{FF2B5EF4-FFF2-40B4-BE49-F238E27FC236}">
                <a16:creationId xmlns:a16="http://schemas.microsoft.com/office/drawing/2014/main" id="{3E222ACA-E4AF-2EB0-D1F3-7B97171ADD26}"/>
              </a:ext>
            </a:extLst>
          </p:cNvPr>
          <p:cNvSpPr txBox="1"/>
          <p:nvPr/>
        </p:nvSpPr>
        <p:spPr>
          <a:xfrm>
            <a:off x="5372987" y="628076"/>
            <a:ext cx="3547897" cy="830997"/>
          </a:xfrm>
          <a:prstGeom prst="rect">
            <a:avLst/>
          </a:prstGeom>
          <a:noFill/>
        </p:spPr>
        <p:txBody>
          <a:bodyPr wrap="square" rtlCol="0">
            <a:spAutoFit/>
          </a:bodyPr>
          <a:lstStyle/>
          <a:p>
            <a:pPr algn="ctr"/>
            <a:r>
              <a:rPr lang="en-US" sz="4800" dirty="0">
                <a:solidFill>
                  <a:srgbClr val="50C9D5"/>
                </a:solidFill>
                <a:latin typeface="Rubik" panose="00000500000000000000" pitchFamily="2" charset="-79"/>
                <a:cs typeface="Rubik" panose="00000500000000000000" pitchFamily="2" charset="-79"/>
              </a:rPr>
              <a:t>Form</a:t>
            </a:r>
            <a:endParaRPr lang="fr-FR" sz="4800" dirty="0">
              <a:solidFill>
                <a:srgbClr val="50C9D5"/>
              </a:solidFill>
              <a:latin typeface="Rubik" panose="00000500000000000000" pitchFamily="2" charset="-79"/>
              <a:cs typeface="Rubik" panose="00000500000000000000" pitchFamily="2" charset="-79"/>
            </a:endParaRPr>
          </a:p>
        </p:txBody>
      </p:sp>
      <p:pic>
        <p:nvPicPr>
          <p:cNvPr id="4" name="Picture 3">
            <a:extLst>
              <a:ext uri="{FF2B5EF4-FFF2-40B4-BE49-F238E27FC236}">
                <a16:creationId xmlns:a16="http://schemas.microsoft.com/office/drawing/2014/main" id="{015AFE39-7FEF-4867-F1C9-7D932F1269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7641" y="329394"/>
            <a:ext cx="1428359" cy="1428359"/>
          </a:xfrm>
          <a:prstGeom prst="rect">
            <a:avLst/>
          </a:prstGeom>
        </p:spPr>
      </p:pic>
      <p:pic>
        <p:nvPicPr>
          <p:cNvPr id="4098" name="Picture 2" descr="Tableau des réponses au formulaire Forms. Titre de la question : Perception de l'utilité des Frameworks. Nombre de réponses : .">
            <a:extLst>
              <a:ext uri="{FF2B5EF4-FFF2-40B4-BE49-F238E27FC236}">
                <a16:creationId xmlns:a16="http://schemas.microsoft.com/office/drawing/2014/main" id="{62D1D955-8954-B4CB-CED2-E8E3084FCB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212" y="2201614"/>
            <a:ext cx="5646788" cy="245061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Tableau des réponses au formulaire Forms. Titre de la question : Perception de la facilité de l'utilisation des Frameworks. Nombre de réponses : .">
            <a:extLst>
              <a:ext uri="{FF2B5EF4-FFF2-40B4-BE49-F238E27FC236}">
                <a16:creationId xmlns:a16="http://schemas.microsoft.com/office/drawing/2014/main" id="{3082A484-472C-83BF-7F01-3E4C9551AE7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20606" y="3776306"/>
            <a:ext cx="5646788" cy="276163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Tableau des réponses au formulaire Forms. Titre de la question : Année Universitaire. Nombre de réponses : 73 réponses.">
            <a:extLst>
              <a:ext uri="{FF2B5EF4-FFF2-40B4-BE49-F238E27FC236}">
                <a16:creationId xmlns:a16="http://schemas.microsoft.com/office/drawing/2014/main" id="{A1B04F8F-D71D-5F08-95F0-18CE829AACE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99372" y="7642492"/>
            <a:ext cx="8393255" cy="353106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Tableau des réponses au formulaire Forms. Titre de la question : Attitude envers l'utilisation des Frameworks&#10;. Nombre de réponses : .">
            <a:extLst>
              <a:ext uri="{FF2B5EF4-FFF2-40B4-BE49-F238E27FC236}">
                <a16:creationId xmlns:a16="http://schemas.microsoft.com/office/drawing/2014/main" id="{DC485340-CAA7-BFA1-BFAF-C574E75C9C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777956" y="1927564"/>
            <a:ext cx="5775199" cy="28244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Tableau des réponses au formulaire Forms. Titre de la question : Intention d'utilisation des Frameworks. Nombre de réponses : .">
            <a:extLst>
              <a:ext uri="{FF2B5EF4-FFF2-40B4-BE49-F238E27FC236}">
                <a16:creationId xmlns:a16="http://schemas.microsoft.com/office/drawing/2014/main" id="{D138FD5B-7852-A7DD-8ECB-4A16A0E79E5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94985" y="3647188"/>
            <a:ext cx="5951219" cy="258273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286092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786"/>
            <a:ext cx="12192000" cy="6857214"/>
          </a:xfrm>
          <a:prstGeom prst="rect">
            <a:avLst/>
          </a:prstGeom>
        </p:spPr>
      </p:pic>
      <p:pic>
        <p:nvPicPr>
          <p:cNvPr id="9" name="Graphic 8">
            <a:extLst>
              <a:ext uri="{FF2B5EF4-FFF2-40B4-BE49-F238E27FC236}">
                <a16:creationId xmlns:a16="http://schemas.microsoft.com/office/drawing/2014/main" id="{B416A475-2873-6753-C3B6-1C782DE313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72202" y="6857606"/>
            <a:ext cx="10075399" cy="5855110"/>
          </a:xfrm>
          <a:prstGeom prst="rect">
            <a:avLst/>
          </a:prstGeom>
        </p:spPr>
      </p:pic>
      <p:pic>
        <p:nvPicPr>
          <p:cNvPr id="11" name="Graphic 10">
            <a:extLst>
              <a:ext uri="{FF2B5EF4-FFF2-40B4-BE49-F238E27FC236}">
                <a16:creationId xmlns:a16="http://schemas.microsoft.com/office/drawing/2014/main" id="{5B07E2DB-F9FB-A8CD-4568-401ACCD4B0F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25780" y="9507566"/>
            <a:ext cx="1304553" cy="1425345"/>
          </a:xfrm>
          <a:prstGeom prst="rect">
            <a:avLst/>
          </a:prstGeom>
        </p:spPr>
      </p:pic>
      <p:pic>
        <p:nvPicPr>
          <p:cNvPr id="13" name="Graphic 12">
            <a:extLst>
              <a:ext uri="{FF2B5EF4-FFF2-40B4-BE49-F238E27FC236}">
                <a16:creationId xmlns:a16="http://schemas.microsoft.com/office/drawing/2014/main" id="{AEA4FE9D-BB42-DF14-550D-C1F378BBB41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72202" y="-3584556"/>
            <a:ext cx="2103870" cy="3238611"/>
          </a:xfrm>
          <a:prstGeom prst="rect">
            <a:avLst/>
          </a:prstGeom>
        </p:spPr>
      </p:pic>
      <p:pic>
        <p:nvPicPr>
          <p:cNvPr id="15" name="Graphic 14">
            <a:extLst>
              <a:ext uri="{FF2B5EF4-FFF2-40B4-BE49-F238E27FC236}">
                <a16:creationId xmlns:a16="http://schemas.microsoft.com/office/drawing/2014/main" id="{FF4DDE5D-C71F-5DD4-B3CE-7677A5F174B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40498" y="-1393450"/>
            <a:ext cx="733116" cy="927616"/>
          </a:xfrm>
          <a:prstGeom prst="rect">
            <a:avLst/>
          </a:prstGeom>
        </p:spPr>
      </p:pic>
      <p:pic>
        <p:nvPicPr>
          <p:cNvPr id="17" name="Graphic 16">
            <a:extLst>
              <a:ext uri="{FF2B5EF4-FFF2-40B4-BE49-F238E27FC236}">
                <a16:creationId xmlns:a16="http://schemas.microsoft.com/office/drawing/2014/main" id="{8558D562-ACE9-F491-AE9B-F0E98CCEC23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88887" y="1738126"/>
            <a:ext cx="5292798" cy="3669162"/>
          </a:xfrm>
          <a:prstGeom prst="rect">
            <a:avLst/>
          </a:prstGeom>
        </p:spPr>
      </p:pic>
      <p:pic>
        <p:nvPicPr>
          <p:cNvPr id="19" name="Graphic 18">
            <a:extLst>
              <a:ext uri="{FF2B5EF4-FFF2-40B4-BE49-F238E27FC236}">
                <a16:creationId xmlns:a16="http://schemas.microsoft.com/office/drawing/2014/main" id="{6148AF2B-EAD2-57D4-7EF3-C2E1CFE1719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94138" y="-2329652"/>
            <a:ext cx="6879476" cy="469976"/>
          </a:xfrm>
          <a:prstGeom prst="rect">
            <a:avLst/>
          </a:prstGeom>
        </p:spPr>
      </p:pic>
      <p:sp>
        <p:nvSpPr>
          <p:cNvPr id="2" name="Oval 1">
            <a:extLst>
              <a:ext uri="{FF2B5EF4-FFF2-40B4-BE49-F238E27FC236}">
                <a16:creationId xmlns:a16="http://schemas.microsoft.com/office/drawing/2014/main" id="{03F05494-E88E-EAFA-9536-ECBBA2F572A1}"/>
              </a:ext>
            </a:extLst>
          </p:cNvPr>
          <p:cNvSpPr/>
          <p:nvPr/>
        </p:nvSpPr>
        <p:spPr>
          <a:xfrm>
            <a:off x="4017592" y="2458901"/>
            <a:ext cx="2301765" cy="230176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5" name="Graphic 24">
            <a:extLst>
              <a:ext uri="{FF2B5EF4-FFF2-40B4-BE49-F238E27FC236}">
                <a16:creationId xmlns:a16="http://schemas.microsoft.com/office/drawing/2014/main" id="{11833874-1FB9-96CA-AAC7-F832BB753A4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0" y="6839512"/>
            <a:ext cx="12192000" cy="7469657"/>
          </a:xfrm>
          <a:prstGeom prst="rect">
            <a:avLst/>
          </a:prstGeom>
        </p:spPr>
      </p:pic>
      <p:sp>
        <p:nvSpPr>
          <p:cNvPr id="3" name="TextBox 2">
            <a:extLst>
              <a:ext uri="{FF2B5EF4-FFF2-40B4-BE49-F238E27FC236}">
                <a16:creationId xmlns:a16="http://schemas.microsoft.com/office/drawing/2014/main" id="{EB314A99-DD98-CAD1-0E59-26775582B445}"/>
              </a:ext>
            </a:extLst>
          </p:cNvPr>
          <p:cNvSpPr txBox="1"/>
          <p:nvPr/>
        </p:nvSpPr>
        <p:spPr>
          <a:xfrm>
            <a:off x="4835718" y="907129"/>
            <a:ext cx="4839786" cy="923330"/>
          </a:xfrm>
          <a:prstGeom prst="rect">
            <a:avLst/>
          </a:prstGeom>
          <a:noFill/>
        </p:spPr>
        <p:txBody>
          <a:bodyPr wrap="none" rtlCol="0">
            <a:spAutoFit/>
          </a:bodyPr>
          <a:lstStyle/>
          <a:p>
            <a:pPr algn="ctr"/>
            <a:r>
              <a:rPr lang="en-US" sz="5400" dirty="0">
                <a:solidFill>
                  <a:srgbClr val="50C9D5"/>
                </a:solidFill>
                <a:latin typeface="Rubik" panose="00000500000000000000" pitchFamily="2" charset="-79"/>
                <a:cs typeface="Rubik" panose="00000500000000000000" pitchFamily="2" charset="-79"/>
              </a:rPr>
              <a:t>Meet our team</a:t>
            </a:r>
            <a:endParaRPr lang="fr-FR" sz="5400" dirty="0">
              <a:solidFill>
                <a:srgbClr val="50C9D5"/>
              </a:solidFill>
              <a:latin typeface="Rubik" panose="00000500000000000000" pitchFamily="2" charset="-79"/>
              <a:cs typeface="Rubik" panose="00000500000000000000" pitchFamily="2" charset="-79"/>
            </a:endParaRPr>
          </a:p>
        </p:txBody>
      </p:sp>
      <p:pic>
        <p:nvPicPr>
          <p:cNvPr id="6" name="Picture 5">
            <a:extLst>
              <a:ext uri="{FF2B5EF4-FFF2-40B4-BE49-F238E27FC236}">
                <a16:creationId xmlns:a16="http://schemas.microsoft.com/office/drawing/2014/main" id="{7B6FEA8D-11CA-03A0-A230-D14626E393D5}"/>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770294" y="368503"/>
            <a:ext cx="1717380" cy="1717380"/>
          </a:xfrm>
          <a:prstGeom prst="rect">
            <a:avLst/>
          </a:prstGeom>
        </p:spPr>
      </p:pic>
      <p:sp>
        <p:nvSpPr>
          <p:cNvPr id="5" name="Oval 4">
            <a:extLst>
              <a:ext uri="{FF2B5EF4-FFF2-40B4-BE49-F238E27FC236}">
                <a16:creationId xmlns:a16="http://schemas.microsoft.com/office/drawing/2014/main" id="{877A06CE-7192-AD7F-C534-DC8019CF5B16}"/>
              </a:ext>
            </a:extLst>
          </p:cNvPr>
          <p:cNvSpPr/>
          <p:nvPr/>
        </p:nvSpPr>
        <p:spPr>
          <a:xfrm>
            <a:off x="4017592" y="2458901"/>
            <a:ext cx="2301765" cy="230176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8" name="Group 7">
            <a:extLst>
              <a:ext uri="{FF2B5EF4-FFF2-40B4-BE49-F238E27FC236}">
                <a16:creationId xmlns:a16="http://schemas.microsoft.com/office/drawing/2014/main" id="{FF7DAA8E-7F9D-2434-7F39-91161E082447}"/>
              </a:ext>
            </a:extLst>
          </p:cNvPr>
          <p:cNvGrpSpPr/>
          <p:nvPr/>
        </p:nvGrpSpPr>
        <p:grpSpPr>
          <a:xfrm>
            <a:off x="3473327" y="-3479533"/>
            <a:ext cx="1503109" cy="2407996"/>
            <a:chOff x="3966810" y="-3805543"/>
            <a:chExt cx="1503109" cy="2407996"/>
          </a:xfrm>
        </p:grpSpPr>
        <p:sp>
          <p:nvSpPr>
            <p:cNvPr id="10" name="Freeform: Shape 9">
              <a:extLst>
                <a:ext uri="{FF2B5EF4-FFF2-40B4-BE49-F238E27FC236}">
                  <a16:creationId xmlns:a16="http://schemas.microsoft.com/office/drawing/2014/main" id="{A8B1537A-7669-0E5F-5C1B-08ECDED8A582}"/>
                </a:ext>
              </a:extLst>
            </p:cNvPr>
            <p:cNvSpPr/>
            <p:nvPr/>
          </p:nvSpPr>
          <p:spPr>
            <a:xfrm flipV="1">
              <a:off x="4015189" y="-3805543"/>
              <a:ext cx="1454730" cy="2407996"/>
            </a:xfrm>
            <a:custGeom>
              <a:avLst/>
              <a:gdLst>
                <a:gd name="connsiteX0" fmla="*/ 1454125 w 1454730"/>
                <a:gd name="connsiteY0" fmla="*/ -3255 h 2407996"/>
                <a:gd name="connsiteX1" fmla="*/ -605 w 1454730"/>
                <a:gd name="connsiteY1" fmla="*/ -3255 h 2407996"/>
                <a:gd name="connsiteX2" fmla="*/ -605 w 1454730"/>
                <a:gd name="connsiteY2" fmla="*/ 2404742 h 2407996"/>
                <a:gd name="connsiteX3" fmla="*/ 1454125 w 1454730"/>
                <a:gd name="connsiteY3" fmla="*/ 2404742 h 2407996"/>
                <a:gd name="connsiteX4" fmla="*/ 1454125 w 1454730"/>
                <a:gd name="connsiteY4" fmla="*/ -3255 h 2407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4730" h="2407996">
                  <a:moveTo>
                    <a:pt x="1454125" y="-3255"/>
                  </a:moveTo>
                  <a:lnTo>
                    <a:pt x="-605" y="-3255"/>
                  </a:lnTo>
                  <a:lnTo>
                    <a:pt x="-605" y="2404742"/>
                  </a:lnTo>
                  <a:lnTo>
                    <a:pt x="1454125" y="2404742"/>
                  </a:lnTo>
                  <a:lnTo>
                    <a:pt x="1454125" y="-3255"/>
                  </a:lnTo>
                </a:path>
              </a:pathLst>
            </a:custGeom>
            <a:solidFill>
              <a:srgbClr val="DADBD8"/>
            </a:solidFill>
            <a:ln w="1270" cap="flat">
              <a:noFill/>
              <a:prstDash val="solid"/>
              <a:miter/>
            </a:ln>
          </p:spPr>
          <p:txBody>
            <a:bodyPr rtlCol="0" anchor="ctr"/>
            <a:lstStyle/>
            <a:p>
              <a:endParaRPr lang="fr-FR" dirty="0"/>
            </a:p>
          </p:txBody>
        </p:sp>
        <p:sp>
          <p:nvSpPr>
            <p:cNvPr id="12" name="Freeform: Shape 11">
              <a:extLst>
                <a:ext uri="{FF2B5EF4-FFF2-40B4-BE49-F238E27FC236}">
                  <a16:creationId xmlns:a16="http://schemas.microsoft.com/office/drawing/2014/main" id="{9A62EC68-350C-BBB5-7F25-B8C720BAE605}"/>
                </a:ext>
              </a:extLst>
            </p:cNvPr>
            <p:cNvSpPr/>
            <p:nvPr/>
          </p:nvSpPr>
          <p:spPr>
            <a:xfrm flipV="1">
              <a:off x="3966810" y="-3805543"/>
              <a:ext cx="1454734" cy="2407996"/>
            </a:xfrm>
            <a:custGeom>
              <a:avLst/>
              <a:gdLst>
                <a:gd name="connsiteX0" fmla="*/ 1454162 w 1454734"/>
                <a:gd name="connsiteY0" fmla="*/ -3255 h 2407996"/>
                <a:gd name="connsiteX1" fmla="*/ -572 w 1454734"/>
                <a:gd name="connsiteY1" fmla="*/ -3255 h 2407996"/>
                <a:gd name="connsiteX2" fmla="*/ -572 w 1454734"/>
                <a:gd name="connsiteY2" fmla="*/ 2404742 h 2407996"/>
                <a:gd name="connsiteX3" fmla="*/ 1454162 w 1454734"/>
                <a:gd name="connsiteY3" fmla="*/ 2404742 h 2407996"/>
                <a:gd name="connsiteX4" fmla="*/ 1454162 w 1454734"/>
                <a:gd name="connsiteY4" fmla="*/ -3255 h 2407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4734" h="2407996">
                  <a:moveTo>
                    <a:pt x="1454162" y="-3255"/>
                  </a:moveTo>
                  <a:lnTo>
                    <a:pt x="-572" y="-3255"/>
                  </a:lnTo>
                  <a:lnTo>
                    <a:pt x="-572" y="2404742"/>
                  </a:lnTo>
                  <a:lnTo>
                    <a:pt x="1454162" y="2404742"/>
                  </a:lnTo>
                  <a:lnTo>
                    <a:pt x="1454162" y="-3255"/>
                  </a:lnTo>
                </a:path>
              </a:pathLst>
            </a:custGeom>
            <a:solidFill>
              <a:srgbClr val="E7E8E5"/>
            </a:solidFill>
            <a:ln w="1270" cap="flat">
              <a:noFill/>
              <a:prstDash val="solid"/>
              <a:miter/>
            </a:ln>
          </p:spPr>
          <p:txBody>
            <a:bodyPr rtlCol="0" anchor="ctr"/>
            <a:lstStyle/>
            <a:p>
              <a:endParaRPr lang="fr-FR" dirty="0"/>
            </a:p>
          </p:txBody>
        </p:sp>
        <p:sp>
          <p:nvSpPr>
            <p:cNvPr id="14" name="Freeform: Shape 13">
              <a:extLst>
                <a:ext uri="{FF2B5EF4-FFF2-40B4-BE49-F238E27FC236}">
                  <a16:creationId xmlns:a16="http://schemas.microsoft.com/office/drawing/2014/main" id="{E693E532-DE57-E9FF-0619-73388E472183}"/>
                </a:ext>
              </a:extLst>
            </p:cNvPr>
            <p:cNvSpPr/>
            <p:nvPr/>
          </p:nvSpPr>
          <p:spPr>
            <a:xfrm flipV="1">
              <a:off x="4028752" y="-3756711"/>
              <a:ext cx="1330841" cy="2310345"/>
            </a:xfrm>
            <a:custGeom>
              <a:avLst/>
              <a:gdLst>
                <a:gd name="connsiteX0" fmla="*/ 1330270 w 1330841"/>
                <a:gd name="connsiteY0" fmla="*/ -3255 h 2310345"/>
                <a:gd name="connsiteX1" fmla="*/ -572 w 1330841"/>
                <a:gd name="connsiteY1" fmla="*/ -3255 h 2310345"/>
                <a:gd name="connsiteX2" fmla="*/ -572 w 1330841"/>
                <a:gd name="connsiteY2" fmla="*/ 2307091 h 2310345"/>
                <a:gd name="connsiteX3" fmla="*/ 1330270 w 1330841"/>
                <a:gd name="connsiteY3" fmla="*/ 2307091 h 2310345"/>
                <a:gd name="connsiteX4" fmla="*/ 1330270 w 1330841"/>
                <a:gd name="connsiteY4" fmla="*/ -3255 h 2310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841" h="2310345">
                  <a:moveTo>
                    <a:pt x="1330270" y="-3255"/>
                  </a:moveTo>
                  <a:lnTo>
                    <a:pt x="-572" y="-3255"/>
                  </a:lnTo>
                  <a:lnTo>
                    <a:pt x="-572" y="2307091"/>
                  </a:lnTo>
                  <a:lnTo>
                    <a:pt x="1330270" y="2307091"/>
                  </a:lnTo>
                  <a:lnTo>
                    <a:pt x="1330270" y="-3255"/>
                  </a:lnTo>
                </a:path>
              </a:pathLst>
            </a:custGeom>
            <a:solidFill>
              <a:srgbClr val="FFFFFF"/>
            </a:solidFill>
            <a:ln w="1270" cap="flat">
              <a:noFill/>
              <a:prstDash val="solid"/>
              <a:miter/>
            </a:ln>
          </p:spPr>
          <p:txBody>
            <a:bodyPr rtlCol="0" anchor="ctr"/>
            <a:lstStyle/>
            <a:p>
              <a:endParaRPr lang="fr-FR" dirty="0"/>
            </a:p>
          </p:txBody>
        </p:sp>
        <p:sp>
          <p:nvSpPr>
            <p:cNvPr id="16" name="Freeform: Shape 15">
              <a:extLst>
                <a:ext uri="{FF2B5EF4-FFF2-40B4-BE49-F238E27FC236}">
                  <a16:creationId xmlns:a16="http://schemas.microsoft.com/office/drawing/2014/main" id="{4013206F-8F25-93C4-0CB5-B234DCCBA450}"/>
                </a:ext>
              </a:extLst>
            </p:cNvPr>
            <p:cNvSpPr/>
            <p:nvPr/>
          </p:nvSpPr>
          <p:spPr>
            <a:xfrm flipV="1">
              <a:off x="4282112" y="-3456496"/>
              <a:ext cx="818356" cy="1709915"/>
            </a:xfrm>
            <a:custGeom>
              <a:avLst/>
              <a:gdLst>
                <a:gd name="connsiteX0" fmla="*/ 817786 w 818356"/>
                <a:gd name="connsiteY0" fmla="*/ -3255 h 1709915"/>
                <a:gd name="connsiteX1" fmla="*/ -570 w 818356"/>
                <a:gd name="connsiteY1" fmla="*/ -3255 h 1709915"/>
                <a:gd name="connsiteX2" fmla="*/ -570 w 818356"/>
                <a:gd name="connsiteY2" fmla="*/ 1706660 h 1709915"/>
                <a:gd name="connsiteX3" fmla="*/ 817786 w 818356"/>
                <a:gd name="connsiteY3" fmla="*/ 1706660 h 1709915"/>
                <a:gd name="connsiteX4" fmla="*/ 817786 w 818356"/>
                <a:gd name="connsiteY4" fmla="*/ -3255 h 1709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356" h="1709915">
                  <a:moveTo>
                    <a:pt x="817786" y="-3255"/>
                  </a:moveTo>
                  <a:lnTo>
                    <a:pt x="-570" y="-3255"/>
                  </a:lnTo>
                  <a:lnTo>
                    <a:pt x="-570" y="1706660"/>
                  </a:lnTo>
                  <a:lnTo>
                    <a:pt x="817786" y="1706660"/>
                  </a:lnTo>
                  <a:lnTo>
                    <a:pt x="817786" y="-3255"/>
                  </a:lnTo>
                </a:path>
              </a:pathLst>
            </a:custGeom>
            <a:solidFill>
              <a:srgbClr val="E7E8E5"/>
            </a:solidFill>
            <a:ln w="1270" cap="flat">
              <a:noFill/>
              <a:prstDash val="solid"/>
              <a:miter/>
            </a:ln>
          </p:spPr>
          <p:txBody>
            <a:bodyPr rtlCol="0" anchor="ctr"/>
            <a:lstStyle/>
            <a:p>
              <a:endParaRPr lang="fr-FR" dirty="0"/>
            </a:p>
          </p:txBody>
        </p:sp>
        <p:sp>
          <p:nvSpPr>
            <p:cNvPr id="18" name="Freeform: Shape 17">
              <a:extLst>
                <a:ext uri="{FF2B5EF4-FFF2-40B4-BE49-F238E27FC236}">
                  <a16:creationId xmlns:a16="http://schemas.microsoft.com/office/drawing/2014/main" id="{8FC9986B-3EA0-31B7-B303-D6D1917BBBC8}"/>
                </a:ext>
              </a:extLst>
            </p:cNvPr>
            <p:cNvSpPr/>
            <p:nvPr/>
          </p:nvSpPr>
          <p:spPr>
            <a:xfrm flipV="1">
              <a:off x="4282094" y="-2982481"/>
              <a:ext cx="824154" cy="1235900"/>
            </a:xfrm>
            <a:custGeom>
              <a:avLst/>
              <a:gdLst>
                <a:gd name="connsiteX0" fmla="*/ -554 w 824154"/>
                <a:gd name="connsiteY0" fmla="*/ 602048 h 1235900"/>
                <a:gd name="connsiteX1" fmla="*/ 299350 w 824154"/>
                <a:gd name="connsiteY1" fmla="*/ 939995 h 1235900"/>
                <a:gd name="connsiteX2" fmla="*/ 525385 w 824154"/>
                <a:gd name="connsiteY2" fmla="*/ 964569 h 1235900"/>
                <a:gd name="connsiteX3" fmla="*/ 817803 w 824154"/>
                <a:gd name="connsiteY3" fmla="*/ 1232857 h 1235900"/>
                <a:gd name="connsiteX4" fmla="*/ 823582 w 824154"/>
                <a:gd name="connsiteY4" fmla="*/ -3044 h 1235900"/>
                <a:gd name="connsiteX5" fmla="*/ -554 w 824154"/>
                <a:gd name="connsiteY5" fmla="*/ -3044 h 1235900"/>
                <a:gd name="connsiteX6" fmla="*/ -554 w 824154"/>
                <a:gd name="connsiteY6" fmla="*/ 602048 h 123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154" h="1235900">
                  <a:moveTo>
                    <a:pt x="-554" y="602048"/>
                  </a:moveTo>
                  <a:cubicBezTo>
                    <a:pt x="-2443" y="761776"/>
                    <a:pt x="141176" y="917706"/>
                    <a:pt x="299350" y="939995"/>
                  </a:cubicBezTo>
                  <a:cubicBezTo>
                    <a:pt x="374771" y="950637"/>
                    <a:pt x="454910" y="935664"/>
                    <a:pt x="525385" y="964569"/>
                  </a:cubicBezTo>
                  <a:cubicBezTo>
                    <a:pt x="651180" y="1016157"/>
                    <a:pt x="691210" y="1183289"/>
                    <a:pt x="817803" y="1232857"/>
                  </a:cubicBezTo>
                  <a:lnTo>
                    <a:pt x="823582" y="-3044"/>
                  </a:lnTo>
                  <a:lnTo>
                    <a:pt x="-554" y="-3044"/>
                  </a:lnTo>
                  <a:lnTo>
                    <a:pt x="-554" y="602048"/>
                  </a:lnTo>
                </a:path>
              </a:pathLst>
            </a:custGeom>
            <a:solidFill>
              <a:srgbClr val="DADBD8"/>
            </a:solidFill>
            <a:ln w="1270" cap="flat">
              <a:noFill/>
              <a:prstDash val="solid"/>
              <a:miter/>
            </a:ln>
          </p:spPr>
          <p:txBody>
            <a:bodyPr rtlCol="0" anchor="ctr"/>
            <a:lstStyle/>
            <a:p>
              <a:endParaRPr lang="fr-FR" dirty="0"/>
            </a:p>
          </p:txBody>
        </p:sp>
      </p:grpSp>
      <p:grpSp>
        <p:nvGrpSpPr>
          <p:cNvPr id="20" name="Group 19">
            <a:extLst>
              <a:ext uri="{FF2B5EF4-FFF2-40B4-BE49-F238E27FC236}">
                <a16:creationId xmlns:a16="http://schemas.microsoft.com/office/drawing/2014/main" id="{E387FC31-083B-0885-3576-0184F40BD61E}"/>
              </a:ext>
            </a:extLst>
          </p:cNvPr>
          <p:cNvGrpSpPr/>
          <p:nvPr/>
        </p:nvGrpSpPr>
        <p:grpSpPr>
          <a:xfrm>
            <a:off x="17757204" y="505361"/>
            <a:ext cx="1980793" cy="1331327"/>
            <a:chOff x="15110738" y="619087"/>
            <a:chExt cx="1980793" cy="1331327"/>
          </a:xfrm>
        </p:grpSpPr>
        <p:sp>
          <p:nvSpPr>
            <p:cNvPr id="21" name="Freeform: Shape 20">
              <a:extLst>
                <a:ext uri="{FF2B5EF4-FFF2-40B4-BE49-F238E27FC236}">
                  <a16:creationId xmlns:a16="http://schemas.microsoft.com/office/drawing/2014/main" id="{7F77A1BB-78A9-12BA-784B-47867F88AD17}"/>
                </a:ext>
              </a:extLst>
            </p:cNvPr>
            <p:cNvSpPr/>
            <p:nvPr/>
          </p:nvSpPr>
          <p:spPr>
            <a:xfrm flipV="1">
              <a:off x="15119768" y="619087"/>
              <a:ext cx="1971763" cy="1325092"/>
            </a:xfrm>
            <a:custGeom>
              <a:avLst/>
              <a:gdLst>
                <a:gd name="connsiteX0" fmla="*/ 1968739 w 1971763"/>
                <a:gd name="connsiteY0" fmla="*/ 1321257 h 1325092"/>
                <a:gd name="connsiteX1" fmla="*/ 1968739 w 1971763"/>
                <a:gd name="connsiteY1" fmla="*/ -3836 h 1325092"/>
                <a:gd name="connsiteX2" fmla="*/ 65530 w 1971763"/>
                <a:gd name="connsiteY2" fmla="*/ -3836 h 1325092"/>
                <a:gd name="connsiteX3" fmla="*/ -3025 w 1971763"/>
                <a:gd name="connsiteY3" fmla="*/ 1311986 h 1325092"/>
                <a:gd name="connsiteX4" fmla="*/ 1968739 w 1971763"/>
                <a:gd name="connsiteY4" fmla="*/ 1321257 h 1325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1763" h="1325092">
                  <a:moveTo>
                    <a:pt x="1968739" y="1321257"/>
                  </a:moveTo>
                  <a:lnTo>
                    <a:pt x="1968739" y="-3836"/>
                  </a:lnTo>
                  <a:lnTo>
                    <a:pt x="65530" y="-3836"/>
                  </a:lnTo>
                  <a:lnTo>
                    <a:pt x="-3025" y="1311986"/>
                  </a:lnTo>
                  <a:lnTo>
                    <a:pt x="1968739" y="1321257"/>
                  </a:lnTo>
                </a:path>
              </a:pathLst>
            </a:custGeom>
            <a:solidFill>
              <a:srgbClr val="DADBD8"/>
            </a:solidFill>
            <a:ln w="1270" cap="flat">
              <a:noFill/>
              <a:prstDash val="solid"/>
              <a:miter/>
            </a:ln>
          </p:spPr>
          <p:txBody>
            <a:bodyPr rtlCol="0" anchor="ctr"/>
            <a:lstStyle/>
            <a:p>
              <a:endParaRPr lang="fr-FR" dirty="0"/>
            </a:p>
          </p:txBody>
        </p:sp>
        <p:sp>
          <p:nvSpPr>
            <p:cNvPr id="22" name="Freeform: Shape 21">
              <a:extLst>
                <a:ext uri="{FF2B5EF4-FFF2-40B4-BE49-F238E27FC236}">
                  <a16:creationId xmlns:a16="http://schemas.microsoft.com/office/drawing/2014/main" id="{67D5D2C4-B526-5FBA-053C-2C33956A880A}"/>
                </a:ext>
              </a:extLst>
            </p:cNvPr>
            <p:cNvSpPr/>
            <p:nvPr/>
          </p:nvSpPr>
          <p:spPr>
            <a:xfrm flipV="1">
              <a:off x="15119768" y="628358"/>
              <a:ext cx="1903183" cy="1313040"/>
            </a:xfrm>
            <a:custGeom>
              <a:avLst/>
              <a:gdLst>
                <a:gd name="connsiteX0" fmla="*/ 1900182 w 1903183"/>
                <a:gd name="connsiteY0" fmla="*/ 1309207 h 1313040"/>
                <a:gd name="connsiteX1" fmla="*/ 1900182 w 1903183"/>
                <a:gd name="connsiteY1" fmla="*/ -3833 h 1313040"/>
                <a:gd name="connsiteX2" fmla="*/ -3002 w 1903183"/>
                <a:gd name="connsiteY2" fmla="*/ -3833 h 1313040"/>
                <a:gd name="connsiteX3" fmla="*/ -3002 w 1903183"/>
                <a:gd name="connsiteY3" fmla="*/ 1309207 h 1313040"/>
                <a:gd name="connsiteX4" fmla="*/ 1900182 w 1903183"/>
                <a:gd name="connsiteY4" fmla="*/ 1309207 h 1313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3183" h="1313040">
                  <a:moveTo>
                    <a:pt x="1900182" y="1309207"/>
                  </a:moveTo>
                  <a:lnTo>
                    <a:pt x="1900182" y="-3833"/>
                  </a:lnTo>
                  <a:lnTo>
                    <a:pt x="-3002" y="-3833"/>
                  </a:lnTo>
                  <a:lnTo>
                    <a:pt x="-3002" y="1309207"/>
                  </a:lnTo>
                  <a:lnTo>
                    <a:pt x="1900182" y="1309207"/>
                  </a:lnTo>
                </a:path>
              </a:pathLst>
            </a:custGeom>
            <a:solidFill>
              <a:srgbClr val="FFFFFF"/>
            </a:solidFill>
            <a:ln w="1270" cap="flat">
              <a:noFill/>
              <a:prstDash val="solid"/>
              <a:miter/>
            </a:ln>
          </p:spPr>
          <p:txBody>
            <a:bodyPr rtlCol="0" anchor="ctr"/>
            <a:lstStyle/>
            <a:p>
              <a:endParaRPr lang="fr-FR" dirty="0"/>
            </a:p>
          </p:txBody>
        </p:sp>
        <p:sp>
          <p:nvSpPr>
            <p:cNvPr id="23" name="Freeform: Shape 22">
              <a:extLst>
                <a:ext uri="{FF2B5EF4-FFF2-40B4-BE49-F238E27FC236}">
                  <a16:creationId xmlns:a16="http://schemas.microsoft.com/office/drawing/2014/main" id="{2D02B38C-0653-8987-D191-534F7D6E71F9}"/>
                </a:ext>
              </a:extLst>
            </p:cNvPr>
            <p:cNvSpPr/>
            <p:nvPr/>
          </p:nvSpPr>
          <p:spPr>
            <a:xfrm flipV="1">
              <a:off x="15110738" y="619328"/>
              <a:ext cx="1921242" cy="1331086"/>
            </a:xfrm>
            <a:custGeom>
              <a:avLst/>
              <a:gdLst>
                <a:gd name="connsiteX0" fmla="*/ 15058 w 1921242"/>
                <a:gd name="connsiteY0" fmla="*/ 14214 h 1331086"/>
                <a:gd name="connsiteX1" fmla="*/ 1900182 w 1921242"/>
                <a:gd name="connsiteY1" fmla="*/ 14214 h 1331086"/>
                <a:gd name="connsiteX2" fmla="*/ 1900182 w 1921242"/>
                <a:gd name="connsiteY2" fmla="*/ 1309207 h 1331086"/>
                <a:gd name="connsiteX3" fmla="*/ 15058 w 1921242"/>
                <a:gd name="connsiteY3" fmla="*/ 1309207 h 1331086"/>
                <a:gd name="connsiteX4" fmla="*/ 1918241 w 1921242"/>
                <a:gd name="connsiteY4" fmla="*/ -3833 h 1331086"/>
                <a:gd name="connsiteX5" fmla="*/ -3002 w 1921242"/>
                <a:gd name="connsiteY5" fmla="*/ -3833 h 1331086"/>
                <a:gd name="connsiteX6" fmla="*/ -3002 w 1921242"/>
                <a:gd name="connsiteY6" fmla="*/ 1327254 h 1331086"/>
                <a:gd name="connsiteX7" fmla="*/ 1918241 w 1921242"/>
                <a:gd name="connsiteY7" fmla="*/ 1327254 h 1331086"/>
                <a:gd name="connsiteX8" fmla="*/ 1918241 w 1921242"/>
                <a:gd name="connsiteY8" fmla="*/ -3833 h 133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1242" h="1331086">
                  <a:moveTo>
                    <a:pt x="15058" y="14214"/>
                  </a:moveTo>
                  <a:lnTo>
                    <a:pt x="1900182" y="14214"/>
                  </a:lnTo>
                  <a:lnTo>
                    <a:pt x="1900182" y="1309207"/>
                  </a:lnTo>
                  <a:lnTo>
                    <a:pt x="15058" y="1309207"/>
                  </a:lnTo>
                  <a:close/>
                  <a:moveTo>
                    <a:pt x="1918241" y="-3833"/>
                  </a:moveTo>
                  <a:lnTo>
                    <a:pt x="-3002" y="-3833"/>
                  </a:lnTo>
                  <a:lnTo>
                    <a:pt x="-3002" y="1327254"/>
                  </a:lnTo>
                  <a:lnTo>
                    <a:pt x="1918241" y="1327254"/>
                  </a:lnTo>
                  <a:lnTo>
                    <a:pt x="1918241" y="-3833"/>
                  </a:lnTo>
                </a:path>
              </a:pathLst>
            </a:custGeom>
            <a:solidFill>
              <a:srgbClr val="DADBD8"/>
            </a:solidFill>
            <a:ln w="1270" cap="flat">
              <a:noFill/>
              <a:prstDash val="solid"/>
              <a:miter/>
            </a:ln>
          </p:spPr>
          <p:txBody>
            <a:bodyPr rtlCol="0" anchor="ctr"/>
            <a:lstStyle/>
            <a:p>
              <a:endParaRPr lang="fr-FR" dirty="0"/>
            </a:p>
          </p:txBody>
        </p:sp>
        <p:sp>
          <p:nvSpPr>
            <p:cNvPr id="24" name="Freeform: Shape 23">
              <a:extLst>
                <a:ext uri="{FF2B5EF4-FFF2-40B4-BE49-F238E27FC236}">
                  <a16:creationId xmlns:a16="http://schemas.microsoft.com/office/drawing/2014/main" id="{CA5FF929-831B-B8AE-226A-C73F78A58EAF}"/>
                </a:ext>
              </a:extLst>
            </p:cNvPr>
            <p:cNvSpPr/>
            <p:nvPr/>
          </p:nvSpPr>
          <p:spPr>
            <a:xfrm flipV="1">
              <a:off x="15325889" y="791489"/>
              <a:ext cx="1490942" cy="986764"/>
            </a:xfrm>
            <a:custGeom>
              <a:avLst/>
              <a:gdLst>
                <a:gd name="connsiteX0" fmla="*/ 1487941 w 1490942"/>
                <a:gd name="connsiteY0" fmla="*/ 982931 h 986764"/>
                <a:gd name="connsiteX1" fmla="*/ 1487941 w 1490942"/>
                <a:gd name="connsiteY1" fmla="*/ -3833 h 986764"/>
                <a:gd name="connsiteX2" fmla="*/ -3002 w 1490942"/>
                <a:gd name="connsiteY2" fmla="*/ -3833 h 986764"/>
                <a:gd name="connsiteX3" fmla="*/ -3002 w 1490942"/>
                <a:gd name="connsiteY3" fmla="*/ 982931 h 986764"/>
                <a:gd name="connsiteX4" fmla="*/ 1487941 w 1490942"/>
                <a:gd name="connsiteY4" fmla="*/ 982931 h 986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0942" h="986764">
                  <a:moveTo>
                    <a:pt x="1487941" y="982931"/>
                  </a:moveTo>
                  <a:lnTo>
                    <a:pt x="1487941" y="-3833"/>
                  </a:lnTo>
                  <a:lnTo>
                    <a:pt x="-3002" y="-3833"/>
                  </a:lnTo>
                  <a:lnTo>
                    <a:pt x="-3002" y="982931"/>
                  </a:lnTo>
                  <a:lnTo>
                    <a:pt x="1487941" y="982931"/>
                  </a:lnTo>
                </a:path>
              </a:pathLst>
            </a:custGeom>
            <a:solidFill>
              <a:srgbClr val="FFFFFF"/>
            </a:solidFill>
            <a:ln w="1270" cap="flat">
              <a:noFill/>
              <a:prstDash val="solid"/>
              <a:miter/>
            </a:ln>
          </p:spPr>
          <p:txBody>
            <a:bodyPr rtlCol="0" anchor="ctr"/>
            <a:lstStyle/>
            <a:p>
              <a:endParaRPr lang="fr-FR" dirty="0"/>
            </a:p>
          </p:txBody>
        </p:sp>
        <p:sp>
          <p:nvSpPr>
            <p:cNvPr id="26" name="Freeform: Shape 25">
              <a:extLst>
                <a:ext uri="{FF2B5EF4-FFF2-40B4-BE49-F238E27FC236}">
                  <a16:creationId xmlns:a16="http://schemas.microsoft.com/office/drawing/2014/main" id="{BB57C3F6-7A44-9901-D021-E28D97009C81}"/>
                </a:ext>
              </a:extLst>
            </p:cNvPr>
            <p:cNvSpPr/>
            <p:nvPr/>
          </p:nvSpPr>
          <p:spPr>
            <a:xfrm flipV="1">
              <a:off x="15321190" y="787171"/>
              <a:ext cx="1499400" cy="995794"/>
            </a:xfrm>
            <a:custGeom>
              <a:avLst/>
              <a:gdLst>
                <a:gd name="connsiteX0" fmla="*/ 1492640 w 1499400"/>
                <a:gd name="connsiteY0" fmla="*/ 987643 h 995794"/>
                <a:gd name="connsiteX1" fmla="*/ 1485287 w 1499400"/>
                <a:gd name="connsiteY1" fmla="*/ 987390 h 995794"/>
                <a:gd name="connsiteX2" fmla="*/ 1464090 w 1499400"/>
                <a:gd name="connsiteY2" fmla="*/ 987135 h 995794"/>
                <a:gd name="connsiteX3" fmla="*/ 1382213 w 1499400"/>
                <a:gd name="connsiteY3" fmla="*/ 986615 h 995794"/>
                <a:gd name="connsiteX4" fmla="*/ 1074962 w 1499400"/>
                <a:gd name="connsiteY4" fmla="*/ 985446 h 995794"/>
                <a:gd name="connsiteX5" fmla="*/ 1698 w 1499400"/>
                <a:gd name="connsiteY5" fmla="*/ 983338 h 995794"/>
                <a:gd name="connsiteX6" fmla="*/ 6016 w 1499400"/>
                <a:gd name="connsiteY6" fmla="*/ 987643 h 995794"/>
                <a:gd name="connsiteX7" fmla="*/ 6397 w 1499400"/>
                <a:gd name="connsiteY7" fmla="*/ 993 h 995794"/>
                <a:gd name="connsiteX8" fmla="*/ 6397 w 1499400"/>
                <a:gd name="connsiteY8" fmla="*/ 879 h 995794"/>
                <a:gd name="connsiteX9" fmla="*/ 1698 w 1499400"/>
                <a:gd name="connsiteY9" fmla="*/ 5578 h 995794"/>
                <a:gd name="connsiteX10" fmla="*/ 1492640 w 1499400"/>
                <a:gd name="connsiteY10" fmla="*/ 4625 h 995794"/>
                <a:gd name="connsiteX11" fmla="*/ 1488893 w 1499400"/>
                <a:gd name="connsiteY11" fmla="*/ 879 h 995794"/>
                <a:gd name="connsiteX12" fmla="*/ 1490849 w 1499400"/>
                <a:gd name="connsiteY12" fmla="*/ 718835 h 995794"/>
                <a:gd name="connsiteX13" fmla="*/ 1491801 w 1499400"/>
                <a:gd name="connsiteY13" fmla="*/ 917375 h 995794"/>
                <a:gd name="connsiteX14" fmla="*/ 1492233 w 1499400"/>
                <a:gd name="connsiteY14" fmla="*/ 969546 h 995794"/>
                <a:gd name="connsiteX15" fmla="*/ 1492640 w 1499400"/>
                <a:gd name="connsiteY15" fmla="*/ 987643 h 995794"/>
                <a:gd name="connsiteX16" fmla="*/ 1493033 w 1499400"/>
                <a:gd name="connsiteY16" fmla="*/ 970333 h 995794"/>
                <a:gd name="connsiteX17" fmla="*/ 1493453 w 1499400"/>
                <a:gd name="connsiteY17" fmla="*/ 918860 h 995794"/>
                <a:gd name="connsiteX18" fmla="*/ 1494405 w 1499400"/>
                <a:gd name="connsiteY18" fmla="*/ 721172 h 995794"/>
                <a:gd name="connsiteX19" fmla="*/ 1496386 w 1499400"/>
                <a:gd name="connsiteY19" fmla="*/ 879 h 995794"/>
                <a:gd name="connsiteX20" fmla="*/ 1496399 w 1499400"/>
                <a:gd name="connsiteY20" fmla="*/ -2868 h 995794"/>
                <a:gd name="connsiteX21" fmla="*/ 1492640 w 1499400"/>
                <a:gd name="connsiteY21" fmla="*/ -2868 h 995794"/>
                <a:gd name="connsiteX22" fmla="*/ 1698 w 1499400"/>
                <a:gd name="connsiteY22" fmla="*/ -3820 h 995794"/>
                <a:gd name="connsiteX23" fmla="*/ -3001 w 1499400"/>
                <a:gd name="connsiteY23" fmla="*/ -3833 h 995794"/>
                <a:gd name="connsiteX24" fmla="*/ -3001 w 1499400"/>
                <a:gd name="connsiteY24" fmla="*/ 879 h 995794"/>
                <a:gd name="connsiteX25" fmla="*/ -3001 w 1499400"/>
                <a:gd name="connsiteY25" fmla="*/ 993 h 995794"/>
                <a:gd name="connsiteX26" fmla="*/ -2607 w 1499400"/>
                <a:gd name="connsiteY26" fmla="*/ 987643 h 995794"/>
                <a:gd name="connsiteX27" fmla="*/ -2607 w 1499400"/>
                <a:gd name="connsiteY27" fmla="*/ 991962 h 995794"/>
                <a:gd name="connsiteX28" fmla="*/ 1698 w 1499400"/>
                <a:gd name="connsiteY28" fmla="*/ 991962 h 995794"/>
                <a:gd name="connsiteX29" fmla="*/ 1077794 w 1499400"/>
                <a:gd name="connsiteY29" fmla="*/ 989840 h 995794"/>
                <a:gd name="connsiteX30" fmla="*/ 1384055 w 1499400"/>
                <a:gd name="connsiteY30" fmla="*/ 988672 h 995794"/>
                <a:gd name="connsiteX31" fmla="*/ 1465081 w 1499400"/>
                <a:gd name="connsiteY31" fmla="*/ 988152 h 995794"/>
                <a:gd name="connsiteX32" fmla="*/ 1485794 w 1499400"/>
                <a:gd name="connsiteY32" fmla="*/ 987897 h 995794"/>
                <a:gd name="connsiteX33" fmla="*/ 1492640 w 1499400"/>
                <a:gd name="connsiteY33" fmla="*/ 987643 h 99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99400" h="995794">
                  <a:moveTo>
                    <a:pt x="1492640" y="987643"/>
                  </a:moveTo>
                  <a:cubicBezTo>
                    <a:pt x="1492640" y="987643"/>
                    <a:pt x="1490074" y="987478"/>
                    <a:pt x="1485287" y="987390"/>
                  </a:cubicBezTo>
                  <a:cubicBezTo>
                    <a:pt x="1480232" y="987339"/>
                    <a:pt x="1473222" y="987250"/>
                    <a:pt x="1464090" y="987135"/>
                  </a:cubicBezTo>
                  <a:cubicBezTo>
                    <a:pt x="1445193" y="987021"/>
                    <a:pt x="1417760" y="986843"/>
                    <a:pt x="1382213" y="986615"/>
                  </a:cubicBezTo>
                  <a:cubicBezTo>
                    <a:pt x="1310585" y="986335"/>
                    <a:pt x="1206471" y="985955"/>
                    <a:pt x="1074962" y="985446"/>
                  </a:cubicBezTo>
                  <a:cubicBezTo>
                    <a:pt x="812034" y="984926"/>
                    <a:pt x="439873" y="984202"/>
                    <a:pt x="1698" y="983338"/>
                  </a:cubicBezTo>
                  <a:lnTo>
                    <a:pt x="6016" y="987643"/>
                  </a:lnTo>
                  <a:cubicBezTo>
                    <a:pt x="6130" y="686158"/>
                    <a:pt x="6270" y="352110"/>
                    <a:pt x="6397" y="993"/>
                  </a:cubicBezTo>
                  <a:lnTo>
                    <a:pt x="6397" y="879"/>
                  </a:lnTo>
                  <a:lnTo>
                    <a:pt x="1698" y="5578"/>
                  </a:lnTo>
                  <a:cubicBezTo>
                    <a:pt x="564130" y="5210"/>
                    <a:pt x="1082658" y="4892"/>
                    <a:pt x="1492640" y="4625"/>
                  </a:cubicBezTo>
                  <a:lnTo>
                    <a:pt x="1488893" y="879"/>
                  </a:lnTo>
                  <a:cubicBezTo>
                    <a:pt x="1489706" y="301170"/>
                    <a:pt x="1490392" y="547373"/>
                    <a:pt x="1490849" y="718835"/>
                  </a:cubicBezTo>
                  <a:cubicBezTo>
                    <a:pt x="1491268" y="804522"/>
                    <a:pt x="1491598" y="871477"/>
                    <a:pt x="1491801" y="917375"/>
                  </a:cubicBezTo>
                  <a:cubicBezTo>
                    <a:pt x="1491992" y="940044"/>
                    <a:pt x="1492132" y="957443"/>
                    <a:pt x="1492233" y="969546"/>
                  </a:cubicBezTo>
                  <a:cubicBezTo>
                    <a:pt x="1492360" y="981357"/>
                    <a:pt x="1492640" y="987643"/>
                    <a:pt x="1492640" y="987643"/>
                  </a:cubicBezTo>
                  <a:cubicBezTo>
                    <a:pt x="1492640" y="987643"/>
                    <a:pt x="1492894" y="981903"/>
                    <a:pt x="1493033" y="970333"/>
                  </a:cubicBezTo>
                  <a:cubicBezTo>
                    <a:pt x="1493135" y="958408"/>
                    <a:pt x="1493275" y="941238"/>
                    <a:pt x="1493453" y="918860"/>
                  </a:cubicBezTo>
                  <a:cubicBezTo>
                    <a:pt x="1493681" y="873166"/>
                    <a:pt x="1493999" y="806491"/>
                    <a:pt x="1494405" y="721172"/>
                  </a:cubicBezTo>
                  <a:cubicBezTo>
                    <a:pt x="1494888" y="549163"/>
                    <a:pt x="1495548" y="302148"/>
                    <a:pt x="1496386" y="879"/>
                  </a:cubicBezTo>
                  <a:lnTo>
                    <a:pt x="1496399" y="-2868"/>
                  </a:lnTo>
                  <a:lnTo>
                    <a:pt x="1492640" y="-2868"/>
                  </a:lnTo>
                  <a:cubicBezTo>
                    <a:pt x="1082658" y="-3134"/>
                    <a:pt x="564130" y="-3465"/>
                    <a:pt x="1698" y="-3820"/>
                  </a:cubicBezTo>
                  <a:lnTo>
                    <a:pt x="-3001" y="-3833"/>
                  </a:lnTo>
                  <a:lnTo>
                    <a:pt x="-3001" y="879"/>
                  </a:lnTo>
                  <a:lnTo>
                    <a:pt x="-3001" y="993"/>
                  </a:lnTo>
                  <a:cubicBezTo>
                    <a:pt x="-2861" y="352110"/>
                    <a:pt x="-2722" y="686158"/>
                    <a:pt x="-2607" y="987643"/>
                  </a:cubicBezTo>
                  <a:lnTo>
                    <a:pt x="-2607" y="991962"/>
                  </a:lnTo>
                  <a:lnTo>
                    <a:pt x="1698" y="991962"/>
                  </a:lnTo>
                  <a:cubicBezTo>
                    <a:pt x="441029" y="991098"/>
                    <a:pt x="814168" y="990349"/>
                    <a:pt x="1077794" y="989840"/>
                  </a:cubicBezTo>
                  <a:cubicBezTo>
                    <a:pt x="1208871" y="989345"/>
                    <a:pt x="1312668" y="988939"/>
                    <a:pt x="1384055" y="988672"/>
                  </a:cubicBezTo>
                  <a:cubicBezTo>
                    <a:pt x="1419259" y="988444"/>
                    <a:pt x="1446374" y="988278"/>
                    <a:pt x="1465081" y="988152"/>
                  </a:cubicBezTo>
                  <a:cubicBezTo>
                    <a:pt x="1473996" y="988050"/>
                    <a:pt x="1480854" y="987961"/>
                    <a:pt x="1485794" y="987897"/>
                  </a:cubicBezTo>
                  <a:cubicBezTo>
                    <a:pt x="1490405" y="987821"/>
                    <a:pt x="1492640" y="987643"/>
                    <a:pt x="1492640" y="987643"/>
                  </a:cubicBezTo>
                </a:path>
              </a:pathLst>
            </a:custGeom>
            <a:solidFill>
              <a:srgbClr val="DADBD8"/>
            </a:solidFill>
            <a:ln w="1270" cap="flat">
              <a:noFill/>
              <a:prstDash val="solid"/>
              <a:miter/>
            </a:ln>
          </p:spPr>
          <p:txBody>
            <a:bodyPr rtlCol="0" anchor="ctr"/>
            <a:lstStyle/>
            <a:p>
              <a:endParaRPr lang="fr-FR" dirty="0"/>
            </a:p>
          </p:txBody>
        </p:sp>
        <p:sp>
          <p:nvSpPr>
            <p:cNvPr id="27" name="Freeform: Shape 26">
              <a:extLst>
                <a:ext uri="{FF2B5EF4-FFF2-40B4-BE49-F238E27FC236}">
                  <a16:creationId xmlns:a16="http://schemas.microsoft.com/office/drawing/2014/main" id="{6DDBF62F-30F7-AA39-7B6D-55ECE4099E45}"/>
                </a:ext>
              </a:extLst>
            </p:cNvPr>
            <p:cNvSpPr/>
            <p:nvPr/>
          </p:nvSpPr>
          <p:spPr>
            <a:xfrm flipV="1">
              <a:off x="15119724" y="624577"/>
              <a:ext cx="206212" cy="166988"/>
            </a:xfrm>
            <a:custGeom>
              <a:avLst/>
              <a:gdLst>
                <a:gd name="connsiteX0" fmla="*/ -2378 w 206212"/>
                <a:gd name="connsiteY0" fmla="*/ 162556 h 166988"/>
                <a:gd name="connsiteX1" fmla="*/ 30337 w 206212"/>
                <a:gd name="connsiteY1" fmla="*/ 141359 h 166988"/>
                <a:gd name="connsiteX2" fmla="*/ 104950 w 206212"/>
                <a:gd name="connsiteY2" fmla="*/ 84451 h 166988"/>
                <a:gd name="connsiteX3" fmla="*/ 176489 w 206212"/>
                <a:gd name="connsiteY3" fmla="*/ 23618 h 166988"/>
                <a:gd name="connsiteX4" fmla="*/ 203743 w 206212"/>
                <a:gd name="connsiteY4" fmla="*/ -4272 h 166988"/>
                <a:gd name="connsiteX5" fmla="*/ 99069 w 206212"/>
                <a:gd name="connsiteY5" fmla="*/ 77110 h 166988"/>
                <a:gd name="connsiteX6" fmla="*/ -2378 w 206212"/>
                <a:gd name="connsiteY6" fmla="*/ 162556 h 166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212" h="166988">
                  <a:moveTo>
                    <a:pt x="-2378" y="162556"/>
                  </a:moveTo>
                  <a:cubicBezTo>
                    <a:pt x="-1591" y="163571"/>
                    <a:pt x="10868" y="155405"/>
                    <a:pt x="30337" y="141359"/>
                  </a:cubicBezTo>
                  <a:cubicBezTo>
                    <a:pt x="49806" y="127300"/>
                    <a:pt x="76324" y="107361"/>
                    <a:pt x="104950" y="84451"/>
                  </a:cubicBezTo>
                  <a:cubicBezTo>
                    <a:pt x="133575" y="61527"/>
                    <a:pt x="158759" y="39860"/>
                    <a:pt x="176489" y="23618"/>
                  </a:cubicBezTo>
                  <a:cubicBezTo>
                    <a:pt x="194218" y="7387"/>
                    <a:pt x="204581" y="-3307"/>
                    <a:pt x="203743" y="-4272"/>
                  </a:cubicBezTo>
                  <a:cubicBezTo>
                    <a:pt x="201978" y="-6266"/>
                    <a:pt x="156219" y="31479"/>
                    <a:pt x="99069" y="77110"/>
                  </a:cubicBezTo>
                  <a:cubicBezTo>
                    <a:pt x="41881" y="122690"/>
                    <a:pt x="-4055" y="160409"/>
                    <a:pt x="-2378" y="162556"/>
                  </a:cubicBezTo>
                </a:path>
              </a:pathLst>
            </a:custGeom>
            <a:solidFill>
              <a:srgbClr val="DADBD8"/>
            </a:solidFill>
            <a:ln w="1270" cap="flat">
              <a:noFill/>
              <a:prstDash val="solid"/>
              <a:miter/>
            </a:ln>
          </p:spPr>
          <p:txBody>
            <a:bodyPr rtlCol="0" anchor="ctr"/>
            <a:lstStyle/>
            <a:p>
              <a:endParaRPr lang="fr-FR" dirty="0"/>
            </a:p>
          </p:txBody>
        </p:sp>
        <p:sp>
          <p:nvSpPr>
            <p:cNvPr id="28" name="Freeform: Shape 27">
              <a:extLst>
                <a:ext uri="{FF2B5EF4-FFF2-40B4-BE49-F238E27FC236}">
                  <a16:creationId xmlns:a16="http://schemas.microsoft.com/office/drawing/2014/main" id="{384B246E-D61A-3014-0329-DB92D916A35A}"/>
                </a:ext>
              </a:extLst>
            </p:cNvPr>
            <p:cNvSpPr/>
            <p:nvPr/>
          </p:nvSpPr>
          <p:spPr>
            <a:xfrm flipV="1">
              <a:off x="16816789" y="628273"/>
              <a:ext cx="206205" cy="163300"/>
            </a:xfrm>
            <a:custGeom>
              <a:avLst/>
              <a:gdLst>
                <a:gd name="connsiteX0" fmla="*/ 202582 w 206205"/>
                <a:gd name="connsiteY0" fmla="*/ 158870 h 163300"/>
                <a:gd name="connsiteX1" fmla="*/ 102443 w 206205"/>
                <a:gd name="connsiteY1" fmla="*/ 73628 h 163300"/>
                <a:gd name="connsiteX2" fmla="*/ -3538 w 206205"/>
                <a:gd name="connsiteY2" fmla="*/ -4262 h 163300"/>
                <a:gd name="connsiteX3" fmla="*/ 96614 w 206205"/>
                <a:gd name="connsiteY3" fmla="*/ 80994 h 163300"/>
                <a:gd name="connsiteX4" fmla="*/ 202582 w 206205"/>
                <a:gd name="connsiteY4" fmla="*/ 158870 h 16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05" h="163300">
                  <a:moveTo>
                    <a:pt x="202582" y="158870"/>
                  </a:moveTo>
                  <a:cubicBezTo>
                    <a:pt x="204195" y="156838"/>
                    <a:pt x="159351" y="118662"/>
                    <a:pt x="102443" y="73628"/>
                  </a:cubicBezTo>
                  <a:cubicBezTo>
                    <a:pt x="45509" y="28568"/>
                    <a:pt x="-1926" y="-6293"/>
                    <a:pt x="-3538" y="-4262"/>
                  </a:cubicBezTo>
                  <a:cubicBezTo>
                    <a:pt x="-5151" y="-2229"/>
                    <a:pt x="39679" y="35934"/>
                    <a:pt x="96614" y="80994"/>
                  </a:cubicBezTo>
                  <a:cubicBezTo>
                    <a:pt x="153522" y="126041"/>
                    <a:pt x="200969" y="160902"/>
                    <a:pt x="202582" y="158870"/>
                  </a:cubicBezTo>
                </a:path>
              </a:pathLst>
            </a:custGeom>
            <a:solidFill>
              <a:srgbClr val="DADBD8"/>
            </a:solidFill>
            <a:ln w="1270" cap="flat">
              <a:noFill/>
              <a:prstDash val="solid"/>
              <a:miter/>
            </a:ln>
          </p:spPr>
          <p:txBody>
            <a:bodyPr rtlCol="0" anchor="ctr"/>
            <a:lstStyle/>
            <a:p>
              <a:endParaRPr lang="fr-FR" dirty="0"/>
            </a:p>
          </p:txBody>
        </p:sp>
        <p:sp>
          <p:nvSpPr>
            <p:cNvPr id="29" name="Freeform: Shape 28">
              <a:extLst>
                <a:ext uri="{FF2B5EF4-FFF2-40B4-BE49-F238E27FC236}">
                  <a16:creationId xmlns:a16="http://schemas.microsoft.com/office/drawing/2014/main" id="{CA0B524F-A6D6-A511-B2B9-3273B77CA662}"/>
                </a:ext>
              </a:extLst>
            </p:cNvPr>
            <p:cNvSpPr/>
            <p:nvPr/>
          </p:nvSpPr>
          <p:spPr>
            <a:xfrm flipV="1">
              <a:off x="16809249" y="1769592"/>
              <a:ext cx="212191" cy="171983"/>
            </a:xfrm>
            <a:custGeom>
              <a:avLst/>
              <a:gdLst>
                <a:gd name="connsiteX0" fmla="*/ 208614 w 212191"/>
                <a:gd name="connsiteY0" fmla="*/ -3324 h 171983"/>
                <a:gd name="connsiteX1" fmla="*/ -3578 w 212191"/>
                <a:gd name="connsiteY1" fmla="*/ 168660 h 171983"/>
              </a:gdLst>
              <a:ahLst/>
              <a:cxnLst>
                <a:cxn ang="0">
                  <a:pos x="connsiteX0" y="connsiteY0"/>
                </a:cxn>
                <a:cxn ang="0">
                  <a:pos x="connsiteX1" y="connsiteY1"/>
                </a:cxn>
              </a:cxnLst>
              <a:rect l="l" t="t" r="r" b="b"/>
              <a:pathLst>
                <a:path w="212191" h="171983">
                  <a:moveTo>
                    <a:pt x="208614" y="-3324"/>
                  </a:moveTo>
                  <a:cubicBezTo>
                    <a:pt x="137888" y="54004"/>
                    <a:pt x="67162" y="111332"/>
                    <a:pt x="-3578" y="168660"/>
                  </a:cubicBezTo>
                </a:path>
              </a:pathLst>
            </a:custGeom>
            <a:solidFill>
              <a:srgbClr val="FFFFFF"/>
            </a:solidFill>
            <a:ln w="1270" cap="flat">
              <a:noFill/>
              <a:prstDash val="solid"/>
              <a:miter/>
            </a:ln>
          </p:spPr>
          <p:txBody>
            <a:bodyPr rtlCol="0" anchor="ctr"/>
            <a:lstStyle/>
            <a:p>
              <a:endParaRPr lang="fr-FR" dirty="0"/>
            </a:p>
          </p:txBody>
        </p:sp>
        <p:sp>
          <p:nvSpPr>
            <p:cNvPr id="30" name="Freeform: Shape 29">
              <a:extLst>
                <a:ext uri="{FF2B5EF4-FFF2-40B4-BE49-F238E27FC236}">
                  <a16:creationId xmlns:a16="http://schemas.microsoft.com/office/drawing/2014/main" id="{683BDA82-E1A1-64E9-96ED-4F6C55DF14BD}"/>
                </a:ext>
              </a:extLst>
            </p:cNvPr>
            <p:cNvSpPr/>
            <p:nvPr/>
          </p:nvSpPr>
          <p:spPr>
            <a:xfrm flipV="1">
              <a:off x="16809207" y="1769513"/>
              <a:ext cx="212276" cy="172141"/>
            </a:xfrm>
            <a:custGeom>
              <a:avLst/>
              <a:gdLst>
                <a:gd name="connsiteX0" fmla="*/ -3535 w 212276"/>
                <a:gd name="connsiteY0" fmla="*/ 168739 h 172141"/>
                <a:gd name="connsiteX1" fmla="*/ 105520 w 212276"/>
                <a:gd name="connsiteY1" fmla="*/ 86405 h 172141"/>
                <a:gd name="connsiteX2" fmla="*/ 208656 w 212276"/>
                <a:gd name="connsiteY2" fmla="*/ -3244 h 172141"/>
                <a:gd name="connsiteX3" fmla="*/ 99601 w 212276"/>
                <a:gd name="connsiteY3" fmla="*/ 79102 h 172141"/>
                <a:gd name="connsiteX4" fmla="*/ -3535 w 212276"/>
                <a:gd name="connsiteY4" fmla="*/ 168739 h 172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276" h="172141">
                  <a:moveTo>
                    <a:pt x="-3535" y="168739"/>
                  </a:moveTo>
                  <a:cubicBezTo>
                    <a:pt x="-1897" y="170758"/>
                    <a:pt x="46935" y="133890"/>
                    <a:pt x="105520" y="86405"/>
                  </a:cubicBezTo>
                  <a:cubicBezTo>
                    <a:pt x="164118" y="38894"/>
                    <a:pt x="210295" y="-1238"/>
                    <a:pt x="208656" y="-3244"/>
                  </a:cubicBezTo>
                  <a:cubicBezTo>
                    <a:pt x="207031" y="-5264"/>
                    <a:pt x="158212" y="31592"/>
                    <a:pt x="99601" y="79102"/>
                  </a:cubicBezTo>
                  <a:cubicBezTo>
                    <a:pt x="41016" y="126588"/>
                    <a:pt x="-5173" y="166720"/>
                    <a:pt x="-3535" y="168739"/>
                  </a:cubicBezTo>
                </a:path>
              </a:pathLst>
            </a:custGeom>
            <a:solidFill>
              <a:srgbClr val="DADBD8"/>
            </a:solidFill>
            <a:ln w="1270" cap="flat">
              <a:noFill/>
              <a:prstDash val="solid"/>
              <a:miter/>
            </a:ln>
          </p:spPr>
          <p:txBody>
            <a:bodyPr rtlCol="0" anchor="ctr"/>
            <a:lstStyle/>
            <a:p>
              <a:endParaRPr lang="fr-FR" dirty="0"/>
            </a:p>
          </p:txBody>
        </p:sp>
        <p:sp>
          <p:nvSpPr>
            <p:cNvPr id="31" name="Freeform: Shape 30">
              <a:extLst>
                <a:ext uri="{FF2B5EF4-FFF2-40B4-BE49-F238E27FC236}">
                  <a16:creationId xmlns:a16="http://schemas.microsoft.com/office/drawing/2014/main" id="{C803B61E-0E35-4934-A379-F8A0FDFDD368}"/>
                </a:ext>
              </a:extLst>
            </p:cNvPr>
            <p:cNvSpPr/>
            <p:nvPr/>
          </p:nvSpPr>
          <p:spPr>
            <a:xfrm flipV="1">
              <a:off x="15119725" y="1779946"/>
              <a:ext cx="204097" cy="161536"/>
            </a:xfrm>
            <a:custGeom>
              <a:avLst/>
              <a:gdLst>
                <a:gd name="connsiteX0" fmla="*/ -2379 w 204097"/>
                <a:gd name="connsiteY0" fmla="*/ -3234 h 161536"/>
                <a:gd name="connsiteX1" fmla="*/ 96706 w 204097"/>
                <a:gd name="connsiteY1" fmla="*/ 81145 h 161536"/>
                <a:gd name="connsiteX2" fmla="*/ 201633 w 204097"/>
                <a:gd name="connsiteY2" fmla="*/ 158132 h 161536"/>
                <a:gd name="connsiteX3" fmla="*/ 102548 w 204097"/>
                <a:gd name="connsiteY3" fmla="*/ 73754 h 161536"/>
                <a:gd name="connsiteX4" fmla="*/ -2379 w 204097"/>
                <a:gd name="connsiteY4" fmla="*/ -3234 h 161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097" h="161536">
                  <a:moveTo>
                    <a:pt x="-2379" y="-3234"/>
                  </a:moveTo>
                  <a:cubicBezTo>
                    <a:pt x="-3992" y="-1189"/>
                    <a:pt x="40369" y="36581"/>
                    <a:pt x="96706" y="81145"/>
                  </a:cubicBezTo>
                  <a:cubicBezTo>
                    <a:pt x="153056" y="125710"/>
                    <a:pt x="200021" y="160164"/>
                    <a:pt x="201633" y="158132"/>
                  </a:cubicBezTo>
                  <a:cubicBezTo>
                    <a:pt x="203246" y="156101"/>
                    <a:pt x="158885" y="118331"/>
                    <a:pt x="102548" y="73754"/>
                  </a:cubicBezTo>
                  <a:cubicBezTo>
                    <a:pt x="46211" y="29215"/>
                    <a:pt x="-766" y="-5266"/>
                    <a:pt x="-2379" y="-3234"/>
                  </a:cubicBezTo>
                </a:path>
              </a:pathLst>
            </a:custGeom>
            <a:solidFill>
              <a:srgbClr val="DADBD8"/>
            </a:solidFill>
            <a:ln w="1270" cap="flat">
              <a:noFill/>
              <a:prstDash val="solid"/>
              <a:miter/>
            </a:ln>
          </p:spPr>
          <p:txBody>
            <a:bodyPr rtlCol="0" anchor="ctr"/>
            <a:lstStyle/>
            <a:p>
              <a:endParaRPr lang="fr-FR" dirty="0"/>
            </a:p>
          </p:txBody>
        </p:sp>
        <p:sp>
          <p:nvSpPr>
            <p:cNvPr id="32" name="Freeform: Shape 31">
              <a:extLst>
                <a:ext uri="{FF2B5EF4-FFF2-40B4-BE49-F238E27FC236}">
                  <a16:creationId xmlns:a16="http://schemas.microsoft.com/office/drawing/2014/main" id="{55F69DB4-5B07-58F5-FB86-BA3E39BBA138}"/>
                </a:ext>
              </a:extLst>
            </p:cNvPr>
            <p:cNvSpPr/>
            <p:nvPr/>
          </p:nvSpPr>
          <p:spPr>
            <a:xfrm flipV="1">
              <a:off x="15628606" y="1098931"/>
              <a:ext cx="938123" cy="330403"/>
            </a:xfrm>
            <a:custGeom>
              <a:avLst/>
              <a:gdLst>
                <a:gd name="connsiteX0" fmla="*/ 935104 w 938123"/>
                <a:gd name="connsiteY0" fmla="*/ 326552 h 330403"/>
                <a:gd name="connsiteX1" fmla="*/ 935104 w 938123"/>
                <a:gd name="connsiteY1" fmla="*/ -3851 h 330403"/>
                <a:gd name="connsiteX2" fmla="*/ -3020 w 938123"/>
                <a:gd name="connsiteY2" fmla="*/ -3851 h 330403"/>
                <a:gd name="connsiteX3" fmla="*/ -3020 w 938123"/>
                <a:gd name="connsiteY3" fmla="*/ 326552 h 330403"/>
                <a:gd name="connsiteX4" fmla="*/ 935104 w 938123"/>
                <a:gd name="connsiteY4" fmla="*/ 326552 h 330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123" h="330403">
                  <a:moveTo>
                    <a:pt x="935104" y="326552"/>
                  </a:moveTo>
                  <a:lnTo>
                    <a:pt x="935104" y="-3851"/>
                  </a:lnTo>
                  <a:lnTo>
                    <a:pt x="-3020" y="-3851"/>
                  </a:lnTo>
                  <a:lnTo>
                    <a:pt x="-3020" y="326552"/>
                  </a:lnTo>
                  <a:lnTo>
                    <a:pt x="935104" y="326552"/>
                  </a:lnTo>
                </a:path>
              </a:pathLst>
            </a:custGeom>
            <a:solidFill>
              <a:srgbClr val="DADBD8"/>
            </a:solidFill>
            <a:ln w="1270" cap="flat">
              <a:noFill/>
              <a:prstDash val="solid"/>
              <a:miter/>
            </a:ln>
          </p:spPr>
          <p:txBody>
            <a:bodyPr rtlCol="0" anchor="ctr"/>
            <a:lstStyle/>
            <a:p>
              <a:endParaRPr lang="fr-FR" dirty="0"/>
            </a:p>
          </p:txBody>
        </p:sp>
      </p:grpSp>
      <p:grpSp>
        <p:nvGrpSpPr>
          <p:cNvPr id="89" name="Group 88">
            <a:extLst>
              <a:ext uri="{FF2B5EF4-FFF2-40B4-BE49-F238E27FC236}">
                <a16:creationId xmlns:a16="http://schemas.microsoft.com/office/drawing/2014/main" id="{2D1BC724-E513-B238-E419-B8731C27A10B}"/>
              </a:ext>
            </a:extLst>
          </p:cNvPr>
          <p:cNvGrpSpPr/>
          <p:nvPr/>
        </p:nvGrpSpPr>
        <p:grpSpPr>
          <a:xfrm>
            <a:off x="3419526" y="8879243"/>
            <a:ext cx="5567464" cy="3954524"/>
            <a:chOff x="3299484" y="8127252"/>
            <a:chExt cx="5567464" cy="3954524"/>
          </a:xfrm>
        </p:grpSpPr>
        <p:sp>
          <p:nvSpPr>
            <p:cNvPr id="90" name="Freeform: Shape 89">
              <a:extLst>
                <a:ext uri="{FF2B5EF4-FFF2-40B4-BE49-F238E27FC236}">
                  <a16:creationId xmlns:a16="http://schemas.microsoft.com/office/drawing/2014/main" id="{AD149C5B-9B5C-AEBD-9935-2D2DC2B7C785}"/>
                </a:ext>
              </a:extLst>
            </p:cNvPr>
            <p:cNvSpPr/>
            <p:nvPr/>
          </p:nvSpPr>
          <p:spPr>
            <a:xfrm flipV="1">
              <a:off x="3299484" y="11574307"/>
              <a:ext cx="5567464" cy="6617"/>
            </a:xfrm>
            <a:custGeom>
              <a:avLst/>
              <a:gdLst>
                <a:gd name="connsiteX0" fmla="*/ 5565559 w 5567464"/>
                <a:gd name="connsiteY0" fmla="*/ 3454 h 6617"/>
                <a:gd name="connsiteX1" fmla="*/ 2781961 w 5567464"/>
                <a:gd name="connsiteY1" fmla="*/ 140 h 6617"/>
                <a:gd name="connsiteX2" fmla="*/ -1906 w 5567464"/>
                <a:gd name="connsiteY2" fmla="*/ 3454 h 6617"/>
                <a:gd name="connsiteX3" fmla="*/ 2781961 w 5567464"/>
                <a:gd name="connsiteY3" fmla="*/ 6758 h 6617"/>
                <a:gd name="connsiteX4" fmla="*/ 5565559 w 5567464"/>
                <a:gd name="connsiteY4" fmla="*/ 3454 h 6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7464" h="6617">
                  <a:moveTo>
                    <a:pt x="5565559" y="3454"/>
                  </a:moveTo>
                  <a:cubicBezTo>
                    <a:pt x="5565559" y="1624"/>
                    <a:pt x="4319156" y="140"/>
                    <a:pt x="2781961" y="140"/>
                  </a:cubicBezTo>
                  <a:cubicBezTo>
                    <a:pt x="1244242" y="140"/>
                    <a:pt x="-1906" y="1624"/>
                    <a:pt x="-1906" y="3454"/>
                  </a:cubicBezTo>
                  <a:cubicBezTo>
                    <a:pt x="-1906" y="5285"/>
                    <a:pt x="1244242" y="6758"/>
                    <a:pt x="2781961" y="6758"/>
                  </a:cubicBezTo>
                  <a:cubicBezTo>
                    <a:pt x="4319156" y="6758"/>
                    <a:pt x="5565559" y="5285"/>
                    <a:pt x="5565559" y="3454"/>
                  </a:cubicBezTo>
                </a:path>
              </a:pathLst>
            </a:custGeom>
            <a:solidFill>
              <a:srgbClr val="040606"/>
            </a:solidFill>
            <a:ln w="1270" cap="flat">
              <a:noFill/>
              <a:prstDash val="solid"/>
              <a:miter/>
            </a:ln>
          </p:spPr>
          <p:txBody>
            <a:bodyPr rtlCol="0" anchor="ctr"/>
            <a:lstStyle/>
            <a:p>
              <a:endParaRPr lang="fr-FR" dirty="0"/>
            </a:p>
          </p:txBody>
        </p:sp>
        <p:sp>
          <p:nvSpPr>
            <p:cNvPr id="91" name="Freeform: Shape 90">
              <a:extLst>
                <a:ext uri="{FF2B5EF4-FFF2-40B4-BE49-F238E27FC236}">
                  <a16:creationId xmlns:a16="http://schemas.microsoft.com/office/drawing/2014/main" id="{67E29875-F6CC-489A-44D1-6C518379A4E4}"/>
                </a:ext>
              </a:extLst>
            </p:cNvPr>
            <p:cNvSpPr/>
            <p:nvPr/>
          </p:nvSpPr>
          <p:spPr>
            <a:xfrm flipV="1">
              <a:off x="3941027" y="10629504"/>
              <a:ext cx="2872758" cy="1449573"/>
            </a:xfrm>
            <a:custGeom>
              <a:avLst/>
              <a:gdLst>
                <a:gd name="connsiteX0" fmla="*/ 2857915 w 2872758"/>
                <a:gd name="connsiteY0" fmla="*/ 189037 h 1449573"/>
                <a:gd name="connsiteX1" fmla="*/ 1966197 w 2872758"/>
                <a:gd name="connsiteY1" fmla="*/ 475486 h 1449573"/>
                <a:gd name="connsiteX2" fmla="*/ 1958857 w 2872758"/>
                <a:gd name="connsiteY2" fmla="*/ 476364 h 1449573"/>
                <a:gd name="connsiteX3" fmla="*/ 1272854 w 2872758"/>
                <a:gd name="connsiteY3" fmla="*/ 425044 h 1449573"/>
                <a:gd name="connsiteX4" fmla="*/ 932659 w 2872758"/>
                <a:gd name="connsiteY4" fmla="*/ 1248990 h 1449573"/>
                <a:gd name="connsiteX5" fmla="*/ 798407 w 2872758"/>
                <a:gd name="connsiteY5" fmla="*/ 1352090 h 1449573"/>
                <a:gd name="connsiteX6" fmla="*/ 55805 w 2872758"/>
                <a:gd name="connsiteY6" fmla="*/ 1449068 h 1449573"/>
                <a:gd name="connsiteX7" fmla="*/ 2748 w 2872758"/>
                <a:gd name="connsiteY7" fmla="*/ 1378963 h 1449573"/>
                <a:gd name="connsiteX8" fmla="*/ 420990 w 2872758"/>
                <a:gd name="connsiteY8" fmla="*/ 403667 h 1449573"/>
                <a:gd name="connsiteX9" fmla="*/ 480700 w 2872758"/>
                <a:gd name="connsiteY9" fmla="*/ 347787 h 1449573"/>
                <a:gd name="connsiteX10" fmla="*/ 1330182 w 2872758"/>
                <a:gd name="connsiteY10" fmla="*/ 8939 h 1449573"/>
                <a:gd name="connsiteX11" fmla="*/ 1391434 w 2872758"/>
                <a:gd name="connsiteY11" fmla="*/ 759 h 1449573"/>
                <a:gd name="connsiteX12" fmla="*/ 1445713 w 2872758"/>
                <a:gd name="connsiteY12" fmla="*/ 6717 h 1449573"/>
                <a:gd name="connsiteX13" fmla="*/ 2854029 w 2872758"/>
                <a:gd name="connsiteY13" fmla="*/ 151458 h 1449573"/>
                <a:gd name="connsiteX14" fmla="*/ 2857915 w 2872758"/>
                <a:gd name="connsiteY14" fmla="*/ 189037 h 144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72758" h="1449573">
                  <a:moveTo>
                    <a:pt x="2857915" y="189037"/>
                  </a:moveTo>
                  <a:lnTo>
                    <a:pt x="1966197" y="475486"/>
                  </a:lnTo>
                  <a:cubicBezTo>
                    <a:pt x="1963823" y="476250"/>
                    <a:pt x="1961333" y="476537"/>
                    <a:pt x="1958857" y="476364"/>
                  </a:cubicBezTo>
                  <a:lnTo>
                    <a:pt x="1272854" y="425044"/>
                  </a:lnTo>
                  <a:cubicBezTo>
                    <a:pt x="1152382" y="716657"/>
                    <a:pt x="1001391" y="1082214"/>
                    <a:pt x="932659" y="1248990"/>
                  </a:cubicBezTo>
                  <a:cubicBezTo>
                    <a:pt x="909608" y="1304948"/>
                    <a:pt x="858402" y="1344242"/>
                    <a:pt x="798407" y="1352090"/>
                  </a:cubicBezTo>
                  <a:lnTo>
                    <a:pt x="55805" y="1449068"/>
                  </a:lnTo>
                  <a:cubicBezTo>
                    <a:pt x="16932" y="1454148"/>
                    <a:pt x="-12700" y="1414993"/>
                    <a:pt x="2748" y="1378963"/>
                  </a:cubicBezTo>
                  <a:lnTo>
                    <a:pt x="420990" y="403667"/>
                  </a:lnTo>
                  <a:cubicBezTo>
                    <a:pt x="432211" y="377508"/>
                    <a:pt x="453856" y="357247"/>
                    <a:pt x="480700" y="347787"/>
                  </a:cubicBezTo>
                  <a:lnTo>
                    <a:pt x="1330182" y="8939"/>
                  </a:lnTo>
                  <a:cubicBezTo>
                    <a:pt x="1349612" y="1191"/>
                    <a:pt x="1370656" y="-1612"/>
                    <a:pt x="1391434" y="759"/>
                  </a:cubicBezTo>
                  <a:lnTo>
                    <a:pt x="1445713" y="6717"/>
                  </a:lnTo>
                  <a:cubicBezTo>
                    <a:pt x="1634029" y="26362"/>
                    <a:pt x="2562805" y="121181"/>
                    <a:pt x="2854029" y="151458"/>
                  </a:cubicBezTo>
                  <a:cubicBezTo>
                    <a:pt x="2874819" y="153605"/>
                    <a:pt x="2877804" y="182651"/>
                    <a:pt x="2857915" y="189037"/>
                  </a:cubicBezTo>
                </a:path>
              </a:pathLst>
            </a:custGeom>
            <a:solidFill>
              <a:srgbClr val="DADBD8"/>
            </a:solidFill>
            <a:ln w="1270" cap="flat">
              <a:noFill/>
              <a:prstDash val="solid"/>
              <a:miter/>
            </a:ln>
          </p:spPr>
          <p:txBody>
            <a:bodyPr rtlCol="0" anchor="ctr"/>
            <a:lstStyle/>
            <a:p>
              <a:endParaRPr lang="fr-FR" dirty="0"/>
            </a:p>
          </p:txBody>
        </p:sp>
        <p:sp>
          <p:nvSpPr>
            <p:cNvPr id="92" name="Freeform: Shape 91">
              <a:extLst>
                <a:ext uri="{FF2B5EF4-FFF2-40B4-BE49-F238E27FC236}">
                  <a16:creationId xmlns:a16="http://schemas.microsoft.com/office/drawing/2014/main" id="{DCC8C42A-0542-3E9D-3F69-0DD1E8B0CD8B}"/>
                </a:ext>
              </a:extLst>
            </p:cNvPr>
            <p:cNvSpPr/>
            <p:nvPr/>
          </p:nvSpPr>
          <p:spPr>
            <a:xfrm flipV="1">
              <a:off x="3937725" y="10626204"/>
              <a:ext cx="2876432" cy="1455572"/>
            </a:xfrm>
            <a:custGeom>
              <a:avLst/>
              <a:gdLst>
                <a:gd name="connsiteX0" fmla="*/ 2861219 w 2876432"/>
                <a:gd name="connsiteY0" fmla="*/ 191736 h 1455572"/>
                <a:gd name="connsiteX1" fmla="*/ 2865550 w 2876432"/>
                <a:gd name="connsiteY1" fmla="*/ 189920 h 1455572"/>
                <a:gd name="connsiteX2" fmla="*/ 2874097 w 2876432"/>
                <a:gd name="connsiteY2" fmla="*/ 179165 h 1455572"/>
                <a:gd name="connsiteX3" fmla="*/ 2867963 w 2876432"/>
                <a:gd name="connsiteY3" fmla="*/ 157957 h 1455572"/>
                <a:gd name="connsiteX4" fmla="*/ 2853942 w 2876432"/>
                <a:gd name="connsiteY4" fmla="*/ 153219 h 1455572"/>
                <a:gd name="connsiteX5" fmla="*/ 2837127 w 2876432"/>
                <a:gd name="connsiteY5" fmla="*/ 151414 h 1455572"/>
                <a:gd name="connsiteX6" fmla="*/ 2628466 w 2876432"/>
                <a:gd name="connsiteY6" fmla="*/ 129327 h 1455572"/>
                <a:gd name="connsiteX7" fmla="*/ 1860942 w 2876432"/>
                <a:gd name="connsiteY7" fmla="*/ 49407 h 1455572"/>
                <a:gd name="connsiteX8" fmla="*/ 1606599 w 2876432"/>
                <a:gd name="connsiteY8" fmla="*/ 23044 h 1455572"/>
                <a:gd name="connsiteX9" fmla="*/ 1471306 w 2876432"/>
                <a:gd name="connsiteY9" fmla="*/ 9049 h 1455572"/>
                <a:gd name="connsiteX10" fmla="*/ 1401773 w 2876432"/>
                <a:gd name="connsiteY10" fmla="*/ 1519 h 1455572"/>
                <a:gd name="connsiteX11" fmla="*/ 1330590 w 2876432"/>
                <a:gd name="connsiteY11" fmla="*/ 9833 h 1455572"/>
                <a:gd name="connsiteX12" fmla="*/ 762430 w 2876432"/>
                <a:gd name="connsiteY12" fmla="*/ 236151 h 1455572"/>
                <a:gd name="connsiteX13" fmla="*/ 610552 w 2876432"/>
                <a:gd name="connsiteY13" fmla="*/ 296650 h 1455572"/>
                <a:gd name="connsiteX14" fmla="*/ 533281 w 2876432"/>
                <a:gd name="connsiteY14" fmla="*/ 327447 h 1455572"/>
                <a:gd name="connsiteX15" fmla="*/ 494328 w 2876432"/>
                <a:gd name="connsiteY15" fmla="*/ 342979 h 1455572"/>
                <a:gd name="connsiteX16" fmla="*/ 474603 w 2876432"/>
                <a:gd name="connsiteY16" fmla="*/ 350908 h 1455572"/>
                <a:gd name="connsiteX17" fmla="*/ 455835 w 2876432"/>
                <a:gd name="connsiteY17" fmla="*/ 361842 h 1455572"/>
                <a:gd name="connsiteX18" fmla="*/ 426888 w 2876432"/>
                <a:gd name="connsiteY18" fmla="*/ 394162 h 1455572"/>
                <a:gd name="connsiteX19" fmla="*/ 409272 w 2876432"/>
                <a:gd name="connsiteY19" fmla="*/ 433344 h 1455572"/>
                <a:gd name="connsiteX20" fmla="*/ 375414 w 2876432"/>
                <a:gd name="connsiteY20" fmla="*/ 512232 h 1455572"/>
                <a:gd name="connsiteX21" fmla="*/ 306719 w 2876432"/>
                <a:gd name="connsiteY21" fmla="*/ 672307 h 1455572"/>
                <a:gd name="connsiteX22" fmla="*/ 20686 w 2876432"/>
                <a:gd name="connsiteY22" fmla="*/ 1339143 h 1455572"/>
                <a:gd name="connsiteX23" fmla="*/ 7252 w 2876432"/>
                <a:gd name="connsiteY23" fmla="*/ 1370462 h 1455572"/>
                <a:gd name="connsiteX24" fmla="*/ -1245 w 2876432"/>
                <a:gd name="connsiteY24" fmla="*/ 1404523 h 1455572"/>
                <a:gd name="connsiteX25" fmla="*/ 43066 w 2876432"/>
                <a:gd name="connsiteY25" fmla="*/ 1454650 h 1455572"/>
                <a:gd name="connsiteX26" fmla="*/ 52020 w 2876432"/>
                <a:gd name="connsiteY26" fmla="*/ 1455513 h 1455572"/>
                <a:gd name="connsiteX27" fmla="*/ 60885 w 2876432"/>
                <a:gd name="connsiteY27" fmla="*/ 1454878 h 1455572"/>
                <a:gd name="connsiteX28" fmla="*/ 77614 w 2876432"/>
                <a:gd name="connsiteY28" fmla="*/ 1452694 h 1455572"/>
                <a:gd name="connsiteX29" fmla="*/ 111020 w 2876432"/>
                <a:gd name="connsiteY29" fmla="*/ 1448325 h 1455572"/>
                <a:gd name="connsiteX30" fmla="*/ 177582 w 2876432"/>
                <a:gd name="connsiteY30" fmla="*/ 1439626 h 1455572"/>
                <a:gd name="connsiteX31" fmla="*/ 440317 w 2876432"/>
                <a:gd name="connsiteY31" fmla="*/ 1405285 h 1455572"/>
                <a:gd name="connsiteX32" fmla="*/ 696898 w 2876432"/>
                <a:gd name="connsiteY32" fmla="*/ 1371732 h 1455572"/>
                <a:gd name="connsiteX33" fmla="*/ 759991 w 2876432"/>
                <a:gd name="connsiteY33" fmla="*/ 1363477 h 1455572"/>
                <a:gd name="connsiteX34" fmla="*/ 822805 w 2876432"/>
                <a:gd name="connsiteY34" fmla="*/ 1353901 h 1455572"/>
                <a:gd name="connsiteX35" fmla="*/ 923885 w 2876432"/>
                <a:gd name="connsiteY35" fmla="*/ 1281320 h 1455572"/>
                <a:gd name="connsiteX36" fmla="*/ 950402 w 2876432"/>
                <a:gd name="connsiteY36" fmla="*/ 1224986 h 1455572"/>
                <a:gd name="connsiteX37" fmla="*/ 973770 w 2876432"/>
                <a:gd name="connsiteY37" fmla="*/ 1168331 h 1455572"/>
                <a:gd name="connsiteX38" fmla="*/ 1019935 w 2876432"/>
                <a:gd name="connsiteY38" fmla="*/ 1056417 h 1455572"/>
                <a:gd name="connsiteX39" fmla="*/ 1109800 w 2876432"/>
                <a:gd name="connsiteY39" fmla="*/ 838523 h 1455572"/>
                <a:gd name="connsiteX40" fmla="*/ 1278723 w 2876432"/>
                <a:gd name="connsiteY40" fmla="*/ 428795 h 1455572"/>
                <a:gd name="connsiteX41" fmla="*/ 1275954 w 2876432"/>
                <a:gd name="connsiteY41" fmla="*/ 430496 h 1455572"/>
                <a:gd name="connsiteX42" fmla="*/ 1944190 w 2876432"/>
                <a:gd name="connsiteY42" fmla="*/ 479962 h 1455572"/>
                <a:gd name="connsiteX43" fmla="*/ 1962821 w 2876432"/>
                <a:gd name="connsiteY43" fmla="*/ 481321 h 1455572"/>
                <a:gd name="connsiteX44" fmla="*/ 1972600 w 2876432"/>
                <a:gd name="connsiteY44" fmla="*/ 479530 h 1455572"/>
                <a:gd name="connsiteX45" fmla="*/ 1981350 w 2876432"/>
                <a:gd name="connsiteY45" fmla="*/ 476702 h 1455572"/>
                <a:gd name="connsiteX46" fmla="*/ 2016009 w 2876432"/>
                <a:gd name="connsiteY46" fmla="*/ 465526 h 1455572"/>
                <a:gd name="connsiteX47" fmla="*/ 2083560 w 2876432"/>
                <a:gd name="connsiteY47" fmla="*/ 443741 h 1455572"/>
                <a:gd name="connsiteX48" fmla="*/ 2211322 w 2876432"/>
                <a:gd name="connsiteY48" fmla="*/ 402531 h 1455572"/>
                <a:gd name="connsiteX49" fmla="*/ 2436099 w 2876432"/>
                <a:gd name="connsiteY49" fmla="*/ 329962 h 1455572"/>
                <a:gd name="connsiteX50" fmla="*/ 2750424 w 2876432"/>
                <a:gd name="connsiteY50" fmla="*/ 228198 h 1455572"/>
                <a:gd name="connsiteX51" fmla="*/ 2833012 w 2876432"/>
                <a:gd name="connsiteY51" fmla="*/ 201251 h 1455572"/>
                <a:gd name="connsiteX52" fmla="*/ 2861219 w 2876432"/>
                <a:gd name="connsiteY52" fmla="*/ 191736 h 1455572"/>
                <a:gd name="connsiteX53" fmla="*/ 2832746 w 2876432"/>
                <a:gd name="connsiteY53" fmla="*/ 200422 h 1455572"/>
                <a:gd name="connsiteX54" fmla="*/ 2749916 w 2876432"/>
                <a:gd name="connsiteY54" fmla="*/ 226611 h 1455572"/>
                <a:gd name="connsiteX55" fmla="*/ 2435134 w 2876432"/>
                <a:gd name="connsiteY55" fmla="*/ 326927 h 1455572"/>
                <a:gd name="connsiteX56" fmla="*/ 2210141 w 2876432"/>
                <a:gd name="connsiteY56" fmla="*/ 398851 h 1455572"/>
                <a:gd name="connsiteX57" fmla="*/ 2082277 w 2876432"/>
                <a:gd name="connsiteY57" fmla="*/ 439753 h 1455572"/>
                <a:gd name="connsiteX58" fmla="*/ 2014688 w 2876432"/>
                <a:gd name="connsiteY58" fmla="*/ 461383 h 1455572"/>
                <a:gd name="connsiteX59" fmla="*/ 1980004 w 2876432"/>
                <a:gd name="connsiteY59" fmla="*/ 472485 h 1455572"/>
                <a:gd name="connsiteX60" fmla="*/ 1962986 w 2876432"/>
                <a:gd name="connsiteY60" fmla="*/ 476865 h 1455572"/>
                <a:gd name="connsiteX61" fmla="*/ 1944520 w 2876432"/>
                <a:gd name="connsiteY61" fmla="*/ 475481 h 1455572"/>
                <a:gd name="connsiteX62" fmla="*/ 1276373 w 2876432"/>
                <a:gd name="connsiteY62" fmla="*/ 424985 h 1455572"/>
                <a:gd name="connsiteX63" fmla="*/ 1274379 w 2876432"/>
                <a:gd name="connsiteY63" fmla="*/ 424821 h 1455572"/>
                <a:gd name="connsiteX64" fmla="*/ 1273605 w 2876432"/>
                <a:gd name="connsiteY64" fmla="*/ 426686 h 1455572"/>
                <a:gd name="connsiteX65" fmla="*/ 1104263 w 2876432"/>
                <a:gd name="connsiteY65" fmla="*/ 836236 h 1455572"/>
                <a:gd name="connsiteX66" fmla="*/ 1014220 w 2876432"/>
                <a:gd name="connsiteY66" fmla="*/ 1054067 h 1455572"/>
                <a:gd name="connsiteX67" fmla="*/ 967992 w 2876432"/>
                <a:gd name="connsiteY67" fmla="*/ 1165955 h 1455572"/>
                <a:gd name="connsiteX68" fmla="*/ 944586 w 2876432"/>
                <a:gd name="connsiteY68" fmla="*/ 1222584 h 1455572"/>
                <a:gd name="connsiteX69" fmla="*/ 918576 w 2876432"/>
                <a:gd name="connsiteY69" fmla="*/ 1277853 h 1455572"/>
                <a:gd name="connsiteX70" fmla="*/ 821205 w 2876432"/>
                <a:gd name="connsiteY70" fmla="*/ 1347716 h 1455572"/>
                <a:gd name="connsiteX71" fmla="*/ 759166 w 2876432"/>
                <a:gd name="connsiteY71" fmla="*/ 1357101 h 1455572"/>
                <a:gd name="connsiteX72" fmla="*/ 696059 w 2876432"/>
                <a:gd name="connsiteY72" fmla="*/ 1365331 h 1455572"/>
                <a:gd name="connsiteX73" fmla="*/ 439469 w 2876432"/>
                <a:gd name="connsiteY73" fmla="*/ 1398795 h 1455572"/>
                <a:gd name="connsiteX74" fmla="*/ 176729 w 2876432"/>
                <a:gd name="connsiteY74" fmla="*/ 1433085 h 1455572"/>
                <a:gd name="connsiteX75" fmla="*/ 110163 w 2876432"/>
                <a:gd name="connsiteY75" fmla="*/ 1441772 h 1455572"/>
                <a:gd name="connsiteX76" fmla="*/ 76760 w 2876432"/>
                <a:gd name="connsiteY76" fmla="*/ 1446128 h 1455572"/>
                <a:gd name="connsiteX77" fmla="*/ 44207 w 2876432"/>
                <a:gd name="connsiteY77" fmla="*/ 1448135 h 1455572"/>
                <a:gd name="connsiteX78" fmla="*/ 5357 w 2876432"/>
                <a:gd name="connsiteY78" fmla="*/ 1404155 h 1455572"/>
                <a:gd name="connsiteX79" fmla="*/ 13339 w 2876432"/>
                <a:gd name="connsiteY79" fmla="*/ 1373065 h 1455572"/>
                <a:gd name="connsiteX80" fmla="*/ 26769 w 2876432"/>
                <a:gd name="connsiteY80" fmla="*/ 1341747 h 1455572"/>
                <a:gd name="connsiteX81" fmla="*/ 312682 w 2876432"/>
                <a:gd name="connsiteY81" fmla="*/ 674871 h 1455572"/>
                <a:gd name="connsiteX82" fmla="*/ 381298 w 2876432"/>
                <a:gd name="connsiteY82" fmla="*/ 514762 h 1455572"/>
                <a:gd name="connsiteX83" fmla="*/ 415122 w 2876432"/>
                <a:gd name="connsiteY83" fmla="*/ 435843 h 1455572"/>
                <a:gd name="connsiteX84" fmla="*/ 432380 w 2876432"/>
                <a:gd name="connsiteY84" fmla="*/ 397327 h 1455572"/>
                <a:gd name="connsiteX85" fmla="*/ 459572 w 2876432"/>
                <a:gd name="connsiteY85" fmla="*/ 366932 h 1455572"/>
                <a:gd name="connsiteX86" fmla="*/ 477198 w 2876432"/>
                <a:gd name="connsiteY86" fmla="*/ 356647 h 1455572"/>
                <a:gd name="connsiteX87" fmla="*/ 496540 w 2876432"/>
                <a:gd name="connsiteY87" fmla="*/ 348874 h 1455572"/>
                <a:gd name="connsiteX88" fmla="*/ 535488 w 2876432"/>
                <a:gd name="connsiteY88" fmla="*/ 333316 h 1455572"/>
                <a:gd name="connsiteX89" fmla="*/ 612755 w 2876432"/>
                <a:gd name="connsiteY89" fmla="*/ 302469 h 1455572"/>
                <a:gd name="connsiteX90" fmla="*/ 764614 w 2876432"/>
                <a:gd name="connsiteY90" fmla="*/ 241827 h 1455572"/>
                <a:gd name="connsiteX91" fmla="*/ 1332622 w 2876432"/>
                <a:gd name="connsiteY91" fmla="*/ 14938 h 1455572"/>
                <a:gd name="connsiteX92" fmla="*/ 1401163 w 2876432"/>
                <a:gd name="connsiteY92" fmla="*/ 6876 h 1455572"/>
                <a:gd name="connsiteX93" fmla="*/ 1470734 w 2876432"/>
                <a:gd name="connsiteY93" fmla="*/ 14318 h 1455572"/>
                <a:gd name="connsiteX94" fmla="*/ 1606065 w 2876432"/>
                <a:gd name="connsiteY94" fmla="*/ 28124 h 1455572"/>
                <a:gd name="connsiteX95" fmla="*/ 1860446 w 2876432"/>
                <a:gd name="connsiteY95" fmla="*/ 54055 h 1455572"/>
                <a:gd name="connsiteX96" fmla="*/ 2628212 w 2876432"/>
                <a:gd name="connsiteY96" fmla="*/ 131907 h 1455572"/>
                <a:gd name="connsiteX97" fmla="*/ 2836987 w 2876432"/>
                <a:gd name="connsiteY97" fmla="*/ 152739 h 1455572"/>
                <a:gd name="connsiteX98" fmla="*/ 2853840 w 2876432"/>
                <a:gd name="connsiteY98" fmla="*/ 154384 h 1455572"/>
                <a:gd name="connsiteX99" fmla="*/ 2867315 w 2876432"/>
                <a:gd name="connsiteY99" fmla="*/ 158741 h 1455572"/>
                <a:gd name="connsiteX100" fmla="*/ 2873449 w 2876432"/>
                <a:gd name="connsiteY100" fmla="*/ 178972 h 1455572"/>
                <a:gd name="connsiteX101" fmla="*/ 2865384 w 2876432"/>
                <a:gd name="connsiteY101" fmla="*/ 189627 h 1455572"/>
                <a:gd name="connsiteX102" fmla="*/ 2861219 w 2876432"/>
                <a:gd name="connsiteY102" fmla="*/ 191736 h 145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2876432" h="1455572">
                  <a:moveTo>
                    <a:pt x="2861219" y="191736"/>
                  </a:moveTo>
                  <a:cubicBezTo>
                    <a:pt x="2861219" y="191736"/>
                    <a:pt x="2862794" y="191368"/>
                    <a:pt x="2865550" y="189920"/>
                  </a:cubicBezTo>
                  <a:cubicBezTo>
                    <a:pt x="2868280" y="188526"/>
                    <a:pt x="2872281" y="185223"/>
                    <a:pt x="2874097" y="179165"/>
                  </a:cubicBezTo>
                  <a:cubicBezTo>
                    <a:pt x="2876053" y="173410"/>
                    <a:pt x="2875240" y="164193"/>
                    <a:pt x="2867963" y="157957"/>
                  </a:cubicBezTo>
                  <a:cubicBezTo>
                    <a:pt x="2864432" y="154792"/>
                    <a:pt x="2859149" y="153546"/>
                    <a:pt x="2853942" y="153219"/>
                  </a:cubicBezTo>
                  <a:cubicBezTo>
                    <a:pt x="2848697" y="152648"/>
                    <a:pt x="2843096" y="152063"/>
                    <a:pt x="2837127" y="151414"/>
                  </a:cubicBezTo>
                  <a:cubicBezTo>
                    <a:pt x="2789312" y="146348"/>
                    <a:pt x="2719004" y="138917"/>
                    <a:pt x="2628466" y="129327"/>
                  </a:cubicBezTo>
                  <a:cubicBezTo>
                    <a:pt x="2447136" y="110456"/>
                    <a:pt x="2184931" y="83151"/>
                    <a:pt x="1860942" y="49407"/>
                  </a:cubicBezTo>
                  <a:cubicBezTo>
                    <a:pt x="1779916" y="41003"/>
                    <a:pt x="1695041" y="32212"/>
                    <a:pt x="1606599" y="23044"/>
                  </a:cubicBezTo>
                  <a:cubicBezTo>
                    <a:pt x="1562377" y="18470"/>
                    <a:pt x="1517267" y="13812"/>
                    <a:pt x="1471306" y="9049"/>
                  </a:cubicBezTo>
                  <a:cubicBezTo>
                    <a:pt x="1448331" y="6559"/>
                    <a:pt x="1425154" y="4044"/>
                    <a:pt x="1401773" y="1519"/>
                  </a:cubicBezTo>
                  <a:cubicBezTo>
                    <a:pt x="1378342" y="-2063"/>
                    <a:pt x="1353056" y="348"/>
                    <a:pt x="1330590" y="9833"/>
                  </a:cubicBezTo>
                  <a:cubicBezTo>
                    <a:pt x="1152637" y="80715"/>
                    <a:pt x="962505" y="156443"/>
                    <a:pt x="762430" y="236151"/>
                  </a:cubicBezTo>
                  <a:cubicBezTo>
                    <a:pt x="712417" y="256075"/>
                    <a:pt x="661782" y="276246"/>
                    <a:pt x="610552" y="296650"/>
                  </a:cubicBezTo>
                  <a:cubicBezTo>
                    <a:pt x="584943" y="306864"/>
                    <a:pt x="559181" y="317139"/>
                    <a:pt x="533281" y="327447"/>
                  </a:cubicBezTo>
                  <a:cubicBezTo>
                    <a:pt x="520332" y="332606"/>
                    <a:pt x="507350" y="337786"/>
                    <a:pt x="494328" y="342979"/>
                  </a:cubicBezTo>
                  <a:cubicBezTo>
                    <a:pt x="487843" y="345659"/>
                    <a:pt x="481285" y="347986"/>
                    <a:pt x="474603" y="350908"/>
                  </a:cubicBezTo>
                  <a:cubicBezTo>
                    <a:pt x="467994" y="353879"/>
                    <a:pt x="461694" y="357550"/>
                    <a:pt x="455835" y="361842"/>
                  </a:cubicBezTo>
                  <a:cubicBezTo>
                    <a:pt x="444108" y="370424"/>
                    <a:pt x="434172" y="381501"/>
                    <a:pt x="426888" y="394162"/>
                  </a:cubicBezTo>
                  <a:cubicBezTo>
                    <a:pt x="419775" y="407169"/>
                    <a:pt x="415185" y="420272"/>
                    <a:pt x="409272" y="433344"/>
                  </a:cubicBezTo>
                  <a:cubicBezTo>
                    <a:pt x="398040" y="459517"/>
                    <a:pt x="386755" y="485805"/>
                    <a:pt x="375414" y="512232"/>
                  </a:cubicBezTo>
                  <a:cubicBezTo>
                    <a:pt x="352728" y="565091"/>
                    <a:pt x="329827" y="618470"/>
                    <a:pt x="306719" y="672307"/>
                  </a:cubicBezTo>
                  <a:cubicBezTo>
                    <a:pt x="214332" y="887710"/>
                    <a:pt x="118665" y="1110735"/>
                    <a:pt x="20686" y="1339143"/>
                  </a:cubicBezTo>
                  <a:lnTo>
                    <a:pt x="7252" y="1370462"/>
                  </a:lnTo>
                  <a:cubicBezTo>
                    <a:pt x="2763" y="1380393"/>
                    <a:pt x="-2456" y="1392344"/>
                    <a:pt x="-1245" y="1404523"/>
                  </a:cubicBezTo>
                  <a:cubicBezTo>
                    <a:pt x="-377" y="1428920"/>
                    <a:pt x="19153" y="1450726"/>
                    <a:pt x="43066" y="1454650"/>
                  </a:cubicBezTo>
                  <a:cubicBezTo>
                    <a:pt x="46007" y="1455272"/>
                    <a:pt x="49039" y="1455247"/>
                    <a:pt x="52020" y="1455513"/>
                  </a:cubicBezTo>
                  <a:cubicBezTo>
                    <a:pt x="54967" y="1455310"/>
                    <a:pt x="58088" y="1455234"/>
                    <a:pt x="60885" y="1454878"/>
                  </a:cubicBezTo>
                  <a:lnTo>
                    <a:pt x="77614" y="1452694"/>
                  </a:lnTo>
                  <a:lnTo>
                    <a:pt x="111020" y="1448325"/>
                  </a:lnTo>
                  <a:cubicBezTo>
                    <a:pt x="133260" y="1445417"/>
                    <a:pt x="155451" y="1442521"/>
                    <a:pt x="177582" y="1439626"/>
                  </a:cubicBezTo>
                  <a:cubicBezTo>
                    <a:pt x="266105" y="1428056"/>
                    <a:pt x="353730" y="1416601"/>
                    <a:pt x="440317" y="1405285"/>
                  </a:cubicBezTo>
                  <a:cubicBezTo>
                    <a:pt x="526916" y="1393957"/>
                    <a:pt x="612477" y="1382768"/>
                    <a:pt x="696898" y="1371732"/>
                  </a:cubicBezTo>
                  <a:cubicBezTo>
                    <a:pt x="718005" y="1368963"/>
                    <a:pt x="739036" y="1366220"/>
                    <a:pt x="759991" y="1363477"/>
                  </a:cubicBezTo>
                  <a:cubicBezTo>
                    <a:pt x="780934" y="1360352"/>
                    <a:pt x="801825" y="1358981"/>
                    <a:pt x="822805" y="1353901"/>
                  </a:cubicBezTo>
                  <a:cubicBezTo>
                    <a:pt x="864296" y="1343284"/>
                    <a:pt x="900949" y="1316677"/>
                    <a:pt x="923885" y="1281320"/>
                  </a:cubicBezTo>
                  <a:cubicBezTo>
                    <a:pt x="935670" y="1263606"/>
                    <a:pt x="942452" y="1243718"/>
                    <a:pt x="950402" y="1224986"/>
                  </a:cubicBezTo>
                  <a:cubicBezTo>
                    <a:pt x="958225" y="1206035"/>
                    <a:pt x="966011" y="1187138"/>
                    <a:pt x="973770" y="1168331"/>
                  </a:cubicBezTo>
                  <a:cubicBezTo>
                    <a:pt x="989290" y="1130712"/>
                    <a:pt x="1004682" y="1093411"/>
                    <a:pt x="1019935" y="1056417"/>
                  </a:cubicBezTo>
                  <a:cubicBezTo>
                    <a:pt x="1050440" y="982450"/>
                    <a:pt x="1080412" y="909782"/>
                    <a:pt x="1109800" y="838523"/>
                  </a:cubicBezTo>
                  <a:cubicBezTo>
                    <a:pt x="1168563" y="696005"/>
                    <a:pt x="1224989" y="559123"/>
                    <a:pt x="1278723" y="428795"/>
                  </a:cubicBezTo>
                  <a:lnTo>
                    <a:pt x="1275954" y="430496"/>
                  </a:lnTo>
                  <a:cubicBezTo>
                    <a:pt x="1521242" y="448657"/>
                    <a:pt x="1745600" y="465272"/>
                    <a:pt x="1944190" y="479962"/>
                  </a:cubicBezTo>
                  <a:cubicBezTo>
                    <a:pt x="1950426" y="480423"/>
                    <a:pt x="1956636" y="480879"/>
                    <a:pt x="1962821" y="481321"/>
                  </a:cubicBezTo>
                  <a:cubicBezTo>
                    <a:pt x="1966199" y="481549"/>
                    <a:pt x="1969882" y="480498"/>
                    <a:pt x="1972600" y="479530"/>
                  </a:cubicBezTo>
                  <a:lnTo>
                    <a:pt x="1981350" y="476702"/>
                  </a:lnTo>
                  <a:cubicBezTo>
                    <a:pt x="1993009" y="472941"/>
                    <a:pt x="2004553" y="469221"/>
                    <a:pt x="2016009" y="465526"/>
                  </a:cubicBezTo>
                  <a:cubicBezTo>
                    <a:pt x="2038932" y="458133"/>
                    <a:pt x="2061437" y="450880"/>
                    <a:pt x="2083560" y="443741"/>
                  </a:cubicBezTo>
                  <a:cubicBezTo>
                    <a:pt x="2127781" y="429479"/>
                    <a:pt x="2170390" y="415742"/>
                    <a:pt x="2211322" y="402531"/>
                  </a:cubicBezTo>
                  <a:cubicBezTo>
                    <a:pt x="2293174" y="376114"/>
                    <a:pt x="2368281" y="351861"/>
                    <a:pt x="2436099" y="329962"/>
                  </a:cubicBezTo>
                  <a:cubicBezTo>
                    <a:pt x="2571608" y="286097"/>
                    <a:pt x="2677895" y="251679"/>
                    <a:pt x="2750424" y="228198"/>
                  </a:cubicBezTo>
                  <a:cubicBezTo>
                    <a:pt x="2786543" y="216411"/>
                    <a:pt x="2814229" y="207373"/>
                    <a:pt x="2833012" y="201251"/>
                  </a:cubicBezTo>
                  <a:cubicBezTo>
                    <a:pt x="2851669" y="195089"/>
                    <a:pt x="2861219" y="191736"/>
                    <a:pt x="2861219" y="191736"/>
                  </a:cubicBezTo>
                  <a:cubicBezTo>
                    <a:pt x="2861219" y="191736"/>
                    <a:pt x="2851491" y="194543"/>
                    <a:pt x="2832746" y="200422"/>
                  </a:cubicBezTo>
                  <a:cubicBezTo>
                    <a:pt x="2813912" y="206381"/>
                    <a:pt x="2786137" y="215157"/>
                    <a:pt x="2749916" y="226611"/>
                  </a:cubicBezTo>
                  <a:cubicBezTo>
                    <a:pt x="2677272" y="249749"/>
                    <a:pt x="2570833" y="283687"/>
                    <a:pt x="2435134" y="326927"/>
                  </a:cubicBezTo>
                  <a:cubicBezTo>
                    <a:pt x="2367252" y="348621"/>
                    <a:pt x="2292056" y="372661"/>
                    <a:pt x="2210141" y="398851"/>
                  </a:cubicBezTo>
                  <a:cubicBezTo>
                    <a:pt x="2169171" y="411942"/>
                    <a:pt x="2126524" y="425609"/>
                    <a:pt x="2082277" y="439753"/>
                  </a:cubicBezTo>
                  <a:cubicBezTo>
                    <a:pt x="2060141" y="446827"/>
                    <a:pt x="2037611" y="454055"/>
                    <a:pt x="2014688" y="461383"/>
                  </a:cubicBezTo>
                  <a:cubicBezTo>
                    <a:pt x="2003220" y="465053"/>
                    <a:pt x="1991663" y="468750"/>
                    <a:pt x="1980004" y="472485"/>
                  </a:cubicBezTo>
                  <a:cubicBezTo>
                    <a:pt x="1974137" y="474018"/>
                    <a:pt x="1968231" y="477094"/>
                    <a:pt x="1962986" y="476865"/>
                  </a:cubicBezTo>
                  <a:cubicBezTo>
                    <a:pt x="1956852" y="476409"/>
                    <a:pt x="1950705" y="475938"/>
                    <a:pt x="1944520" y="475481"/>
                  </a:cubicBezTo>
                  <a:cubicBezTo>
                    <a:pt x="1745968" y="460480"/>
                    <a:pt x="1521636" y="443514"/>
                    <a:pt x="1276373" y="424985"/>
                  </a:cubicBezTo>
                  <a:lnTo>
                    <a:pt x="1274379" y="424821"/>
                  </a:lnTo>
                  <a:lnTo>
                    <a:pt x="1273605" y="426686"/>
                  </a:lnTo>
                  <a:cubicBezTo>
                    <a:pt x="1219744" y="556950"/>
                    <a:pt x="1163178" y="693783"/>
                    <a:pt x="1104263" y="836236"/>
                  </a:cubicBezTo>
                  <a:cubicBezTo>
                    <a:pt x="1074812" y="907470"/>
                    <a:pt x="1044789" y="980128"/>
                    <a:pt x="1014220" y="1054067"/>
                  </a:cubicBezTo>
                  <a:cubicBezTo>
                    <a:pt x="998942" y="1091035"/>
                    <a:pt x="983524" y="1128351"/>
                    <a:pt x="967992" y="1165955"/>
                  </a:cubicBezTo>
                  <a:cubicBezTo>
                    <a:pt x="960219" y="1184752"/>
                    <a:pt x="952409" y="1203633"/>
                    <a:pt x="944586" y="1222584"/>
                  </a:cubicBezTo>
                  <a:cubicBezTo>
                    <a:pt x="936521" y="1241559"/>
                    <a:pt x="929854" y="1261012"/>
                    <a:pt x="918576" y="1277853"/>
                  </a:cubicBezTo>
                  <a:cubicBezTo>
                    <a:pt x="896478" y="1311902"/>
                    <a:pt x="861159" y="1337505"/>
                    <a:pt x="821205" y="1347716"/>
                  </a:cubicBezTo>
                  <a:cubicBezTo>
                    <a:pt x="801355" y="1352542"/>
                    <a:pt x="780006" y="1354028"/>
                    <a:pt x="759166" y="1357101"/>
                  </a:cubicBezTo>
                  <a:cubicBezTo>
                    <a:pt x="738198" y="1359832"/>
                    <a:pt x="717167" y="1362575"/>
                    <a:pt x="696059" y="1365331"/>
                  </a:cubicBezTo>
                  <a:cubicBezTo>
                    <a:pt x="611639" y="1376342"/>
                    <a:pt x="526073" y="1387505"/>
                    <a:pt x="439469" y="1398795"/>
                  </a:cubicBezTo>
                  <a:cubicBezTo>
                    <a:pt x="352876" y="1410098"/>
                    <a:pt x="265256" y="1421541"/>
                    <a:pt x="176729" y="1433085"/>
                  </a:cubicBezTo>
                  <a:cubicBezTo>
                    <a:pt x="154597" y="1435968"/>
                    <a:pt x="132407" y="1438877"/>
                    <a:pt x="110163" y="1441772"/>
                  </a:cubicBezTo>
                  <a:lnTo>
                    <a:pt x="76760" y="1446128"/>
                  </a:lnTo>
                  <a:cubicBezTo>
                    <a:pt x="65499" y="1447208"/>
                    <a:pt x="54401" y="1450294"/>
                    <a:pt x="44207" y="1448135"/>
                  </a:cubicBezTo>
                  <a:cubicBezTo>
                    <a:pt x="23340" y="1444769"/>
                    <a:pt x="6057" y="1425503"/>
                    <a:pt x="5357" y="1404155"/>
                  </a:cubicBezTo>
                  <a:cubicBezTo>
                    <a:pt x="4360" y="1393347"/>
                    <a:pt x="8607" y="1383632"/>
                    <a:pt x="13339" y="1373065"/>
                  </a:cubicBezTo>
                  <a:lnTo>
                    <a:pt x="26769" y="1341747"/>
                  </a:lnTo>
                  <a:cubicBezTo>
                    <a:pt x="124708" y="1113315"/>
                    <a:pt x="220330" y="890276"/>
                    <a:pt x="312682" y="674871"/>
                  </a:cubicBezTo>
                  <a:cubicBezTo>
                    <a:pt x="335760" y="621010"/>
                    <a:pt x="358641" y="567631"/>
                    <a:pt x="381298" y="514762"/>
                  </a:cubicBezTo>
                  <a:cubicBezTo>
                    <a:pt x="392629" y="488321"/>
                    <a:pt x="403900" y="462018"/>
                    <a:pt x="415122" y="435843"/>
                  </a:cubicBezTo>
                  <a:cubicBezTo>
                    <a:pt x="420925" y="422981"/>
                    <a:pt x="425871" y="409173"/>
                    <a:pt x="432380" y="397327"/>
                  </a:cubicBezTo>
                  <a:cubicBezTo>
                    <a:pt x="439216" y="385425"/>
                    <a:pt x="448558" y="375013"/>
                    <a:pt x="459572" y="366932"/>
                  </a:cubicBezTo>
                  <a:cubicBezTo>
                    <a:pt x="465078" y="362908"/>
                    <a:pt x="470996" y="359455"/>
                    <a:pt x="477198" y="356647"/>
                  </a:cubicBezTo>
                  <a:cubicBezTo>
                    <a:pt x="483393" y="353943"/>
                    <a:pt x="490065" y="351552"/>
                    <a:pt x="496540" y="348874"/>
                  </a:cubicBezTo>
                  <a:cubicBezTo>
                    <a:pt x="509557" y="343669"/>
                    <a:pt x="522541" y="338485"/>
                    <a:pt x="535488" y="333316"/>
                  </a:cubicBezTo>
                  <a:cubicBezTo>
                    <a:pt x="561389" y="322977"/>
                    <a:pt x="587147" y="312694"/>
                    <a:pt x="612755" y="302469"/>
                  </a:cubicBezTo>
                  <a:cubicBezTo>
                    <a:pt x="663967" y="282019"/>
                    <a:pt x="714601" y="261790"/>
                    <a:pt x="764614" y="241827"/>
                  </a:cubicBezTo>
                  <a:cubicBezTo>
                    <a:pt x="964639" y="161931"/>
                    <a:pt x="1154720" y="85998"/>
                    <a:pt x="1332622" y="14938"/>
                  </a:cubicBezTo>
                  <a:cubicBezTo>
                    <a:pt x="1354415" y="5770"/>
                    <a:pt x="1378088" y="3424"/>
                    <a:pt x="1401163" y="6876"/>
                  </a:cubicBezTo>
                  <a:cubicBezTo>
                    <a:pt x="1424570" y="9377"/>
                    <a:pt x="1447760" y="11852"/>
                    <a:pt x="1470734" y="14318"/>
                  </a:cubicBezTo>
                  <a:cubicBezTo>
                    <a:pt x="1516708" y="19006"/>
                    <a:pt x="1561831" y="23600"/>
                    <a:pt x="1606065" y="28124"/>
                  </a:cubicBezTo>
                  <a:cubicBezTo>
                    <a:pt x="1694521" y="37138"/>
                    <a:pt x="1779408" y="45790"/>
                    <a:pt x="1860446" y="54055"/>
                  </a:cubicBezTo>
                  <a:cubicBezTo>
                    <a:pt x="2184525" y="86926"/>
                    <a:pt x="2446818" y="113507"/>
                    <a:pt x="2628212" y="131907"/>
                  </a:cubicBezTo>
                  <a:cubicBezTo>
                    <a:pt x="2718801" y="140950"/>
                    <a:pt x="2789159" y="147961"/>
                    <a:pt x="2836987" y="152739"/>
                  </a:cubicBezTo>
                  <a:cubicBezTo>
                    <a:pt x="2842956" y="153319"/>
                    <a:pt x="2848570" y="153864"/>
                    <a:pt x="2853840" y="154384"/>
                  </a:cubicBezTo>
                  <a:cubicBezTo>
                    <a:pt x="2859123" y="154693"/>
                    <a:pt x="2863886" y="155784"/>
                    <a:pt x="2867315" y="158741"/>
                  </a:cubicBezTo>
                  <a:cubicBezTo>
                    <a:pt x="2874274" y="164536"/>
                    <a:pt x="2875240" y="173385"/>
                    <a:pt x="2873449" y="178972"/>
                  </a:cubicBezTo>
                  <a:cubicBezTo>
                    <a:pt x="2871811" y="184864"/>
                    <a:pt x="2868013" y="188154"/>
                    <a:pt x="2865384" y="189627"/>
                  </a:cubicBezTo>
                  <a:cubicBezTo>
                    <a:pt x="2862718" y="191165"/>
                    <a:pt x="2861168" y="191612"/>
                    <a:pt x="2861219" y="191736"/>
                  </a:cubicBezTo>
                </a:path>
              </a:pathLst>
            </a:custGeom>
            <a:solidFill>
              <a:srgbClr val="17282F"/>
            </a:solidFill>
            <a:ln w="1270" cap="flat">
              <a:noFill/>
              <a:prstDash val="solid"/>
              <a:miter/>
            </a:ln>
          </p:spPr>
          <p:txBody>
            <a:bodyPr rtlCol="0" anchor="ctr"/>
            <a:lstStyle/>
            <a:p>
              <a:endParaRPr lang="fr-FR" dirty="0"/>
            </a:p>
          </p:txBody>
        </p:sp>
        <p:sp>
          <p:nvSpPr>
            <p:cNvPr id="93" name="Freeform: Shape 92">
              <a:extLst>
                <a:ext uri="{FF2B5EF4-FFF2-40B4-BE49-F238E27FC236}">
                  <a16:creationId xmlns:a16="http://schemas.microsoft.com/office/drawing/2014/main" id="{B13A1E8F-D291-AA43-368C-8D82A21EE4FC}"/>
                </a:ext>
              </a:extLst>
            </p:cNvPr>
            <p:cNvSpPr/>
            <p:nvPr/>
          </p:nvSpPr>
          <p:spPr>
            <a:xfrm flipV="1">
              <a:off x="5652769" y="11665217"/>
              <a:ext cx="751090" cy="188173"/>
            </a:xfrm>
            <a:custGeom>
              <a:avLst/>
              <a:gdLst>
                <a:gd name="connsiteX0" fmla="*/ -1868 w 751090"/>
                <a:gd name="connsiteY0" fmla="*/ 140231 h 188173"/>
                <a:gd name="connsiteX1" fmla="*/ 332536 w 751090"/>
                <a:gd name="connsiteY1" fmla="*/ 302 h 188173"/>
                <a:gd name="connsiteX2" fmla="*/ 749223 w 751090"/>
                <a:gd name="connsiteY2" fmla="*/ 43721 h 188173"/>
                <a:gd name="connsiteX3" fmla="*/ 398753 w 751090"/>
                <a:gd name="connsiteY3" fmla="*/ 188476 h 188173"/>
                <a:gd name="connsiteX4" fmla="*/ -1868 w 751090"/>
                <a:gd name="connsiteY4" fmla="*/ 140231 h 18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90" h="188173">
                  <a:moveTo>
                    <a:pt x="-1868" y="140231"/>
                  </a:moveTo>
                  <a:lnTo>
                    <a:pt x="332536" y="302"/>
                  </a:lnTo>
                  <a:lnTo>
                    <a:pt x="749223" y="43721"/>
                  </a:lnTo>
                  <a:lnTo>
                    <a:pt x="398753" y="188476"/>
                  </a:lnTo>
                  <a:lnTo>
                    <a:pt x="-1868" y="140231"/>
                  </a:lnTo>
                </a:path>
              </a:pathLst>
            </a:custGeom>
            <a:solidFill>
              <a:srgbClr val="F3F2F1"/>
            </a:solidFill>
            <a:ln w="1270" cap="flat">
              <a:noFill/>
              <a:prstDash val="solid"/>
              <a:miter/>
            </a:ln>
          </p:spPr>
          <p:txBody>
            <a:bodyPr rtlCol="0" anchor="ctr"/>
            <a:lstStyle/>
            <a:p>
              <a:endParaRPr lang="fr-FR" dirty="0"/>
            </a:p>
          </p:txBody>
        </p:sp>
        <p:sp>
          <p:nvSpPr>
            <p:cNvPr id="94" name="Freeform: Shape 93">
              <a:extLst>
                <a:ext uri="{FF2B5EF4-FFF2-40B4-BE49-F238E27FC236}">
                  <a16:creationId xmlns:a16="http://schemas.microsoft.com/office/drawing/2014/main" id="{AFB0DDD8-ACEB-179E-F3C9-30BE015E8897}"/>
                </a:ext>
              </a:extLst>
            </p:cNvPr>
            <p:cNvSpPr/>
            <p:nvPr/>
          </p:nvSpPr>
          <p:spPr>
            <a:xfrm flipV="1">
              <a:off x="5229719" y="11671845"/>
              <a:ext cx="823671" cy="306084"/>
            </a:xfrm>
            <a:custGeom>
              <a:avLst/>
              <a:gdLst>
                <a:gd name="connsiteX0" fmla="*/ 169262 w 823671"/>
                <a:gd name="connsiteY0" fmla="*/ 361 h 306084"/>
                <a:gd name="connsiteX1" fmla="*/ 822067 w 823671"/>
                <a:gd name="connsiteY1" fmla="*/ 59292 h 306084"/>
                <a:gd name="connsiteX2" fmla="*/ 198738 w 823671"/>
                <a:gd name="connsiteY2" fmla="*/ 306446 h 306084"/>
                <a:gd name="connsiteX3" fmla="*/ -1604 w 823671"/>
                <a:gd name="connsiteY3" fmla="*/ 291305 h 306084"/>
                <a:gd name="connsiteX4" fmla="*/ 104263 w 823671"/>
                <a:gd name="connsiteY4" fmla="*/ 35847 h 306084"/>
                <a:gd name="connsiteX5" fmla="*/ 169262 w 823671"/>
                <a:gd name="connsiteY5" fmla="*/ 361 h 306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671" h="306084">
                  <a:moveTo>
                    <a:pt x="169262" y="361"/>
                  </a:moveTo>
                  <a:lnTo>
                    <a:pt x="822067" y="59292"/>
                  </a:lnTo>
                  <a:lnTo>
                    <a:pt x="198738" y="306446"/>
                  </a:lnTo>
                  <a:lnTo>
                    <a:pt x="-1604" y="291305"/>
                  </a:lnTo>
                  <a:lnTo>
                    <a:pt x="104263" y="35847"/>
                  </a:lnTo>
                  <a:lnTo>
                    <a:pt x="169262" y="361"/>
                  </a:lnTo>
                </a:path>
              </a:pathLst>
            </a:custGeom>
            <a:solidFill>
              <a:srgbClr val="F3F2F1"/>
            </a:solidFill>
            <a:ln w="1270" cap="flat">
              <a:noFill/>
              <a:prstDash val="solid"/>
              <a:miter/>
            </a:ln>
          </p:spPr>
          <p:txBody>
            <a:bodyPr rtlCol="0" anchor="ctr"/>
            <a:lstStyle/>
            <a:p>
              <a:endParaRPr lang="fr-FR" dirty="0"/>
            </a:p>
          </p:txBody>
        </p:sp>
        <p:sp>
          <p:nvSpPr>
            <p:cNvPr id="95" name="Freeform: Shape 94">
              <a:extLst>
                <a:ext uri="{FF2B5EF4-FFF2-40B4-BE49-F238E27FC236}">
                  <a16:creationId xmlns:a16="http://schemas.microsoft.com/office/drawing/2014/main" id="{8450E73A-D7CA-3C5F-5D2B-97FE7B48D05E}"/>
                </a:ext>
              </a:extLst>
            </p:cNvPr>
            <p:cNvSpPr/>
            <p:nvPr/>
          </p:nvSpPr>
          <p:spPr>
            <a:xfrm flipV="1">
              <a:off x="5215114" y="11651728"/>
              <a:ext cx="1520583" cy="366320"/>
            </a:xfrm>
            <a:custGeom>
              <a:avLst/>
              <a:gdLst>
                <a:gd name="connsiteX0" fmla="*/ 1518752 w 1520583"/>
                <a:gd name="connsiteY0" fmla="*/ 128818 h 366320"/>
                <a:gd name="connsiteX1" fmla="*/ 1514230 w 1520583"/>
                <a:gd name="connsiteY1" fmla="*/ 128055 h 366320"/>
                <a:gd name="connsiteX2" fmla="*/ 1500921 w 1520583"/>
                <a:gd name="connsiteY2" fmla="*/ 126507 h 366320"/>
                <a:gd name="connsiteX3" fmla="*/ 1449638 w 1520583"/>
                <a:gd name="connsiteY3" fmla="*/ 121189 h 366320"/>
                <a:gd name="connsiteX4" fmla="*/ 1260967 w 1520583"/>
                <a:gd name="connsiteY4" fmla="*/ 102848 h 366320"/>
                <a:gd name="connsiteX5" fmla="*/ 638235 w 1520583"/>
                <a:gd name="connsiteY5" fmla="*/ 44820 h 366320"/>
                <a:gd name="connsiteX6" fmla="*/ 149019 w 1520583"/>
                <a:gd name="connsiteY6" fmla="*/ 549 h 366320"/>
                <a:gd name="connsiteX7" fmla="*/ 146999 w 1520583"/>
                <a:gd name="connsiteY7" fmla="*/ 370 h 366320"/>
                <a:gd name="connsiteX8" fmla="*/ 146237 w 1520583"/>
                <a:gd name="connsiteY8" fmla="*/ 2240 h 366320"/>
                <a:gd name="connsiteX9" fmla="*/ 37932 w 1520583"/>
                <a:gd name="connsiteY9" fmla="*/ 266589 h 366320"/>
                <a:gd name="connsiteX10" fmla="*/ 8150 w 1520583"/>
                <a:gd name="connsiteY10" fmla="*/ 340427 h 366320"/>
                <a:gd name="connsiteX11" fmla="*/ 518 w 1520583"/>
                <a:gd name="connsiteY11" fmla="*/ 359909 h 366320"/>
                <a:gd name="connsiteX12" fmla="*/ -1832 w 1520583"/>
                <a:gd name="connsiteY12" fmla="*/ 366690 h 366320"/>
                <a:gd name="connsiteX13" fmla="*/ 1292 w 1520583"/>
                <a:gd name="connsiteY13" fmla="*/ 360236 h 366320"/>
                <a:gd name="connsiteX14" fmla="*/ 9687 w 1520583"/>
                <a:gd name="connsiteY14" fmla="*/ 341062 h 366320"/>
                <a:gd name="connsiteX15" fmla="*/ 40865 w 1520583"/>
                <a:gd name="connsiteY15" fmla="*/ 267809 h 366320"/>
                <a:gd name="connsiteX16" fmla="*/ 151305 w 1520583"/>
                <a:gd name="connsiteY16" fmla="*/ 4334 h 366320"/>
                <a:gd name="connsiteX17" fmla="*/ 148523 w 1520583"/>
                <a:gd name="connsiteY17" fmla="*/ 6020 h 366320"/>
                <a:gd name="connsiteX18" fmla="*/ 637626 w 1520583"/>
                <a:gd name="connsiteY18" fmla="*/ 51398 h 366320"/>
                <a:gd name="connsiteX19" fmla="*/ 1260535 w 1520583"/>
                <a:gd name="connsiteY19" fmla="*/ 107496 h 366320"/>
                <a:gd name="connsiteX20" fmla="*/ 1449410 w 1520583"/>
                <a:gd name="connsiteY20" fmla="*/ 123738 h 366320"/>
                <a:gd name="connsiteX21" fmla="*/ 1500794 w 1520583"/>
                <a:gd name="connsiteY21" fmla="*/ 127841 h 366320"/>
                <a:gd name="connsiteX22" fmla="*/ 1514167 w 1520583"/>
                <a:gd name="connsiteY22" fmla="*/ 128729 h 366320"/>
                <a:gd name="connsiteX23" fmla="*/ 1518752 w 1520583"/>
                <a:gd name="connsiteY23" fmla="*/ 128818 h 36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20583" h="366320">
                  <a:moveTo>
                    <a:pt x="1518752" y="128818"/>
                  </a:moveTo>
                  <a:cubicBezTo>
                    <a:pt x="1518764" y="128690"/>
                    <a:pt x="1517240" y="128451"/>
                    <a:pt x="1514230" y="128055"/>
                  </a:cubicBezTo>
                  <a:cubicBezTo>
                    <a:pt x="1510903" y="127678"/>
                    <a:pt x="1506496" y="127157"/>
                    <a:pt x="1500921" y="126507"/>
                  </a:cubicBezTo>
                  <a:cubicBezTo>
                    <a:pt x="1488793" y="125252"/>
                    <a:pt x="1471609" y="123461"/>
                    <a:pt x="1449638" y="121189"/>
                  </a:cubicBezTo>
                  <a:cubicBezTo>
                    <a:pt x="1404693" y="116818"/>
                    <a:pt x="1340329" y="110557"/>
                    <a:pt x="1260967" y="102848"/>
                  </a:cubicBezTo>
                  <a:cubicBezTo>
                    <a:pt x="1101252" y="87965"/>
                    <a:pt x="881250" y="67467"/>
                    <a:pt x="638235" y="44820"/>
                  </a:cubicBezTo>
                  <a:cubicBezTo>
                    <a:pt x="457184" y="28439"/>
                    <a:pt x="288922" y="13199"/>
                    <a:pt x="149019" y="549"/>
                  </a:cubicBezTo>
                  <a:lnTo>
                    <a:pt x="146999" y="370"/>
                  </a:lnTo>
                  <a:lnTo>
                    <a:pt x="146237" y="2240"/>
                  </a:lnTo>
                  <a:cubicBezTo>
                    <a:pt x="101356" y="111777"/>
                    <a:pt x="64119" y="202667"/>
                    <a:pt x="37932" y="266589"/>
                  </a:cubicBezTo>
                  <a:cubicBezTo>
                    <a:pt x="25206" y="298160"/>
                    <a:pt x="15161" y="323039"/>
                    <a:pt x="8150" y="340427"/>
                  </a:cubicBezTo>
                  <a:cubicBezTo>
                    <a:pt x="4912" y="348682"/>
                    <a:pt x="2372" y="355156"/>
                    <a:pt x="518" y="359909"/>
                  </a:cubicBezTo>
                  <a:cubicBezTo>
                    <a:pt x="-1159" y="364340"/>
                    <a:pt x="-1832" y="366690"/>
                    <a:pt x="-1832" y="366690"/>
                  </a:cubicBezTo>
                  <a:cubicBezTo>
                    <a:pt x="-1832" y="366690"/>
                    <a:pt x="-638" y="364543"/>
                    <a:pt x="1292" y="360236"/>
                  </a:cubicBezTo>
                  <a:cubicBezTo>
                    <a:pt x="3350" y="355554"/>
                    <a:pt x="6131" y="349189"/>
                    <a:pt x="9687" y="341062"/>
                  </a:cubicBezTo>
                  <a:cubicBezTo>
                    <a:pt x="17028" y="323804"/>
                    <a:pt x="27530" y="299128"/>
                    <a:pt x="40865" y="267809"/>
                  </a:cubicBezTo>
                  <a:cubicBezTo>
                    <a:pt x="67561" y="204106"/>
                    <a:pt x="105546" y="113515"/>
                    <a:pt x="151305" y="4334"/>
                  </a:cubicBezTo>
                  <a:lnTo>
                    <a:pt x="148523" y="6020"/>
                  </a:lnTo>
                  <a:cubicBezTo>
                    <a:pt x="288388" y="18988"/>
                    <a:pt x="456625" y="34610"/>
                    <a:pt x="637626" y="51398"/>
                  </a:cubicBezTo>
                  <a:cubicBezTo>
                    <a:pt x="880704" y="73296"/>
                    <a:pt x="1100782" y="93104"/>
                    <a:pt x="1260535" y="107496"/>
                  </a:cubicBezTo>
                  <a:cubicBezTo>
                    <a:pt x="1339986" y="114327"/>
                    <a:pt x="1404414" y="119879"/>
                    <a:pt x="1449410" y="123738"/>
                  </a:cubicBezTo>
                  <a:cubicBezTo>
                    <a:pt x="1471406" y="125505"/>
                    <a:pt x="1488653" y="126874"/>
                    <a:pt x="1500794" y="127841"/>
                  </a:cubicBezTo>
                  <a:cubicBezTo>
                    <a:pt x="1506395" y="128209"/>
                    <a:pt x="1510827" y="128501"/>
                    <a:pt x="1514167" y="128729"/>
                  </a:cubicBezTo>
                  <a:cubicBezTo>
                    <a:pt x="1517202" y="128893"/>
                    <a:pt x="1518752" y="128932"/>
                    <a:pt x="1518752" y="128818"/>
                  </a:cubicBezTo>
                </a:path>
              </a:pathLst>
            </a:custGeom>
            <a:solidFill>
              <a:srgbClr val="040606"/>
            </a:solidFill>
            <a:ln w="1270" cap="flat">
              <a:noFill/>
              <a:prstDash val="solid"/>
              <a:miter/>
            </a:ln>
          </p:spPr>
          <p:txBody>
            <a:bodyPr rtlCol="0" anchor="ctr"/>
            <a:lstStyle/>
            <a:p>
              <a:endParaRPr lang="fr-FR" dirty="0"/>
            </a:p>
          </p:txBody>
        </p:sp>
        <p:sp>
          <p:nvSpPr>
            <p:cNvPr id="96" name="Freeform: Shape 95">
              <a:extLst>
                <a:ext uri="{FF2B5EF4-FFF2-40B4-BE49-F238E27FC236}">
                  <a16:creationId xmlns:a16="http://schemas.microsoft.com/office/drawing/2014/main" id="{6E4E37DB-D721-F71E-5AD5-7E066D5D786E}"/>
                </a:ext>
              </a:extLst>
            </p:cNvPr>
            <p:cNvSpPr/>
            <p:nvPr/>
          </p:nvSpPr>
          <p:spPr>
            <a:xfrm flipV="1">
              <a:off x="3966810" y="10665664"/>
              <a:ext cx="1336885" cy="1384094"/>
            </a:xfrm>
            <a:custGeom>
              <a:avLst/>
              <a:gdLst>
                <a:gd name="connsiteX0" fmla="*/ -917 w 1336885"/>
                <a:gd name="connsiteY0" fmla="*/ 1384002 h 1384094"/>
                <a:gd name="connsiteX1" fmla="*/ 4738 w 1336885"/>
                <a:gd name="connsiteY1" fmla="*/ 1383558 h 1384094"/>
                <a:gd name="connsiteX2" fmla="*/ 21253 w 1336885"/>
                <a:gd name="connsiteY2" fmla="*/ 1381589 h 1384094"/>
                <a:gd name="connsiteX3" fmla="*/ 84654 w 1336885"/>
                <a:gd name="connsiteY3" fmla="*/ 1373359 h 1384094"/>
                <a:gd name="connsiteX4" fmla="*/ 317634 w 1336885"/>
                <a:gd name="connsiteY4" fmla="*/ 1341571 h 1384094"/>
                <a:gd name="connsiteX5" fmla="*/ 662870 w 1336885"/>
                <a:gd name="connsiteY5" fmla="*/ 1292232 h 1384094"/>
                <a:gd name="connsiteX6" fmla="*/ 762527 w 1336885"/>
                <a:gd name="connsiteY6" fmla="*/ 1276878 h 1384094"/>
                <a:gd name="connsiteX7" fmla="*/ 788104 w 1336885"/>
                <a:gd name="connsiteY7" fmla="*/ 1272509 h 1384094"/>
                <a:gd name="connsiteX8" fmla="*/ 801211 w 1336885"/>
                <a:gd name="connsiteY8" fmla="*/ 1269867 h 1384094"/>
                <a:gd name="connsiteX9" fmla="*/ 807828 w 1336885"/>
                <a:gd name="connsiteY9" fmla="*/ 1268305 h 1384094"/>
                <a:gd name="connsiteX10" fmla="*/ 814089 w 1336885"/>
                <a:gd name="connsiteY10" fmla="*/ 1265625 h 1384094"/>
                <a:gd name="connsiteX11" fmla="*/ 836390 w 1336885"/>
                <a:gd name="connsiteY11" fmla="*/ 1249484 h 1384094"/>
                <a:gd name="connsiteX12" fmla="*/ 844111 w 1336885"/>
                <a:gd name="connsiteY12" fmla="*/ 1237421 h 1384094"/>
                <a:gd name="connsiteX13" fmla="*/ 849090 w 1336885"/>
                <a:gd name="connsiteY13" fmla="*/ 1225013 h 1384094"/>
                <a:gd name="connsiteX14" fmla="*/ 931310 w 1336885"/>
                <a:gd name="connsiteY14" fmla="*/ 1019794 h 1384094"/>
                <a:gd name="connsiteX15" fmla="*/ 1218723 w 1336885"/>
                <a:gd name="connsiteY15" fmla="*/ 299129 h 1384094"/>
                <a:gd name="connsiteX16" fmla="*/ 1305121 w 1336885"/>
                <a:gd name="connsiteY16" fmla="*/ 80460 h 1384094"/>
                <a:gd name="connsiteX17" fmla="*/ 1328299 w 1336885"/>
                <a:gd name="connsiteY17" fmla="*/ 20885 h 1384094"/>
                <a:gd name="connsiteX18" fmla="*/ 1334166 w 1336885"/>
                <a:gd name="connsiteY18" fmla="*/ 5327 h 1384094"/>
                <a:gd name="connsiteX19" fmla="*/ 1335957 w 1336885"/>
                <a:gd name="connsiteY19" fmla="*/ -56 h 1384094"/>
                <a:gd name="connsiteX20" fmla="*/ 1333544 w 1336885"/>
                <a:gd name="connsiteY20" fmla="*/ 5089 h 1384094"/>
                <a:gd name="connsiteX21" fmla="*/ 1327054 w 1336885"/>
                <a:gd name="connsiteY21" fmla="*/ 20403 h 1384094"/>
                <a:gd name="connsiteX22" fmla="*/ 1302721 w 1336885"/>
                <a:gd name="connsiteY22" fmla="*/ 79508 h 1384094"/>
                <a:gd name="connsiteX23" fmla="*/ 1214380 w 1336885"/>
                <a:gd name="connsiteY23" fmla="*/ 297403 h 1384094"/>
                <a:gd name="connsiteX24" fmla="*/ 925163 w 1336885"/>
                <a:gd name="connsiteY24" fmla="*/ 1017339 h 1384094"/>
                <a:gd name="connsiteX25" fmla="*/ 843070 w 1336885"/>
                <a:gd name="connsiteY25" fmla="*/ 1222612 h 1384094"/>
                <a:gd name="connsiteX26" fmla="*/ 838117 w 1336885"/>
                <a:gd name="connsiteY26" fmla="*/ 1235020 h 1384094"/>
                <a:gd name="connsiteX27" fmla="*/ 831577 w 1336885"/>
                <a:gd name="connsiteY27" fmla="*/ 1245191 h 1384094"/>
                <a:gd name="connsiteX28" fmla="*/ 811358 w 1336885"/>
                <a:gd name="connsiteY28" fmla="*/ 1259834 h 1384094"/>
                <a:gd name="connsiteX29" fmla="*/ 805554 w 1336885"/>
                <a:gd name="connsiteY29" fmla="*/ 1262323 h 1384094"/>
                <a:gd name="connsiteX30" fmla="*/ 799433 w 1336885"/>
                <a:gd name="connsiteY30" fmla="*/ 1263733 h 1384094"/>
                <a:gd name="connsiteX31" fmla="*/ 786961 w 1336885"/>
                <a:gd name="connsiteY31" fmla="*/ 1266248 h 1384094"/>
                <a:gd name="connsiteX32" fmla="*/ 761511 w 1336885"/>
                <a:gd name="connsiteY32" fmla="*/ 1270654 h 1384094"/>
                <a:gd name="connsiteX33" fmla="*/ 661955 w 1336885"/>
                <a:gd name="connsiteY33" fmla="*/ 1286212 h 1384094"/>
                <a:gd name="connsiteX34" fmla="*/ 316974 w 1336885"/>
                <a:gd name="connsiteY34" fmla="*/ 1336948 h 1384094"/>
                <a:gd name="connsiteX35" fmla="*/ 84301 w 1336885"/>
                <a:gd name="connsiteY35" fmla="*/ 1370807 h 1384094"/>
                <a:gd name="connsiteX36" fmla="*/ 21064 w 1336885"/>
                <a:gd name="connsiteY36" fmla="*/ 1380268 h 1384094"/>
                <a:gd name="connsiteX37" fmla="*/ 4644 w 1336885"/>
                <a:gd name="connsiteY37" fmla="*/ 1382884 h 1384094"/>
                <a:gd name="connsiteX38" fmla="*/ -917 w 1336885"/>
                <a:gd name="connsiteY38" fmla="*/ 1384002 h 1384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336885" h="1384094">
                  <a:moveTo>
                    <a:pt x="-917" y="1384002"/>
                  </a:moveTo>
                  <a:cubicBezTo>
                    <a:pt x="-903" y="1384116"/>
                    <a:pt x="1012" y="1383964"/>
                    <a:pt x="4738" y="1383558"/>
                  </a:cubicBezTo>
                  <a:cubicBezTo>
                    <a:pt x="8751" y="1383075"/>
                    <a:pt x="14232" y="1382427"/>
                    <a:pt x="21253" y="1381589"/>
                  </a:cubicBezTo>
                  <a:cubicBezTo>
                    <a:pt x="36076" y="1379659"/>
                    <a:pt x="57373" y="1376890"/>
                    <a:pt x="84654" y="1373359"/>
                  </a:cubicBezTo>
                  <a:cubicBezTo>
                    <a:pt x="139988" y="1365803"/>
                    <a:pt x="219501" y="1354970"/>
                    <a:pt x="317634" y="1341571"/>
                  </a:cubicBezTo>
                  <a:cubicBezTo>
                    <a:pt x="415960" y="1327881"/>
                    <a:pt x="533014" y="1311460"/>
                    <a:pt x="662870" y="1292232"/>
                  </a:cubicBezTo>
                  <a:cubicBezTo>
                    <a:pt x="695318" y="1287241"/>
                    <a:pt x="728567" y="1282110"/>
                    <a:pt x="762527" y="1276878"/>
                  </a:cubicBezTo>
                  <a:cubicBezTo>
                    <a:pt x="771010" y="1275430"/>
                    <a:pt x="779532" y="1273982"/>
                    <a:pt x="788104" y="1272509"/>
                  </a:cubicBezTo>
                  <a:cubicBezTo>
                    <a:pt x="792346" y="1271861"/>
                    <a:pt x="796778" y="1270883"/>
                    <a:pt x="801211" y="1269867"/>
                  </a:cubicBezTo>
                  <a:cubicBezTo>
                    <a:pt x="803408" y="1269346"/>
                    <a:pt x="805656" y="1268927"/>
                    <a:pt x="807828" y="1268305"/>
                  </a:cubicBezTo>
                  <a:cubicBezTo>
                    <a:pt x="809910" y="1267403"/>
                    <a:pt x="812069" y="1266679"/>
                    <a:pt x="814089" y="1265625"/>
                  </a:cubicBezTo>
                  <a:cubicBezTo>
                    <a:pt x="822318" y="1261752"/>
                    <a:pt x="830116" y="1256494"/>
                    <a:pt x="836390" y="1249484"/>
                  </a:cubicBezTo>
                  <a:cubicBezTo>
                    <a:pt x="839438" y="1245991"/>
                    <a:pt x="842397" y="1242092"/>
                    <a:pt x="844111" y="1237421"/>
                  </a:cubicBezTo>
                  <a:lnTo>
                    <a:pt x="849090" y="1225013"/>
                  </a:lnTo>
                  <a:cubicBezTo>
                    <a:pt x="875646" y="1158731"/>
                    <a:pt x="903141" y="1090086"/>
                    <a:pt x="931310" y="1019794"/>
                  </a:cubicBezTo>
                  <a:cubicBezTo>
                    <a:pt x="1043514" y="738450"/>
                    <a:pt x="1145076" y="483789"/>
                    <a:pt x="1218723" y="299129"/>
                  </a:cubicBezTo>
                  <a:cubicBezTo>
                    <a:pt x="1255109" y="207019"/>
                    <a:pt x="1284598" y="132392"/>
                    <a:pt x="1305121" y="80460"/>
                  </a:cubicBezTo>
                  <a:cubicBezTo>
                    <a:pt x="1315091" y="54832"/>
                    <a:pt x="1322876" y="34820"/>
                    <a:pt x="1328299" y="20885"/>
                  </a:cubicBezTo>
                  <a:cubicBezTo>
                    <a:pt x="1330788" y="14272"/>
                    <a:pt x="1332744" y="9112"/>
                    <a:pt x="1334166" y="5327"/>
                  </a:cubicBezTo>
                  <a:cubicBezTo>
                    <a:pt x="1335449" y="1810"/>
                    <a:pt x="1336059" y="-6"/>
                    <a:pt x="1335957" y="-56"/>
                  </a:cubicBezTo>
                  <a:cubicBezTo>
                    <a:pt x="1335856" y="-80"/>
                    <a:pt x="1335030" y="1646"/>
                    <a:pt x="1333544" y="5089"/>
                  </a:cubicBezTo>
                  <a:cubicBezTo>
                    <a:pt x="1331969" y="8810"/>
                    <a:pt x="1329810" y="13890"/>
                    <a:pt x="1327054" y="20403"/>
                  </a:cubicBezTo>
                  <a:cubicBezTo>
                    <a:pt x="1321365" y="34220"/>
                    <a:pt x="1313186" y="54073"/>
                    <a:pt x="1302721" y="79508"/>
                  </a:cubicBezTo>
                  <a:cubicBezTo>
                    <a:pt x="1281741" y="131260"/>
                    <a:pt x="1251591" y="205635"/>
                    <a:pt x="1214380" y="297403"/>
                  </a:cubicBezTo>
                  <a:cubicBezTo>
                    <a:pt x="1140263" y="481884"/>
                    <a:pt x="1038066" y="736277"/>
                    <a:pt x="925163" y="1017339"/>
                  </a:cubicBezTo>
                  <a:cubicBezTo>
                    <a:pt x="897045" y="1087650"/>
                    <a:pt x="869588" y="1156290"/>
                    <a:pt x="843070" y="1222612"/>
                  </a:cubicBezTo>
                  <a:lnTo>
                    <a:pt x="838117" y="1235020"/>
                  </a:lnTo>
                  <a:cubicBezTo>
                    <a:pt x="836796" y="1238727"/>
                    <a:pt x="834294" y="1242067"/>
                    <a:pt x="831577" y="1245191"/>
                  </a:cubicBezTo>
                  <a:cubicBezTo>
                    <a:pt x="826039" y="1251414"/>
                    <a:pt x="818953" y="1256240"/>
                    <a:pt x="811358" y="1259834"/>
                  </a:cubicBezTo>
                  <a:cubicBezTo>
                    <a:pt x="809491" y="1260799"/>
                    <a:pt x="807485" y="1261472"/>
                    <a:pt x="805554" y="1262323"/>
                  </a:cubicBezTo>
                  <a:cubicBezTo>
                    <a:pt x="803548" y="1262907"/>
                    <a:pt x="801478" y="1263250"/>
                    <a:pt x="799433" y="1263733"/>
                  </a:cubicBezTo>
                  <a:cubicBezTo>
                    <a:pt x="795369" y="1264647"/>
                    <a:pt x="791305" y="1265574"/>
                    <a:pt x="786961" y="1266248"/>
                  </a:cubicBezTo>
                  <a:cubicBezTo>
                    <a:pt x="778440" y="1267733"/>
                    <a:pt x="769943" y="1269194"/>
                    <a:pt x="761511" y="1270654"/>
                  </a:cubicBezTo>
                  <a:cubicBezTo>
                    <a:pt x="727576" y="1275950"/>
                    <a:pt x="694366" y="1281132"/>
                    <a:pt x="661955" y="1286212"/>
                  </a:cubicBezTo>
                  <a:cubicBezTo>
                    <a:pt x="532179" y="1305300"/>
                    <a:pt x="415276" y="1322483"/>
                    <a:pt x="316974" y="1336948"/>
                  </a:cubicBezTo>
                  <a:cubicBezTo>
                    <a:pt x="218976" y="1351211"/>
                    <a:pt x="139561" y="1362768"/>
                    <a:pt x="84301" y="1370807"/>
                  </a:cubicBezTo>
                  <a:cubicBezTo>
                    <a:pt x="57095" y="1374871"/>
                    <a:pt x="35853" y="1378046"/>
                    <a:pt x="21064" y="1380268"/>
                  </a:cubicBezTo>
                  <a:cubicBezTo>
                    <a:pt x="14084" y="1381386"/>
                    <a:pt x="8637" y="1382249"/>
                    <a:pt x="4644" y="1382884"/>
                  </a:cubicBezTo>
                  <a:cubicBezTo>
                    <a:pt x="947" y="1383507"/>
                    <a:pt x="-933" y="1383888"/>
                    <a:pt x="-917" y="1384002"/>
                  </a:cubicBezTo>
                </a:path>
              </a:pathLst>
            </a:custGeom>
            <a:solidFill>
              <a:srgbClr val="040606"/>
            </a:solidFill>
            <a:ln w="1270" cap="flat">
              <a:noFill/>
              <a:prstDash val="solid"/>
              <a:miter/>
            </a:ln>
          </p:spPr>
          <p:txBody>
            <a:bodyPr rtlCol="0" anchor="ctr"/>
            <a:lstStyle/>
            <a:p>
              <a:endParaRPr lang="fr-FR" dirty="0"/>
            </a:p>
          </p:txBody>
        </p:sp>
        <p:sp>
          <p:nvSpPr>
            <p:cNvPr id="97" name="Freeform: Shape 96">
              <a:extLst>
                <a:ext uri="{FF2B5EF4-FFF2-40B4-BE49-F238E27FC236}">
                  <a16:creationId xmlns:a16="http://schemas.microsoft.com/office/drawing/2014/main" id="{5548970E-A97E-BCE0-D94E-12B802D3DDB8}"/>
                </a:ext>
              </a:extLst>
            </p:cNvPr>
            <p:cNvSpPr/>
            <p:nvPr/>
          </p:nvSpPr>
          <p:spPr>
            <a:xfrm flipV="1">
              <a:off x="4508214" y="11198287"/>
              <a:ext cx="143797" cy="166913"/>
            </a:xfrm>
            <a:custGeom>
              <a:avLst/>
              <a:gdLst>
                <a:gd name="connsiteX0" fmla="*/ 114188 w 143797"/>
                <a:gd name="connsiteY0" fmla="*/ 115582 h 166913"/>
                <a:gd name="connsiteX1" fmla="*/ 128513 w 143797"/>
                <a:gd name="connsiteY1" fmla="*/ 6386 h 166913"/>
                <a:gd name="connsiteX2" fmla="*/ 27847 w 143797"/>
                <a:gd name="connsiteY2" fmla="*/ 51080 h 166913"/>
                <a:gd name="connsiteX3" fmla="*/ 13529 w 143797"/>
                <a:gd name="connsiteY3" fmla="*/ 160285 h 166913"/>
                <a:gd name="connsiteX4" fmla="*/ 114188 w 143797"/>
                <a:gd name="connsiteY4" fmla="*/ 115582 h 166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97" h="166913">
                  <a:moveTo>
                    <a:pt x="114188" y="115582"/>
                  </a:moveTo>
                  <a:cubicBezTo>
                    <a:pt x="145938" y="73076"/>
                    <a:pt x="152351" y="24192"/>
                    <a:pt x="128513" y="6386"/>
                  </a:cubicBezTo>
                  <a:cubicBezTo>
                    <a:pt x="104663" y="-11428"/>
                    <a:pt x="59603" y="8574"/>
                    <a:pt x="27847" y="51080"/>
                  </a:cubicBezTo>
                  <a:cubicBezTo>
                    <a:pt x="-3903" y="93575"/>
                    <a:pt x="-10313" y="142455"/>
                    <a:pt x="13529" y="160285"/>
                  </a:cubicBezTo>
                  <a:cubicBezTo>
                    <a:pt x="37372" y="178090"/>
                    <a:pt x="82438" y="158088"/>
                    <a:pt x="114188" y="115582"/>
                  </a:cubicBezTo>
                </a:path>
              </a:pathLst>
            </a:custGeom>
            <a:solidFill>
              <a:srgbClr val="FFFFFF"/>
            </a:solidFill>
            <a:ln w="1270" cap="flat">
              <a:noFill/>
              <a:prstDash val="solid"/>
              <a:miter/>
            </a:ln>
          </p:spPr>
          <p:txBody>
            <a:bodyPr rtlCol="0" anchor="ctr"/>
            <a:lstStyle/>
            <a:p>
              <a:endParaRPr lang="fr-FR" dirty="0"/>
            </a:p>
          </p:txBody>
        </p:sp>
        <p:sp>
          <p:nvSpPr>
            <p:cNvPr id="98" name="Freeform: Shape 97">
              <a:extLst>
                <a:ext uri="{FF2B5EF4-FFF2-40B4-BE49-F238E27FC236}">
                  <a16:creationId xmlns:a16="http://schemas.microsoft.com/office/drawing/2014/main" id="{77E4AA15-91B7-D342-0742-6691EA1DBE4C}"/>
                </a:ext>
              </a:extLst>
            </p:cNvPr>
            <p:cNvSpPr/>
            <p:nvPr/>
          </p:nvSpPr>
          <p:spPr>
            <a:xfrm flipV="1">
              <a:off x="8243848" y="10057308"/>
              <a:ext cx="408706" cy="1110643"/>
            </a:xfrm>
            <a:custGeom>
              <a:avLst/>
              <a:gdLst>
                <a:gd name="connsiteX0" fmla="*/ 393952 w 408706"/>
                <a:gd name="connsiteY0" fmla="*/ 642919 h 1110643"/>
                <a:gd name="connsiteX1" fmla="*/ -3519 w 408706"/>
                <a:gd name="connsiteY1" fmla="*/ 1109923 h 1110643"/>
                <a:gd name="connsiteX2" fmla="*/ 128916 w 408706"/>
                <a:gd name="connsiteY2" fmla="*/ 932796 h 1110643"/>
                <a:gd name="connsiteX3" fmla="*/ 205637 w 408706"/>
                <a:gd name="connsiteY3" fmla="*/ 77717 h 1110643"/>
                <a:gd name="connsiteX4" fmla="*/ 229589 w 408706"/>
                <a:gd name="connsiteY4" fmla="*/ -383 h 1110643"/>
                <a:gd name="connsiteX5" fmla="*/ 251916 w 408706"/>
                <a:gd name="connsiteY5" fmla="*/ 6636 h 1110643"/>
                <a:gd name="connsiteX6" fmla="*/ 392353 w 408706"/>
                <a:gd name="connsiteY6" fmla="*/ 290179 h 1110643"/>
                <a:gd name="connsiteX7" fmla="*/ 393952 w 408706"/>
                <a:gd name="connsiteY7" fmla="*/ 642919 h 111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706" h="1110643">
                  <a:moveTo>
                    <a:pt x="393952" y="642919"/>
                  </a:moveTo>
                  <a:cubicBezTo>
                    <a:pt x="351395" y="883673"/>
                    <a:pt x="84568" y="1029710"/>
                    <a:pt x="-3519" y="1109923"/>
                  </a:cubicBezTo>
                  <a:lnTo>
                    <a:pt x="128916" y="932796"/>
                  </a:lnTo>
                  <a:cubicBezTo>
                    <a:pt x="196353" y="659098"/>
                    <a:pt x="222642" y="366020"/>
                    <a:pt x="205637" y="77717"/>
                  </a:cubicBezTo>
                  <a:cubicBezTo>
                    <a:pt x="203783" y="46462"/>
                    <a:pt x="207237" y="4170"/>
                    <a:pt x="229589" y="-383"/>
                  </a:cubicBezTo>
                  <a:cubicBezTo>
                    <a:pt x="237260" y="-1937"/>
                    <a:pt x="244893" y="2126"/>
                    <a:pt x="251916" y="6636"/>
                  </a:cubicBezTo>
                  <a:cubicBezTo>
                    <a:pt x="330199" y="56825"/>
                    <a:pt x="380973" y="171547"/>
                    <a:pt x="392353" y="290179"/>
                  </a:cubicBezTo>
                  <a:cubicBezTo>
                    <a:pt x="403732" y="408819"/>
                    <a:pt x="413650" y="531400"/>
                    <a:pt x="393952" y="642919"/>
                  </a:cubicBezTo>
                </a:path>
              </a:pathLst>
            </a:custGeom>
            <a:solidFill>
              <a:srgbClr val="DEAAFF"/>
            </a:solidFill>
            <a:ln w="1270" cap="flat">
              <a:noFill/>
              <a:prstDash val="solid"/>
              <a:miter/>
            </a:ln>
          </p:spPr>
          <p:txBody>
            <a:bodyPr rtlCol="0" anchor="ctr"/>
            <a:lstStyle/>
            <a:p>
              <a:endParaRPr lang="fr-FR" dirty="0"/>
            </a:p>
          </p:txBody>
        </p:sp>
        <p:sp>
          <p:nvSpPr>
            <p:cNvPr id="99" name="Freeform: Shape 98">
              <a:extLst>
                <a:ext uri="{FF2B5EF4-FFF2-40B4-BE49-F238E27FC236}">
                  <a16:creationId xmlns:a16="http://schemas.microsoft.com/office/drawing/2014/main" id="{8ED1DFF5-AFDC-FBE2-CD0A-24F204D771AC}"/>
                </a:ext>
              </a:extLst>
            </p:cNvPr>
            <p:cNvSpPr/>
            <p:nvPr/>
          </p:nvSpPr>
          <p:spPr>
            <a:xfrm flipV="1">
              <a:off x="6685244" y="9876904"/>
              <a:ext cx="1887582" cy="2031036"/>
            </a:xfrm>
            <a:custGeom>
              <a:avLst/>
              <a:gdLst>
                <a:gd name="connsiteX0" fmla="*/ 1757739 w 1887582"/>
                <a:gd name="connsiteY0" fmla="*/ 1653502 h 2031036"/>
                <a:gd name="connsiteX1" fmla="*/ 1681907 w 1887582"/>
                <a:gd name="connsiteY1" fmla="*/ 1674368 h 2031036"/>
                <a:gd name="connsiteX2" fmla="*/ 1677577 w 1887582"/>
                <a:gd name="connsiteY2" fmla="*/ 1704594 h 2031036"/>
                <a:gd name="connsiteX3" fmla="*/ 1252533 w 1887582"/>
                <a:gd name="connsiteY3" fmla="*/ 2030565 h 2031036"/>
                <a:gd name="connsiteX4" fmla="*/ 306345 w 1887582"/>
                <a:gd name="connsiteY4" fmla="*/ 1981416 h 2031036"/>
                <a:gd name="connsiteX5" fmla="*/ 45081 w 1887582"/>
                <a:gd name="connsiteY5" fmla="*/ 1753349 h 2031036"/>
                <a:gd name="connsiteX6" fmla="*/ 11489 w 1887582"/>
                <a:gd name="connsiteY6" fmla="*/ 1292365 h 2031036"/>
                <a:gd name="connsiteX7" fmla="*/ 11489 w 1887582"/>
                <a:gd name="connsiteY7" fmla="*/ 892428 h 2031036"/>
                <a:gd name="connsiteX8" fmla="*/ 132850 w 1887582"/>
                <a:gd name="connsiteY8" fmla="*/ 617855 h 2031036"/>
                <a:gd name="connsiteX9" fmla="*/ 269236 w 1887582"/>
                <a:gd name="connsiteY9" fmla="*/ 431254 h 2031036"/>
                <a:gd name="connsiteX10" fmla="*/ 313470 w 1887582"/>
                <a:gd name="connsiteY10" fmla="*/ 88216 h 2031036"/>
                <a:gd name="connsiteX11" fmla="*/ 1301911 w 1887582"/>
                <a:gd name="connsiteY11" fmla="*/ -471 h 2031036"/>
                <a:gd name="connsiteX12" fmla="*/ 1754501 w 1887582"/>
                <a:gd name="connsiteY12" fmla="*/ 25465 h 2031036"/>
                <a:gd name="connsiteX13" fmla="*/ 1713950 w 1887582"/>
                <a:gd name="connsiteY13" fmla="*/ 713641 h 2031036"/>
                <a:gd name="connsiteX14" fmla="*/ 1831145 w 1887582"/>
                <a:gd name="connsiteY14" fmla="*/ 988338 h 2031036"/>
                <a:gd name="connsiteX15" fmla="*/ 1757739 w 1887582"/>
                <a:gd name="connsiteY15" fmla="*/ 1653502 h 2031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7582" h="2031036">
                  <a:moveTo>
                    <a:pt x="1757739" y="1653502"/>
                  </a:moveTo>
                  <a:cubicBezTo>
                    <a:pt x="1745154" y="1677835"/>
                    <a:pt x="1750335" y="1755000"/>
                    <a:pt x="1681907" y="1674368"/>
                  </a:cubicBezTo>
                  <a:lnTo>
                    <a:pt x="1677577" y="1704594"/>
                  </a:lnTo>
                  <a:lnTo>
                    <a:pt x="1252533" y="2030565"/>
                  </a:lnTo>
                  <a:lnTo>
                    <a:pt x="306345" y="1981416"/>
                  </a:lnTo>
                  <a:cubicBezTo>
                    <a:pt x="215515" y="1975752"/>
                    <a:pt x="79066" y="1818500"/>
                    <a:pt x="45081" y="1753349"/>
                  </a:cubicBezTo>
                  <a:cubicBezTo>
                    <a:pt x="17141" y="1509116"/>
                    <a:pt x="11489" y="1292365"/>
                    <a:pt x="11489" y="1292365"/>
                  </a:cubicBezTo>
                  <a:cubicBezTo>
                    <a:pt x="11489" y="1292365"/>
                    <a:pt x="-21023" y="1020812"/>
                    <a:pt x="11489" y="892428"/>
                  </a:cubicBezTo>
                  <a:cubicBezTo>
                    <a:pt x="43989" y="764059"/>
                    <a:pt x="82470" y="717630"/>
                    <a:pt x="132850" y="617855"/>
                  </a:cubicBezTo>
                  <a:cubicBezTo>
                    <a:pt x="183219" y="518071"/>
                    <a:pt x="269236" y="431254"/>
                    <a:pt x="269236" y="431254"/>
                  </a:cubicBezTo>
                  <a:lnTo>
                    <a:pt x="313470" y="88216"/>
                  </a:lnTo>
                  <a:lnTo>
                    <a:pt x="1301911" y="-471"/>
                  </a:lnTo>
                  <a:lnTo>
                    <a:pt x="1754501" y="25465"/>
                  </a:lnTo>
                  <a:cubicBezTo>
                    <a:pt x="1754501" y="25465"/>
                    <a:pt x="1713950" y="701675"/>
                    <a:pt x="1713950" y="713641"/>
                  </a:cubicBezTo>
                  <a:cubicBezTo>
                    <a:pt x="1713950" y="719187"/>
                    <a:pt x="1770465" y="849760"/>
                    <a:pt x="1831145" y="988338"/>
                  </a:cubicBezTo>
                  <a:cubicBezTo>
                    <a:pt x="1934485" y="1224369"/>
                    <a:pt x="1876103" y="1424635"/>
                    <a:pt x="1757739" y="1653502"/>
                  </a:cubicBezTo>
                </a:path>
              </a:pathLst>
            </a:custGeom>
            <a:solidFill>
              <a:srgbClr val="33535F"/>
            </a:solidFill>
            <a:ln w="1270" cap="flat">
              <a:noFill/>
              <a:prstDash val="solid"/>
              <a:miter/>
            </a:ln>
          </p:spPr>
          <p:txBody>
            <a:bodyPr rtlCol="0" anchor="ctr"/>
            <a:lstStyle/>
            <a:p>
              <a:endParaRPr lang="fr-FR" dirty="0"/>
            </a:p>
          </p:txBody>
        </p:sp>
        <p:sp>
          <p:nvSpPr>
            <p:cNvPr id="100" name="Freeform: Shape 99">
              <a:extLst>
                <a:ext uri="{FF2B5EF4-FFF2-40B4-BE49-F238E27FC236}">
                  <a16:creationId xmlns:a16="http://schemas.microsoft.com/office/drawing/2014/main" id="{533871A0-1722-4772-BF7D-9043B91656A8}"/>
                </a:ext>
              </a:extLst>
            </p:cNvPr>
            <p:cNvSpPr/>
            <p:nvPr/>
          </p:nvSpPr>
          <p:spPr>
            <a:xfrm flipV="1">
              <a:off x="5963436" y="10154120"/>
              <a:ext cx="923556" cy="1497632"/>
            </a:xfrm>
            <a:custGeom>
              <a:avLst/>
              <a:gdLst>
                <a:gd name="connsiteX0" fmla="*/ -2139 w 923556"/>
                <a:gd name="connsiteY0" fmla="*/ 167392 h 1497632"/>
                <a:gd name="connsiteX1" fmla="*/ 84526 w 923556"/>
                <a:gd name="connsiteY1" fmla="*/ 577056 h 1497632"/>
                <a:gd name="connsiteX2" fmla="*/ 767710 w 923556"/>
                <a:gd name="connsiteY2" fmla="*/ 1497171 h 1497632"/>
                <a:gd name="connsiteX3" fmla="*/ 921418 w 923556"/>
                <a:gd name="connsiteY3" fmla="*/ 1002340 h 1497632"/>
                <a:gd name="connsiteX4" fmla="*/ 855479 w 923556"/>
                <a:gd name="connsiteY4" fmla="*/ 737507 h 1497632"/>
                <a:gd name="connsiteX5" fmla="*/ 499486 w 923556"/>
                <a:gd name="connsiteY5" fmla="*/ 309632 h 1497632"/>
                <a:gd name="connsiteX6" fmla="*/ 399029 w 923556"/>
                <a:gd name="connsiteY6" fmla="*/ -462 h 1497632"/>
                <a:gd name="connsiteX7" fmla="*/ -2139 w 923556"/>
                <a:gd name="connsiteY7" fmla="*/ 167392 h 1497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3556" h="1497632">
                  <a:moveTo>
                    <a:pt x="-2139" y="167392"/>
                  </a:moveTo>
                  <a:cubicBezTo>
                    <a:pt x="2814" y="167936"/>
                    <a:pt x="52204" y="501197"/>
                    <a:pt x="84526" y="577056"/>
                  </a:cubicBezTo>
                  <a:cubicBezTo>
                    <a:pt x="115006" y="648582"/>
                    <a:pt x="767710" y="1497171"/>
                    <a:pt x="767710" y="1497171"/>
                  </a:cubicBezTo>
                  <a:lnTo>
                    <a:pt x="921418" y="1002340"/>
                  </a:lnTo>
                  <a:lnTo>
                    <a:pt x="855479" y="737507"/>
                  </a:lnTo>
                  <a:lnTo>
                    <a:pt x="499486" y="309632"/>
                  </a:lnTo>
                  <a:lnTo>
                    <a:pt x="399029" y="-462"/>
                  </a:lnTo>
                  <a:lnTo>
                    <a:pt x="-2139" y="167392"/>
                  </a:lnTo>
                </a:path>
              </a:pathLst>
            </a:custGeom>
            <a:solidFill>
              <a:srgbClr val="33535F"/>
            </a:solidFill>
            <a:ln w="1270" cap="flat">
              <a:noFill/>
              <a:prstDash val="solid"/>
              <a:miter/>
            </a:ln>
          </p:spPr>
          <p:txBody>
            <a:bodyPr rtlCol="0" anchor="ctr"/>
            <a:lstStyle/>
            <a:p>
              <a:endParaRPr lang="fr-FR" dirty="0"/>
            </a:p>
          </p:txBody>
        </p:sp>
        <p:sp>
          <p:nvSpPr>
            <p:cNvPr id="101" name="Freeform: Shape 100">
              <a:extLst>
                <a:ext uri="{FF2B5EF4-FFF2-40B4-BE49-F238E27FC236}">
                  <a16:creationId xmlns:a16="http://schemas.microsoft.com/office/drawing/2014/main" id="{2048F0D0-D5BB-EF28-E13B-2B97CF406733}"/>
                </a:ext>
              </a:extLst>
            </p:cNvPr>
            <p:cNvSpPr/>
            <p:nvPr/>
          </p:nvSpPr>
          <p:spPr>
            <a:xfrm flipV="1">
              <a:off x="6939063" y="10223480"/>
              <a:ext cx="1693709" cy="1787488"/>
            </a:xfrm>
            <a:custGeom>
              <a:avLst/>
              <a:gdLst>
                <a:gd name="connsiteX0" fmla="*/ 1635474 w 1693709"/>
                <a:gd name="connsiteY0" fmla="*/ 1502986 h 1787488"/>
                <a:gd name="connsiteX1" fmla="*/ 1357191 w 1693709"/>
                <a:gd name="connsiteY1" fmla="*/ 1787135 h 1787488"/>
                <a:gd name="connsiteX2" fmla="*/ 1127207 w 1693709"/>
                <a:gd name="connsiteY2" fmla="*/ 1387009 h 1787488"/>
                <a:gd name="connsiteX3" fmla="*/ 1127004 w 1693709"/>
                <a:gd name="connsiteY3" fmla="*/ 559784 h 1787488"/>
                <a:gd name="connsiteX4" fmla="*/ 17468 w 1693709"/>
                <a:gd name="connsiteY4" fmla="*/ 463780 h 1787488"/>
                <a:gd name="connsiteX5" fmla="*/ -3067 w 1693709"/>
                <a:gd name="connsiteY5" fmla="*/ 185145 h 1787488"/>
                <a:gd name="connsiteX6" fmla="*/ 1357788 w 1693709"/>
                <a:gd name="connsiteY6" fmla="*/ 17098 h 1787488"/>
                <a:gd name="connsiteX7" fmla="*/ 1685194 w 1693709"/>
                <a:gd name="connsiteY7" fmla="*/ 445520 h 1787488"/>
                <a:gd name="connsiteX8" fmla="*/ 1635474 w 1693709"/>
                <a:gd name="connsiteY8" fmla="*/ 1502986 h 178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3709" h="1787488">
                  <a:moveTo>
                    <a:pt x="1635474" y="1502986"/>
                  </a:moveTo>
                  <a:cubicBezTo>
                    <a:pt x="1588572" y="1800077"/>
                    <a:pt x="1357191" y="1787135"/>
                    <a:pt x="1357191" y="1787135"/>
                  </a:cubicBezTo>
                  <a:lnTo>
                    <a:pt x="1127207" y="1387009"/>
                  </a:lnTo>
                  <a:lnTo>
                    <a:pt x="1127004" y="559784"/>
                  </a:lnTo>
                  <a:lnTo>
                    <a:pt x="17468" y="463780"/>
                  </a:lnTo>
                  <a:lnTo>
                    <a:pt x="-3067" y="185145"/>
                  </a:lnTo>
                  <a:cubicBezTo>
                    <a:pt x="-3067" y="185145"/>
                    <a:pt x="1102353" y="-67625"/>
                    <a:pt x="1357788" y="17098"/>
                  </a:cubicBezTo>
                  <a:cubicBezTo>
                    <a:pt x="1526774" y="73147"/>
                    <a:pt x="1669560" y="214484"/>
                    <a:pt x="1685194" y="445520"/>
                  </a:cubicBezTo>
                  <a:cubicBezTo>
                    <a:pt x="1700828" y="676546"/>
                    <a:pt x="1682375" y="1205907"/>
                    <a:pt x="1635474" y="1502986"/>
                  </a:cubicBezTo>
                </a:path>
              </a:pathLst>
            </a:custGeom>
            <a:solidFill>
              <a:srgbClr val="33535F"/>
            </a:solidFill>
            <a:ln w="1270" cap="flat">
              <a:noFill/>
              <a:prstDash val="solid"/>
              <a:miter/>
            </a:ln>
          </p:spPr>
          <p:txBody>
            <a:bodyPr rtlCol="0" anchor="ctr"/>
            <a:lstStyle/>
            <a:p>
              <a:endParaRPr lang="fr-FR" dirty="0"/>
            </a:p>
          </p:txBody>
        </p:sp>
        <p:sp>
          <p:nvSpPr>
            <p:cNvPr id="102" name="Freeform: Shape 101">
              <a:extLst>
                <a:ext uri="{FF2B5EF4-FFF2-40B4-BE49-F238E27FC236}">
                  <a16:creationId xmlns:a16="http://schemas.microsoft.com/office/drawing/2014/main" id="{785691BC-B681-D4CE-3786-1C17307CC2B1}"/>
                </a:ext>
              </a:extLst>
            </p:cNvPr>
            <p:cNvSpPr/>
            <p:nvPr/>
          </p:nvSpPr>
          <p:spPr>
            <a:xfrm flipV="1">
              <a:off x="6203872" y="11093536"/>
              <a:ext cx="263021" cy="248123"/>
            </a:xfrm>
            <a:custGeom>
              <a:avLst/>
              <a:gdLst>
                <a:gd name="connsiteX0" fmla="*/ 260660 w 263021"/>
                <a:gd name="connsiteY0" fmla="*/ -180 h 248123"/>
                <a:gd name="connsiteX1" fmla="*/ 247630 w 263021"/>
                <a:gd name="connsiteY1" fmla="*/ 55982 h 248123"/>
                <a:gd name="connsiteX2" fmla="*/ 174961 w 263021"/>
                <a:gd name="connsiteY2" fmla="*/ 172059 h 248123"/>
                <a:gd name="connsiteX3" fmla="*/ 54743 w 263021"/>
                <a:gd name="connsiteY3" fmla="*/ 237667 h 248123"/>
                <a:gd name="connsiteX4" fmla="*/ -2077 w 263021"/>
                <a:gd name="connsiteY4" fmla="*/ 247330 h 248123"/>
                <a:gd name="connsiteX5" fmla="*/ 13544 w 263021"/>
                <a:gd name="connsiteY5" fmla="*/ 247837 h 248123"/>
                <a:gd name="connsiteX6" fmla="*/ 55835 w 263021"/>
                <a:gd name="connsiteY6" fmla="*/ 242211 h 248123"/>
                <a:gd name="connsiteX7" fmla="*/ 179507 w 263021"/>
                <a:gd name="connsiteY7" fmla="*/ 176871 h 248123"/>
                <a:gd name="connsiteX8" fmla="*/ 252101 w 263021"/>
                <a:gd name="connsiteY8" fmla="*/ 57351 h 248123"/>
                <a:gd name="connsiteX9" fmla="*/ 260229 w 263021"/>
                <a:gd name="connsiteY9" fmla="*/ 15456 h 248123"/>
                <a:gd name="connsiteX10" fmla="*/ 260660 w 263021"/>
                <a:gd name="connsiteY10" fmla="*/ -180 h 24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021" h="248123">
                  <a:moveTo>
                    <a:pt x="260660" y="-180"/>
                  </a:moveTo>
                  <a:cubicBezTo>
                    <a:pt x="259340" y="-344"/>
                    <a:pt x="258438" y="22059"/>
                    <a:pt x="247630" y="55982"/>
                  </a:cubicBezTo>
                  <a:cubicBezTo>
                    <a:pt x="237102" y="89672"/>
                    <a:pt x="214445" y="134846"/>
                    <a:pt x="174961" y="172059"/>
                  </a:cubicBezTo>
                  <a:cubicBezTo>
                    <a:pt x="135464" y="209256"/>
                    <a:pt x="89007" y="229168"/>
                    <a:pt x="54743" y="237667"/>
                  </a:cubicBezTo>
                  <a:cubicBezTo>
                    <a:pt x="20249" y="246427"/>
                    <a:pt x="-2179" y="245995"/>
                    <a:pt x="-2077" y="247330"/>
                  </a:cubicBezTo>
                  <a:cubicBezTo>
                    <a:pt x="-2077" y="247723"/>
                    <a:pt x="3473" y="248144"/>
                    <a:pt x="13544" y="247837"/>
                  </a:cubicBezTo>
                  <a:cubicBezTo>
                    <a:pt x="23602" y="247549"/>
                    <a:pt x="38194" y="246086"/>
                    <a:pt x="55835" y="242211"/>
                  </a:cubicBezTo>
                  <a:cubicBezTo>
                    <a:pt x="90950" y="234745"/>
                    <a:pt x="138944" y="215060"/>
                    <a:pt x="179507" y="176871"/>
                  </a:cubicBezTo>
                  <a:cubicBezTo>
                    <a:pt x="220020" y="138672"/>
                    <a:pt x="242563" y="91945"/>
                    <a:pt x="252101" y="57351"/>
                  </a:cubicBezTo>
                  <a:cubicBezTo>
                    <a:pt x="257015" y="39953"/>
                    <a:pt x="259352" y="25487"/>
                    <a:pt x="260229" y="15456"/>
                  </a:cubicBezTo>
                  <a:cubicBezTo>
                    <a:pt x="261143" y="5421"/>
                    <a:pt x="261054" y="-156"/>
                    <a:pt x="260660" y="-180"/>
                  </a:cubicBezTo>
                </a:path>
              </a:pathLst>
            </a:custGeom>
            <a:solidFill>
              <a:srgbClr val="040606"/>
            </a:solidFill>
            <a:ln w="1270" cap="flat">
              <a:noFill/>
              <a:prstDash val="solid"/>
              <a:miter/>
            </a:ln>
          </p:spPr>
          <p:txBody>
            <a:bodyPr rtlCol="0" anchor="ctr"/>
            <a:lstStyle/>
            <a:p>
              <a:endParaRPr lang="fr-FR" dirty="0"/>
            </a:p>
          </p:txBody>
        </p:sp>
        <p:sp>
          <p:nvSpPr>
            <p:cNvPr id="103" name="Freeform: Shape 102">
              <a:extLst>
                <a:ext uri="{FF2B5EF4-FFF2-40B4-BE49-F238E27FC236}">
                  <a16:creationId xmlns:a16="http://schemas.microsoft.com/office/drawing/2014/main" id="{1064C884-FAB5-CF6D-18D5-39473E711063}"/>
                </a:ext>
              </a:extLst>
            </p:cNvPr>
            <p:cNvSpPr/>
            <p:nvPr/>
          </p:nvSpPr>
          <p:spPr>
            <a:xfrm flipV="1">
              <a:off x="6997686" y="10612628"/>
              <a:ext cx="1094476" cy="923256"/>
            </a:xfrm>
            <a:custGeom>
              <a:avLst/>
              <a:gdLst>
                <a:gd name="connsiteX0" fmla="*/ -2903 w 1094476"/>
                <a:gd name="connsiteY0" fmla="*/ -265 h 923256"/>
                <a:gd name="connsiteX1" fmla="*/ 1885 w 1094476"/>
                <a:gd name="connsiteY1" fmla="*/ 663 h 923256"/>
                <a:gd name="connsiteX2" fmla="*/ 16007 w 1094476"/>
                <a:gd name="connsiteY2" fmla="*/ 2681 h 923256"/>
                <a:gd name="connsiteX3" fmla="*/ 70401 w 1094476"/>
                <a:gd name="connsiteY3" fmla="*/ 9830 h 923256"/>
                <a:gd name="connsiteX4" fmla="*/ 270617 w 1094476"/>
                <a:gd name="connsiteY4" fmla="*/ 34899 h 923256"/>
                <a:gd name="connsiteX5" fmla="*/ 931436 w 1094476"/>
                <a:gd name="connsiteY5" fmla="*/ 115126 h 923256"/>
                <a:gd name="connsiteX6" fmla="*/ 1078197 w 1094476"/>
                <a:gd name="connsiteY6" fmla="*/ 132679 h 923256"/>
                <a:gd name="connsiteX7" fmla="*/ 1075314 w 1094476"/>
                <a:gd name="connsiteY7" fmla="*/ 129568 h 923256"/>
                <a:gd name="connsiteX8" fmla="*/ 1086503 w 1094476"/>
                <a:gd name="connsiteY8" fmla="*/ 695021 h 923256"/>
                <a:gd name="connsiteX9" fmla="*/ 1084039 w 1094476"/>
                <a:gd name="connsiteY9" fmla="*/ 862254 h 923256"/>
                <a:gd name="connsiteX10" fmla="*/ 1082973 w 1094476"/>
                <a:gd name="connsiteY10" fmla="*/ 907301 h 923256"/>
                <a:gd name="connsiteX11" fmla="*/ 1082833 w 1094476"/>
                <a:gd name="connsiteY11" fmla="*/ 918973 h 923256"/>
                <a:gd name="connsiteX12" fmla="*/ 1082985 w 1094476"/>
                <a:gd name="connsiteY12" fmla="*/ 922948 h 923256"/>
                <a:gd name="connsiteX13" fmla="*/ 1083442 w 1094476"/>
                <a:gd name="connsiteY13" fmla="*/ 918998 h 923256"/>
                <a:gd name="connsiteX14" fmla="*/ 1084179 w 1094476"/>
                <a:gd name="connsiteY14" fmla="*/ 907352 h 923256"/>
                <a:gd name="connsiteX15" fmla="*/ 1086363 w 1094476"/>
                <a:gd name="connsiteY15" fmla="*/ 862330 h 923256"/>
                <a:gd name="connsiteX16" fmla="*/ 1090821 w 1094476"/>
                <a:gd name="connsiteY16" fmla="*/ 695060 h 923256"/>
                <a:gd name="connsiteX17" fmla="*/ 1081842 w 1094476"/>
                <a:gd name="connsiteY17" fmla="*/ 129325 h 923256"/>
                <a:gd name="connsiteX18" fmla="*/ 1081741 w 1094476"/>
                <a:gd name="connsiteY18" fmla="*/ 126532 h 923256"/>
                <a:gd name="connsiteX19" fmla="*/ 1078959 w 1094476"/>
                <a:gd name="connsiteY19" fmla="*/ 126189 h 923256"/>
                <a:gd name="connsiteX20" fmla="*/ 932236 w 1094476"/>
                <a:gd name="connsiteY20" fmla="*/ 108559 h 923256"/>
                <a:gd name="connsiteX21" fmla="*/ 271176 w 1094476"/>
                <a:gd name="connsiteY21" fmla="*/ 30265 h 923256"/>
                <a:gd name="connsiteX22" fmla="*/ 70719 w 1094476"/>
                <a:gd name="connsiteY22" fmla="*/ 7276 h 923256"/>
                <a:gd name="connsiteX23" fmla="*/ 16172 w 1094476"/>
                <a:gd name="connsiteY23" fmla="*/ 1348 h 923256"/>
                <a:gd name="connsiteX24" fmla="*/ 1974 w 1094476"/>
                <a:gd name="connsiteY24" fmla="*/ -12 h 923256"/>
                <a:gd name="connsiteX25" fmla="*/ -2903 w 1094476"/>
                <a:gd name="connsiteY25" fmla="*/ -265 h 923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94476" h="923256">
                  <a:moveTo>
                    <a:pt x="-2903" y="-265"/>
                  </a:moveTo>
                  <a:cubicBezTo>
                    <a:pt x="-2916" y="-151"/>
                    <a:pt x="-1290" y="167"/>
                    <a:pt x="1885" y="663"/>
                  </a:cubicBezTo>
                  <a:cubicBezTo>
                    <a:pt x="5390" y="1159"/>
                    <a:pt x="10064" y="1819"/>
                    <a:pt x="16007" y="2681"/>
                  </a:cubicBezTo>
                  <a:cubicBezTo>
                    <a:pt x="28822" y="4369"/>
                    <a:pt x="47072" y="6759"/>
                    <a:pt x="70401" y="9830"/>
                  </a:cubicBezTo>
                  <a:cubicBezTo>
                    <a:pt x="118052" y="15799"/>
                    <a:pt x="186365" y="24346"/>
                    <a:pt x="270617" y="34899"/>
                  </a:cubicBezTo>
                  <a:cubicBezTo>
                    <a:pt x="440060" y="55477"/>
                    <a:pt x="673537" y="83808"/>
                    <a:pt x="931436" y="115126"/>
                  </a:cubicBezTo>
                  <a:cubicBezTo>
                    <a:pt x="981703" y="121145"/>
                    <a:pt x="1031055" y="127053"/>
                    <a:pt x="1078197" y="132679"/>
                  </a:cubicBezTo>
                  <a:lnTo>
                    <a:pt x="1075314" y="129568"/>
                  </a:lnTo>
                  <a:cubicBezTo>
                    <a:pt x="1083836" y="354546"/>
                    <a:pt x="1087671" y="552919"/>
                    <a:pt x="1086503" y="695021"/>
                  </a:cubicBezTo>
                  <a:cubicBezTo>
                    <a:pt x="1086097" y="766065"/>
                    <a:pt x="1084967" y="823037"/>
                    <a:pt x="1084039" y="862254"/>
                  </a:cubicBezTo>
                  <a:cubicBezTo>
                    <a:pt x="1083582" y="881584"/>
                    <a:pt x="1083214" y="896659"/>
                    <a:pt x="1082973" y="907301"/>
                  </a:cubicBezTo>
                  <a:cubicBezTo>
                    <a:pt x="1082909" y="912178"/>
                    <a:pt x="1082871" y="916039"/>
                    <a:pt x="1082833" y="918973"/>
                  </a:cubicBezTo>
                  <a:cubicBezTo>
                    <a:pt x="1082833" y="921601"/>
                    <a:pt x="1082884" y="922948"/>
                    <a:pt x="1082985" y="922948"/>
                  </a:cubicBezTo>
                  <a:cubicBezTo>
                    <a:pt x="1083087" y="922960"/>
                    <a:pt x="1083239" y="921614"/>
                    <a:pt x="1083442" y="918998"/>
                  </a:cubicBezTo>
                  <a:cubicBezTo>
                    <a:pt x="1083620" y="916064"/>
                    <a:pt x="1083874" y="912216"/>
                    <a:pt x="1084179" y="907352"/>
                  </a:cubicBezTo>
                  <a:cubicBezTo>
                    <a:pt x="1084687" y="896709"/>
                    <a:pt x="1085424" y="881647"/>
                    <a:pt x="1086363" y="862330"/>
                  </a:cubicBezTo>
                  <a:cubicBezTo>
                    <a:pt x="1088027" y="823126"/>
                    <a:pt x="1089830" y="766141"/>
                    <a:pt x="1090821" y="695060"/>
                  </a:cubicBezTo>
                  <a:cubicBezTo>
                    <a:pt x="1093133" y="552895"/>
                    <a:pt x="1090110" y="354358"/>
                    <a:pt x="1081842" y="129325"/>
                  </a:cubicBezTo>
                  <a:lnTo>
                    <a:pt x="1081741" y="126532"/>
                  </a:lnTo>
                  <a:lnTo>
                    <a:pt x="1078959" y="126189"/>
                  </a:lnTo>
                  <a:cubicBezTo>
                    <a:pt x="1031830" y="120539"/>
                    <a:pt x="982503" y="114591"/>
                    <a:pt x="932236" y="108559"/>
                  </a:cubicBezTo>
                  <a:cubicBezTo>
                    <a:pt x="674248" y="77994"/>
                    <a:pt x="440670" y="50342"/>
                    <a:pt x="271176" y="30265"/>
                  </a:cubicBezTo>
                  <a:cubicBezTo>
                    <a:pt x="186810" y="20586"/>
                    <a:pt x="118420" y="12753"/>
                    <a:pt x="70719" y="7276"/>
                  </a:cubicBezTo>
                  <a:cubicBezTo>
                    <a:pt x="47326" y="4736"/>
                    <a:pt x="29012" y="2756"/>
                    <a:pt x="16172" y="1348"/>
                  </a:cubicBezTo>
                  <a:cubicBezTo>
                    <a:pt x="10191" y="776"/>
                    <a:pt x="5492" y="321"/>
                    <a:pt x="1974" y="-12"/>
                  </a:cubicBezTo>
                  <a:cubicBezTo>
                    <a:pt x="-1239" y="-289"/>
                    <a:pt x="-2890" y="-369"/>
                    <a:pt x="-2903" y="-265"/>
                  </a:cubicBezTo>
                </a:path>
              </a:pathLst>
            </a:custGeom>
            <a:solidFill>
              <a:srgbClr val="040606"/>
            </a:solidFill>
            <a:ln w="1270" cap="flat">
              <a:noFill/>
              <a:prstDash val="solid"/>
              <a:miter/>
            </a:ln>
          </p:spPr>
          <p:txBody>
            <a:bodyPr rtlCol="0" anchor="ctr"/>
            <a:lstStyle/>
            <a:p>
              <a:endParaRPr lang="fr-FR" dirty="0"/>
            </a:p>
          </p:txBody>
        </p:sp>
        <p:sp>
          <p:nvSpPr>
            <p:cNvPr id="104" name="Freeform: Shape 103">
              <a:extLst>
                <a:ext uri="{FF2B5EF4-FFF2-40B4-BE49-F238E27FC236}">
                  <a16:creationId xmlns:a16="http://schemas.microsoft.com/office/drawing/2014/main" id="{6D4C53DA-4C59-7ECA-99BA-930B39FDBEC4}"/>
                </a:ext>
              </a:extLst>
            </p:cNvPr>
            <p:cNvSpPr/>
            <p:nvPr/>
          </p:nvSpPr>
          <p:spPr>
            <a:xfrm flipV="1">
              <a:off x="6974407" y="11535840"/>
              <a:ext cx="1668297" cy="467981"/>
            </a:xfrm>
            <a:custGeom>
              <a:avLst/>
              <a:gdLst>
                <a:gd name="connsiteX0" fmla="*/ 1665139 w 1668297"/>
                <a:gd name="connsiteY0" fmla="*/ 468293 h 467981"/>
                <a:gd name="connsiteX1" fmla="*/ 1665088 w 1668297"/>
                <a:gd name="connsiteY1" fmla="*/ 463263 h 467981"/>
                <a:gd name="connsiteX2" fmla="*/ 1664313 w 1668297"/>
                <a:gd name="connsiteY2" fmla="*/ 448480 h 467981"/>
                <a:gd name="connsiteX3" fmla="*/ 1657836 w 1668297"/>
                <a:gd name="connsiteY3" fmla="*/ 391939 h 467981"/>
                <a:gd name="connsiteX4" fmla="*/ 1636094 w 1668297"/>
                <a:gd name="connsiteY4" fmla="*/ 304488 h 467981"/>
                <a:gd name="connsiteX5" fmla="*/ 1584316 w 1668297"/>
                <a:gd name="connsiteY5" fmla="*/ 196945 h 467981"/>
                <a:gd name="connsiteX6" fmla="*/ 1486957 w 1668297"/>
                <a:gd name="connsiteY6" fmla="*/ 90126 h 467981"/>
                <a:gd name="connsiteX7" fmla="*/ 1337517 w 1668297"/>
                <a:gd name="connsiteY7" fmla="*/ 18802 h 467981"/>
                <a:gd name="connsiteX8" fmla="*/ 1248756 w 1668297"/>
                <a:gd name="connsiteY8" fmla="*/ 3930 h 467981"/>
                <a:gd name="connsiteX9" fmla="*/ 1155030 w 1668297"/>
                <a:gd name="connsiteY9" fmla="*/ 412 h 467981"/>
                <a:gd name="connsiteX10" fmla="*/ 958980 w 1668297"/>
                <a:gd name="connsiteY10" fmla="*/ 18649 h 467981"/>
                <a:gd name="connsiteX11" fmla="*/ 584203 w 1668297"/>
                <a:gd name="connsiteY11" fmla="*/ 80347 h 467981"/>
                <a:gd name="connsiteX12" fmla="*/ 420691 w 1668297"/>
                <a:gd name="connsiteY12" fmla="*/ 107524 h 467981"/>
                <a:gd name="connsiteX13" fmla="*/ 278629 w 1668297"/>
                <a:gd name="connsiteY13" fmla="*/ 133484 h 467981"/>
                <a:gd name="connsiteX14" fmla="*/ 72724 w 1668297"/>
                <a:gd name="connsiteY14" fmla="*/ 169397 h 467981"/>
                <a:gd name="connsiteX15" fmla="*/ 16513 w 1668297"/>
                <a:gd name="connsiteY15" fmla="*/ 177666 h 467981"/>
                <a:gd name="connsiteX16" fmla="*/ 1870 w 1668297"/>
                <a:gd name="connsiteY16" fmla="*/ 179785 h 467981"/>
                <a:gd name="connsiteX17" fmla="*/ -3083 w 1668297"/>
                <a:gd name="connsiteY17" fmla="*/ 180727 h 467981"/>
                <a:gd name="connsiteX18" fmla="*/ 1959 w 1668297"/>
                <a:gd name="connsiteY18" fmla="*/ 180445 h 467981"/>
                <a:gd name="connsiteX19" fmla="*/ 16666 w 1668297"/>
                <a:gd name="connsiteY19" fmla="*/ 178986 h 467981"/>
                <a:gd name="connsiteX20" fmla="*/ 73104 w 1668297"/>
                <a:gd name="connsiteY20" fmla="*/ 171951 h 467981"/>
                <a:gd name="connsiteX21" fmla="*/ 279467 w 1668297"/>
                <a:gd name="connsiteY21" fmla="*/ 138078 h 467981"/>
                <a:gd name="connsiteX22" fmla="*/ 421631 w 1668297"/>
                <a:gd name="connsiteY22" fmla="*/ 112937 h 467981"/>
                <a:gd name="connsiteX23" fmla="*/ 585194 w 1668297"/>
                <a:gd name="connsiteY23" fmla="*/ 86366 h 467981"/>
                <a:gd name="connsiteX24" fmla="*/ 960034 w 1668297"/>
                <a:gd name="connsiteY24" fmla="*/ 25177 h 467981"/>
                <a:gd name="connsiteX25" fmla="*/ 1155119 w 1668297"/>
                <a:gd name="connsiteY25" fmla="*/ 6891 h 467981"/>
                <a:gd name="connsiteX26" fmla="*/ 1248159 w 1668297"/>
                <a:gd name="connsiteY26" fmla="*/ 10215 h 467981"/>
                <a:gd name="connsiteX27" fmla="*/ 1336056 w 1668297"/>
                <a:gd name="connsiteY27" fmla="*/ 24721 h 467981"/>
                <a:gd name="connsiteX28" fmla="*/ 1483617 w 1668297"/>
                <a:gd name="connsiteY28" fmla="*/ 94481 h 467981"/>
                <a:gd name="connsiteX29" fmla="*/ 1580392 w 1668297"/>
                <a:gd name="connsiteY29" fmla="*/ 199485 h 467981"/>
                <a:gd name="connsiteX30" fmla="*/ 1632601 w 1668297"/>
                <a:gd name="connsiteY30" fmla="*/ 305709 h 467981"/>
                <a:gd name="connsiteX31" fmla="*/ 1655309 w 1668297"/>
                <a:gd name="connsiteY31" fmla="*/ 392386 h 467981"/>
                <a:gd name="connsiteX32" fmla="*/ 1662980 w 1668297"/>
                <a:gd name="connsiteY32" fmla="*/ 448593 h 467981"/>
                <a:gd name="connsiteX33" fmla="*/ 1664427 w 1668297"/>
                <a:gd name="connsiteY33" fmla="*/ 463302 h 467981"/>
                <a:gd name="connsiteX34" fmla="*/ 1665139 w 1668297"/>
                <a:gd name="connsiteY34" fmla="*/ 468293 h 467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668297" h="467981">
                  <a:moveTo>
                    <a:pt x="1665139" y="468293"/>
                  </a:moveTo>
                  <a:cubicBezTo>
                    <a:pt x="1665253" y="468293"/>
                    <a:pt x="1665240" y="466591"/>
                    <a:pt x="1665088" y="463263"/>
                  </a:cubicBezTo>
                  <a:cubicBezTo>
                    <a:pt x="1664910" y="459606"/>
                    <a:pt x="1664643" y="454715"/>
                    <a:pt x="1664313" y="448480"/>
                  </a:cubicBezTo>
                  <a:cubicBezTo>
                    <a:pt x="1663779" y="435476"/>
                    <a:pt x="1661722" y="416348"/>
                    <a:pt x="1657836" y="391939"/>
                  </a:cubicBezTo>
                  <a:cubicBezTo>
                    <a:pt x="1653886" y="367517"/>
                    <a:pt x="1647041" y="337939"/>
                    <a:pt x="1636094" y="304488"/>
                  </a:cubicBezTo>
                  <a:cubicBezTo>
                    <a:pt x="1624574" y="271279"/>
                    <a:pt x="1608281" y="234321"/>
                    <a:pt x="1584316" y="196945"/>
                  </a:cubicBezTo>
                  <a:cubicBezTo>
                    <a:pt x="1560617" y="159480"/>
                    <a:pt x="1528131" y="122332"/>
                    <a:pt x="1486957" y="90126"/>
                  </a:cubicBezTo>
                  <a:cubicBezTo>
                    <a:pt x="1446013" y="57750"/>
                    <a:pt x="1394603" y="32465"/>
                    <a:pt x="1337517" y="18802"/>
                  </a:cubicBezTo>
                  <a:cubicBezTo>
                    <a:pt x="1309069" y="11411"/>
                    <a:pt x="1279224" y="7333"/>
                    <a:pt x="1248756" y="3930"/>
                  </a:cubicBezTo>
                  <a:cubicBezTo>
                    <a:pt x="1218187" y="1350"/>
                    <a:pt x="1186882" y="-94"/>
                    <a:pt x="1155030" y="412"/>
                  </a:cubicBezTo>
                  <a:cubicBezTo>
                    <a:pt x="1091327" y="1275"/>
                    <a:pt x="1025567" y="7854"/>
                    <a:pt x="958980" y="18649"/>
                  </a:cubicBezTo>
                  <a:cubicBezTo>
                    <a:pt x="826049" y="40541"/>
                    <a:pt x="699418" y="61372"/>
                    <a:pt x="584203" y="80347"/>
                  </a:cubicBezTo>
                  <a:cubicBezTo>
                    <a:pt x="526634" y="89908"/>
                    <a:pt x="471923" y="99016"/>
                    <a:pt x="420691" y="107524"/>
                  </a:cubicBezTo>
                  <a:cubicBezTo>
                    <a:pt x="369649" y="116846"/>
                    <a:pt x="322088" y="125531"/>
                    <a:pt x="278629" y="133484"/>
                  </a:cubicBezTo>
                  <a:cubicBezTo>
                    <a:pt x="191862" y="149702"/>
                    <a:pt x="121517" y="162030"/>
                    <a:pt x="72724" y="169397"/>
                  </a:cubicBezTo>
                  <a:cubicBezTo>
                    <a:pt x="48594" y="172944"/>
                    <a:pt x="29734" y="175712"/>
                    <a:pt x="16513" y="177666"/>
                  </a:cubicBezTo>
                  <a:cubicBezTo>
                    <a:pt x="10328" y="178554"/>
                    <a:pt x="5490" y="179264"/>
                    <a:pt x="1870" y="179785"/>
                  </a:cubicBezTo>
                  <a:cubicBezTo>
                    <a:pt x="-1406" y="180296"/>
                    <a:pt x="-3096" y="180614"/>
                    <a:pt x="-3083" y="180727"/>
                  </a:cubicBezTo>
                  <a:cubicBezTo>
                    <a:pt x="-3057" y="180841"/>
                    <a:pt x="-1368" y="180752"/>
                    <a:pt x="1959" y="180445"/>
                  </a:cubicBezTo>
                  <a:cubicBezTo>
                    <a:pt x="5591" y="180092"/>
                    <a:pt x="10468" y="179612"/>
                    <a:pt x="16666" y="178986"/>
                  </a:cubicBezTo>
                  <a:cubicBezTo>
                    <a:pt x="29607" y="177617"/>
                    <a:pt x="48644" y="175355"/>
                    <a:pt x="73104" y="171951"/>
                  </a:cubicBezTo>
                  <a:cubicBezTo>
                    <a:pt x="122050" y="165359"/>
                    <a:pt x="192586" y="153725"/>
                    <a:pt x="279467" y="138078"/>
                  </a:cubicBezTo>
                  <a:cubicBezTo>
                    <a:pt x="322964" y="130384"/>
                    <a:pt x="370551" y="121965"/>
                    <a:pt x="421631" y="112937"/>
                  </a:cubicBezTo>
                  <a:cubicBezTo>
                    <a:pt x="472875" y="104617"/>
                    <a:pt x="527612" y="95712"/>
                    <a:pt x="585194" y="86366"/>
                  </a:cubicBezTo>
                  <a:cubicBezTo>
                    <a:pt x="700434" y="67559"/>
                    <a:pt x="827078" y="46881"/>
                    <a:pt x="960034" y="25177"/>
                  </a:cubicBezTo>
                  <a:cubicBezTo>
                    <a:pt x="1026367" y="14432"/>
                    <a:pt x="1091810" y="7829"/>
                    <a:pt x="1155119" y="6891"/>
                  </a:cubicBezTo>
                  <a:cubicBezTo>
                    <a:pt x="1186768" y="6355"/>
                    <a:pt x="1217832" y="7740"/>
                    <a:pt x="1248159" y="10215"/>
                  </a:cubicBezTo>
                  <a:cubicBezTo>
                    <a:pt x="1278360" y="13544"/>
                    <a:pt x="1307938" y="17493"/>
                    <a:pt x="1336056" y="24721"/>
                  </a:cubicBezTo>
                  <a:cubicBezTo>
                    <a:pt x="1392508" y="38066"/>
                    <a:pt x="1443003" y="62692"/>
                    <a:pt x="1483617" y="94481"/>
                  </a:cubicBezTo>
                  <a:cubicBezTo>
                    <a:pt x="1524359" y="126053"/>
                    <a:pt x="1556680" y="162551"/>
                    <a:pt x="1580392" y="199485"/>
                  </a:cubicBezTo>
                  <a:cubicBezTo>
                    <a:pt x="1604369" y="236325"/>
                    <a:pt x="1620828" y="272827"/>
                    <a:pt x="1632601" y="305709"/>
                  </a:cubicBezTo>
                  <a:cubicBezTo>
                    <a:pt x="1643802" y="338803"/>
                    <a:pt x="1650978" y="368142"/>
                    <a:pt x="1655309" y="392386"/>
                  </a:cubicBezTo>
                  <a:cubicBezTo>
                    <a:pt x="1659563" y="416629"/>
                    <a:pt x="1662014" y="435640"/>
                    <a:pt x="1662980" y="448593"/>
                  </a:cubicBezTo>
                  <a:cubicBezTo>
                    <a:pt x="1663589" y="454794"/>
                    <a:pt x="1664059" y="459671"/>
                    <a:pt x="1664427" y="463302"/>
                  </a:cubicBezTo>
                  <a:cubicBezTo>
                    <a:pt x="1664783" y="466601"/>
                    <a:pt x="1665024" y="468303"/>
                    <a:pt x="1665139" y="468293"/>
                  </a:cubicBezTo>
                </a:path>
              </a:pathLst>
            </a:custGeom>
            <a:solidFill>
              <a:srgbClr val="040606"/>
            </a:solidFill>
            <a:ln w="1270" cap="flat">
              <a:noFill/>
              <a:prstDash val="solid"/>
              <a:miter/>
            </a:ln>
          </p:spPr>
          <p:txBody>
            <a:bodyPr rtlCol="0" anchor="ctr"/>
            <a:lstStyle/>
            <a:p>
              <a:endParaRPr lang="fr-FR" dirty="0"/>
            </a:p>
          </p:txBody>
        </p:sp>
        <p:sp>
          <p:nvSpPr>
            <p:cNvPr id="105" name="Freeform: Shape 104">
              <a:extLst>
                <a:ext uri="{FF2B5EF4-FFF2-40B4-BE49-F238E27FC236}">
                  <a16:creationId xmlns:a16="http://schemas.microsoft.com/office/drawing/2014/main" id="{1548BD94-3D90-2497-D230-F08967D561CA}"/>
                </a:ext>
              </a:extLst>
            </p:cNvPr>
            <p:cNvSpPr/>
            <p:nvPr/>
          </p:nvSpPr>
          <p:spPr>
            <a:xfrm flipV="1">
              <a:off x="6730119" y="10406786"/>
              <a:ext cx="237719" cy="1149553"/>
            </a:xfrm>
            <a:custGeom>
              <a:avLst/>
              <a:gdLst>
                <a:gd name="connsiteX0" fmla="*/ 235218 w 237719"/>
                <a:gd name="connsiteY0" fmla="*/ -391 h 1149553"/>
                <a:gd name="connsiteX1" fmla="*/ 234088 w 237719"/>
                <a:gd name="connsiteY1" fmla="*/ 4868 h 1149553"/>
                <a:gd name="connsiteX2" fmla="*/ 231675 w 237719"/>
                <a:gd name="connsiteY2" fmla="*/ 20346 h 1149553"/>
                <a:gd name="connsiteX3" fmla="*/ 223255 w 237719"/>
                <a:gd name="connsiteY3" fmla="*/ 79519 h 1149553"/>
                <a:gd name="connsiteX4" fmla="*/ 223661 w 237719"/>
                <a:gd name="connsiteY4" fmla="*/ 78642 h 1149553"/>
                <a:gd name="connsiteX5" fmla="*/ 139524 w 237719"/>
                <a:gd name="connsiteY5" fmla="*/ 171744 h 1149553"/>
                <a:gd name="connsiteX6" fmla="*/ 139422 w 237719"/>
                <a:gd name="connsiteY6" fmla="*/ 171857 h 1149553"/>
                <a:gd name="connsiteX7" fmla="*/ 139346 w 237719"/>
                <a:gd name="connsiteY7" fmla="*/ 171961 h 1149553"/>
                <a:gd name="connsiteX8" fmla="*/ 95074 w 237719"/>
                <a:gd name="connsiteY8" fmla="*/ 245101 h 1149553"/>
                <a:gd name="connsiteX9" fmla="*/ 56275 w 237719"/>
                <a:gd name="connsiteY9" fmla="*/ 333618 h 1149553"/>
                <a:gd name="connsiteX10" fmla="*/ 5755 w 237719"/>
                <a:gd name="connsiteY10" fmla="*/ 545913 h 1149553"/>
                <a:gd name="connsiteX11" fmla="*/ 306 w 237719"/>
                <a:gd name="connsiteY11" fmla="*/ 781916 h 1149553"/>
                <a:gd name="connsiteX12" fmla="*/ 18861 w 237719"/>
                <a:gd name="connsiteY12" fmla="*/ 973724 h 1149553"/>
                <a:gd name="connsiteX13" fmla="*/ 37505 w 237719"/>
                <a:gd name="connsiteY13" fmla="*/ 1102235 h 1149553"/>
                <a:gd name="connsiteX14" fmla="*/ 43207 w 237719"/>
                <a:gd name="connsiteY14" fmla="*/ 1137071 h 1149553"/>
                <a:gd name="connsiteX15" fmla="*/ 44871 w 237719"/>
                <a:gd name="connsiteY15" fmla="*/ 1146101 h 1149553"/>
                <a:gd name="connsiteX16" fmla="*/ 45645 w 237719"/>
                <a:gd name="connsiteY16" fmla="*/ 1149162 h 1149553"/>
                <a:gd name="connsiteX17" fmla="*/ 45544 w 237719"/>
                <a:gd name="connsiteY17" fmla="*/ 1146012 h 1149553"/>
                <a:gd name="connsiteX18" fmla="*/ 44540 w 237719"/>
                <a:gd name="connsiteY18" fmla="*/ 1136881 h 1149553"/>
                <a:gd name="connsiteX19" fmla="*/ 40045 w 237719"/>
                <a:gd name="connsiteY19" fmla="*/ 1101867 h 1149553"/>
                <a:gd name="connsiteX20" fmla="*/ 23496 w 237719"/>
                <a:gd name="connsiteY20" fmla="*/ 973152 h 1149553"/>
                <a:gd name="connsiteX21" fmla="*/ 6402 w 237719"/>
                <a:gd name="connsiteY21" fmla="*/ 781586 h 1149553"/>
                <a:gd name="connsiteX22" fmla="*/ 12308 w 237719"/>
                <a:gd name="connsiteY22" fmla="*/ 546726 h 1149553"/>
                <a:gd name="connsiteX23" fmla="*/ 62066 w 237719"/>
                <a:gd name="connsiteY23" fmla="*/ 335728 h 1149553"/>
                <a:gd name="connsiteX24" fmla="*/ 100103 w 237719"/>
                <a:gd name="connsiteY24" fmla="*/ 247676 h 1149553"/>
                <a:gd name="connsiteX25" fmla="*/ 143410 w 237719"/>
                <a:gd name="connsiteY25" fmla="*/ 174819 h 1149553"/>
                <a:gd name="connsiteX26" fmla="*/ 143232 w 237719"/>
                <a:gd name="connsiteY26" fmla="*/ 175048 h 1149553"/>
                <a:gd name="connsiteX27" fmla="*/ 226100 w 237719"/>
                <a:gd name="connsiteY27" fmla="*/ 80825 h 1149553"/>
                <a:gd name="connsiteX28" fmla="*/ 226468 w 237719"/>
                <a:gd name="connsiteY28" fmla="*/ 80433 h 1149553"/>
                <a:gd name="connsiteX29" fmla="*/ 226519 w 237719"/>
                <a:gd name="connsiteY29" fmla="*/ 79936 h 1149553"/>
                <a:gd name="connsiteX30" fmla="*/ 233389 w 237719"/>
                <a:gd name="connsiteY30" fmla="*/ 20564 h 1149553"/>
                <a:gd name="connsiteX31" fmla="*/ 234977 w 237719"/>
                <a:gd name="connsiteY31" fmla="*/ 4982 h 1149553"/>
                <a:gd name="connsiteX32" fmla="*/ 235218 w 237719"/>
                <a:gd name="connsiteY32" fmla="*/ -391 h 1149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37719" h="1149553">
                  <a:moveTo>
                    <a:pt x="235218" y="-391"/>
                  </a:moveTo>
                  <a:cubicBezTo>
                    <a:pt x="235079" y="-405"/>
                    <a:pt x="234685" y="1385"/>
                    <a:pt x="234088" y="4868"/>
                  </a:cubicBezTo>
                  <a:cubicBezTo>
                    <a:pt x="233478" y="8831"/>
                    <a:pt x="232678" y="13937"/>
                    <a:pt x="231675" y="20346"/>
                  </a:cubicBezTo>
                  <a:cubicBezTo>
                    <a:pt x="229656" y="34509"/>
                    <a:pt x="226836" y="54382"/>
                    <a:pt x="223255" y="79519"/>
                  </a:cubicBezTo>
                  <a:lnTo>
                    <a:pt x="223661" y="78642"/>
                  </a:lnTo>
                  <a:cubicBezTo>
                    <a:pt x="201398" y="103268"/>
                    <a:pt x="172899" y="134814"/>
                    <a:pt x="139524" y="171744"/>
                  </a:cubicBezTo>
                  <a:lnTo>
                    <a:pt x="139422" y="171857"/>
                  </a:lnTo>
                  <a:lnTo>
                    <a:pt x="139346" y="171961"/>
                  </a:lnTo>
                  <a:cubicBezTo>
                    <a:pt x="124360" y="193715"/>
                    <a:pt x="109069" y="217985"/>
                    <a:pt x="95074" y="245101"/>
                  </a:cubicBezTo>
                  <a:cubicBezTo>
                    <a:pt x="81180" y="272237"/>
                    <a:pt x="68061" y="301855"/>
                    <a:pt x="56275" y="333618"/>
                  </a:cubicBezTo>
                  <a:cubicBezTo>
                    <a:pt x="33237" y="397298"/>
                    <a:pt x="15216" y="469305"/>
                    <a:pt x="5755" y="545913"/>
                  </a:cubicBezTo>
                  <a:cubicBezTo>
                    <a:pt x="-4812" y="629276"/>
                    <a:pt x="-3389" y="709514"/>
                    <a:pt x="306" y="781916"/>
                  </a:cubicBezTo>
                  <a:cubicBezTo>
                    <a:pt x="4320" y="854407"/>
                    <a:pt x="11800" y="919355"/>
                    <a:pt x="18861" y="973724"/>
                  </a:cubicBezTo>
                  <a:cubicBezTo>
                    <a:pt x="25986" y="1028105"/>
                    <a:pt x="32742" y="1071958"/>
                    <a:pt x="37505" y="1102235"/>
                  </a:cubicBezTo>
                  <a:cubicBezTo>
                    <a:pt x="39905" y="1116955"/>
                    <a:pt x="41822" y="1128588"/>
                    <a:pt x="43207" y="1137071"/>
                  </a:cubicBezTo>
                  <a:cubicBezTo>
                    <a:pt x="43880" y="1140729"/>
                    <a:pt x="44426" y="1143688"/>
                    <a:pt x="44871" y="1146101"/>
                  </a:cubicBezTo>
                  <a:cubicBezTo>
                    <a:pt x="45277" y="1148146"/>
                    <a:pt x="45544" y="1149174"/>
                    <a:pt x="45645" y="1149162"/>
                  </a:cubicBezTo>
                  <a:cubicBezTo>
                    <a:pt x="45760" y="1149149"/>
                    <a:pt x="45721" y="1148082"/>
                    <a:pt x="45544" y="1146012"/>
                  </a:cubicBezTo>
                  <a:cubicBezTo>
                    <a:pt x="45264" y="1143561"/>
                    <a:pt x="44934" y="1140564"/>
                    <a:pt x="44540" y="1136881"/>
                  </a:cubicBezTo>
                  <a:cubicBezTo>
                    <a:pt x="43435" y="1128346"/>
                    <a:pt x="41937" y="1116650"/>
                    <a:pt x="40045" y="1101867"/>
                  </a:cubicBezTo>
                  <a:cubicBezTo>
                    <a:pt x="36070" y="1071476"/>
                    <a:pt x="30024" y="1027534"/>
                    <a:pt x="23496" y="973152"/>
                  </a:cubicBezTo>
                  <a:cubicBezTo>
                    <a:pt x="17057" y="918758"/>
                    <a:pt x="10047" y="853887"/>
                    <a:pt x="6402" y="781586"/>
                  </a:cubicBezTo>
                  <a:cubicBezTo>
                    <a:pt x="3037" y="709376"/>
                    <a:pt x="1817" y="629515"/>
                    <a:pt x="12308" y="546726"/>
                  </a:cubicBezTo>
                  <a:cubicBezTo>
                    <a:pt x="21719" y="470616"/>
                    <a:pt x="39473" y="399039"/>
                    <a:pt x="62066" y="335728"/>
                  </a:cubicBezTo>
                  <a:cubicBezTo>
                    <a:pt x="73649" y="304156"/>
                    <a:pt x="86501" y="274703"/>
                    <a:pt x="100103" y="247676"/>
                  </a:cubicBezTo>
                  <a:cubicBezTo>
                    <a:pt x="113806" y="220689"/>
                    <a:pt x="128741" y="196533"/>
                    <a:pt x="143410" y="174819"/>
                  </a:cubicBezTo>
                  <a:lnTo>
                    <a:pt x="143232" y="175048"/>
                  </a:lnTo>
                  <a:cubicBezTo>
                    <a:pt x="176100" y="137671"/>
                    <a:pt x="204192" y="105744"/>
                    <a:pt x="226100" y="80825"/>
                  </a:cubicBezTo>
                  <a:lnTo>
                    <a:pt x="226468" y="80433"/>
                  </a:lnTo>
                  <a:lnTo>
                    <a:pt x="226519" y="79936"/>
                  </a:lnTo>
                  <a:cubicBezTo>
                    <a:pt x="229440" y="54715"/>
                    <a:pt x="231751" y="34788"/>
                    <a:pt x="233389" y="20564"/>
                  </a:cubicBezTo>
                  <a:cubicBezTo>
                    <a:pt x="234037" y="14114"/>
                    <a:pt x="234558" y="8956"/>
                    <a:pt x="234977" y="4982"/>
                  </a:cubicBezTo>
                  <a:cubicBezTo>
                    <a:pt x="235282" y="1464"/>
                    <a:pt x="235371" y="-366"/>
                    <a:pt x="235218" y="-391"/>
                  </a:cubicBezTo>
                </a:path>
              </a:pathLst>
            </a:custGeom>
            <a:solidFill>
              <a:srgbClr val="040606"/>
            </a:solidFill>
            <a:ln w="1270" cap="flat">
              <a:noFill/>
              <a:prstDash val="solid"/>
              <a:miter/>
            </a:ln>
          </p:spPr>
          <p:txBody>
            <a:bodyPr rtlCol="0" anchor="ctr"/>
            <a:lstStyle/>
            <a:p>
              <a:endParaRPr lang="fr-FR" dirty="0"/>
            </a:p>
          </p:txBody>
        </p:sp>
        <p:sp>
          <p:nvSpPr>
            <p:cNvPr id="106" name="Freeform: Shape 105">
              <a:extLst>
                <a:ext uri="{FF2B5EF4-FFF2-40B4-BE49-F238E27FC236}">
                  <a16:creationId xmlns:a16="http://schemas.microsoft.com/office/drawing/2014/main" id="{F3196F32-6A07-0417-52F5-2907E2901382}"/>
                </a:ext>
              </a:extLst>
            </p:cNvPr>
            <p:cNvSpPr/>
            <p:nvPr/>
          </p:nvSpPr>
          <p:spPr>
            <a:xfrm flipV="1">
              <a:off x="8074145" y="11390892"/>
              <a:ext cx="164304" cy="196336"/>
            </a:xfrm>
            <a:custGeom>
              <a:avLst/>
              <a:gdLst>
                <a:gd name="connsiteX0" fmla="*/ 160934 w 164304"/>
                <a:gd name="connsiteY0" fmla="*/ 79 h 196336"/>
                <a:gd name="connsiteX1" fmla="*/ 137846 w 164304"/>
                <a:gd name="connsiteY1" fmla="*/ 29745 h 196336"/>
                <a:gd name="connsiteX2" fmla="*/ 81940 w 164304"/>
                <a:gd name="connsiteY2" fmla="*/ 100826 h 196336"/>
                <a:gd name="connsiteX3" fmla="*/ 21844 w 164304"/>
                <a:gd name="connsiteY3" fmla="*/ 168404 h 196336"/>
                <a:gd name="connsiteX4" fmla="*/ -3289 w 164304"/>
                <a:gd name="connsiteY4" fmla="*/ 196368 h 196336"/>
                <a:gd name="connsiteX5" fmla="*/ 25184 w 164304"/>
                <a:gd name="connsiteY5" fmla="*/ 171693 h 196336"/>
                <a:gd name="connsiteX6" fmla="*/ 87020 w 164304"/>
                <a:gd name="connsiteY6" fmla="*/ 105067 h 196336"/>
                <a:gd name="connsiteX7" fmla="*/ 141656 w 164304"/>
                <a:gd name="connsiteY7" fmla="*/ 32449 h 196336"/>
                <a:gd name="connsiteX8" fmla="*/ 160934 w 164304"/>
                <a:gd name="connsiteY8" fmla="*/ 79 h 196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304" h="196336">
                  <a:moveTo>
                    <a:pt x="160934" y="79"/>
                  </a:moveTo>
                  <a:cubicBezTo>
                    <a:pt x="160122" y="-457"/>
                    <a:pt x="151689" y="11166"/>
                    <a:pt x="137846" y="29745"/>
                  </a:cubicBezTo>
                  <a:cubicBezTo>
                    <a:pt x="124016" y="48339"/>
                    <a:pt x="104584" y="73739"/>
                    <a:pt x="81940" y="100826"/>
                  </a:cubicBezTo>
                  <a:cubicBezTo>
                    <a:pt x="59271" y="127917"/>
                    <a:pt x="37693" y="151511"/>
                    <a:pt x="21844" y="168404"/>
                  </a:cubicBezTo>
                  <a:cubicBezTo>
                    <a:pt x="5994" y="185306"/>
                    <a:pt x="-3950" y="195669"/>
                    <a:pt x="-3289" y="196368"/>
                  </a:cubicBezTo>
                  <a:cubicBezTo>
                    <a:pt x="-2705" y="196989"/>
                    <a:pt x="8407" y="187836"/>
                    <a:pt x="25184" y="171693"/>
                  </a:cubicBezTo>
                  <a:cubicBezTo>
                    <a:pt x="41948" y="155574"/>
                    <a:pt x="64211" y="132308"/>
                    <a:pt x="87020" y="105067"/>
                  </a:cubicBezTo>
                  <a:cubicBezTo>
                    <a:pt x="109804" y="77812"/>
                    <a:pt x="128765" y="51806"/>
                    <a:pt x="141656" y="32449"/>
                  </a:cubicBezTo>
                  <a:cubicBezTo>
                    <a:pt x="154572" y="13107"/>
                    <a:pt x="161658" y="545"/>
                    <a:pt x="160934" y="79"/>
                  </a:cubicBezTo>
                </a:path>
              </a:pathLst>
            </a:custGeom>
            <a:solidFill>
              <a:srgbClr val="040606"/>
            </a:solidFill>
            <a:ln w="1270" cap="flat">
              <a:noFill/>
              <a:prstDash val="solid"/>
              <a:miter/>
            </a:ln>
          </p:spPr>
          <p:txBody>
            <a:bodyPr rtlCol="0" anchor="ctr"/>
            <a:lstStyle/>
            <a:p>
              <a:endParaRPr lang="fr-FR" dirty="0"/>
            </a:p>
          </p:txBody>
        </p:sp>
        <p:sp>
          <p:nvSpPr>
            <p:cNvPr id="107" name="Freeform: Shape 106">
              <a:extLst>
                <a:ext uri="{FF2B5EF4-FFF2-40B4-BE49-F238E27FC236}">
                  <a16:creationId xmlns:a16="http://schemas.microsoft.com/office/drawing/2014/main" id="{5C8F593B-C3E8-A79F-E721-EE99D87C6618}"/>
                </a:ext>
              </a:extLst>
            </p:cNvPr>
            <p:cNvSpPr/>
            <p:nvPr/>
          </p:nvSpPr>
          <p:spPr>
            <a:xfrm flipV="1">
              <a:off x="5652768" y="11339786"/>
              <a:ext cx="601881" cy="423865"/>
            </a:xfrm>
            <a:custGeom>
              <a:avLst/>
              <a:gdLst>
                <a:gd name="connsiteX0" fmla="*/ 580758 w 601881"/>
                <a:gd name="connsiteY0" fmla="*/ 239075 h 423865"/>
                <a:gd name="connsiteX1" fmla="*/ 521868 w 601881"/>
                <a:gd name="connsiteY1" fmla="*/ 335675 h 423865"/>
                <a:gd name="connsiteX2" fmla="*/ 462965 w 601881"/>
                <a:gd name="connsiteY2" fmla="*/ 419039 h 423865"/>
                <a:gd name="connsiteX3" fmla="*/ 368731 w 601881"/>
                <a:gd name="connsiteY3" fmla="*/ 411047 h 423865"/>
                <a:gd name="connsiteX4" fmla="*/ 250939 w 601881"/>
                <a:gd name="connsiteY4" fmla="*/ 411047 h 423865"/>
                <a:gd name="connsiteX5" fmla="*/ 203809 w 601881"/>
                <a:gd name="connsiteY5" fmla="*/ 333314 h 423865"/>
                <a:gd name="connsiteX6" fmla="*/ 142557 w 601881"/>
                <a:gd name="connsiteY6" fmla="*/ 316813 h 423865"/>
                <a:gd name="connsiteX7" fmla="*/ 102031 w 601881"/>
                <a:gd name="connsiteY7" fmla="*/ 282042 h 423865"/>
                <a:gd name="connsiteX8" fmla="*/ 48260 w 601881"/>
                <a:gd name="connsiteY8" fmla="*/ 269268 h 423865"/>
                <a:gd name="connsiteX9" fmla="*/ 19888 w 601881"/>
                <a:gd name="connsiteY9" fmla="*/ 217704 h 423865"/>
                <a:gd name="connsiteX10" fmla="*/ 2793 w 601881"/>
                <a:gd name="connsiteY10" fmla="*/ 172733 h 423865"/>
                <a:gd name="connsiteX11" fmla="*/ -1613 w 601881"/>
                <a:gd name="connsiteY11" fmla="*/ 150865 h 423865"/>
                <a:gd name="connsiteX12" fmla="*/ 25374 w 601881"/>
                <a:gd name="connsiteY12" fmla="*/ 128447 h 423865"/>
                <a:gd name="connsiteX13" fmla="*/ 59143 w 601881"/>
                <a:gd name="connsiteY13" fmla="*/ 143598 h 423865"/>
                <a:gd name="connsiteX14" fmla="*/ 81813 w 601881"/>
                <a:gd name="connsiteY14" fmla="*/ 171934 h 423865"/>
                <a:gd name="connsiteX15" fmla="*/ 86017 w 601881"/>
                <a:gd name="connsiteY15" fmla="*/ 142482 h 423865"/>
                <a:gd name="connsiteX16" fmla="*/ 130784 w 601881"/>
                <a:gd name="connsiteY16" fmla="*/ 93001 h 423865"/>
                <a:gd name="connsiteX17" fmla="*/ 184962 w 601881"/>
                <a:gd name="connsiteY17" fmla="*/ 121283 h 423865"/>
                <a:gd name="connsiteX18" fmla="*/ 250939 w 601881"/>
                <a:gd name="connsiteY18" fmla="*/ 128348 h 423865"/>
                <a:gd name="connsiteX19" fmla="*/ 260349 w 601881"/>
                <a:gd name="connsiteY19" fmla="*/ 62383 h 423865"/>
                <a:gd name="connsiteX20" fmla="*/ 321614 w 601881"/>
                <a:gd name="connsiteY20" fmla="*/ 19976 h 423865"/>
                <a:gd name="connsiteX21" fmla="*/ 375793 w 601881"/>
                <a:gd name="connsiteY21" fmla="*/ 60036 h 423865"/>
                <a:gd name="connsiteX22" fmla="*/ 437045 w 601881"/>
                <a:gd name="connsiteY22" fmla="*/ 36461 h 423865"/>
                <a:gd name="connsiteX23" fmla="*/ 540715 w 601881"/>
                <a:gd name="connsiteY23" fmla="*/ 3481 h 423865"/>
                <a:gd name="connsiteX24" fmla="*/ 564273 w 601881"/>
                <a:gd name="connsiteY24" fmla="*/ 55323 h 423865"/>
                <a:gd name="connsiteX25" fmla="*/ 597255 w 601881"/>
                <a:gd name="connsiteY25" fmla="*/ 109501 h 423865"/>
                <a:gd name="connsiteX26" fmla="*/ 580758 w 601881"/>
                <a:gd name="connsiteY26" fmla="*/ 239075 h 4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1881" h="423865">
                  <a:moveTo>
                    <a:pt x="580758" y="239075"/>
                  </a:moveTo>
                  <a:cubicBezTo>
                    <a:pt x="571334" y="293269"/>
                    <a:pt x="521868" y="335675"/>
                    <a:pt x="521868" y="335675"/>
                  </a:cubicBezTo>
                  <a:cubicBezTo>
                    <a:pt x="521868" y="335675"/>
                    <a:pt x="498297" y="401640"/>
                    <a:pt x="462965" y="419039"/>
                  </a:cubicBezTo>
                  <a:cubicBezTo>
                    <a:pt x="427621" y="436422"/>
                    <a:pt x="399351" y="401640"/>
                    <a:pt x="368731" y="411047"/>
                  </a:cubicBezTo>
                  <a:cubicBezTo>
                    <a:pt x="338099" y="420472"/>
                    <a:pt x="272135" y="422834"/>
                    <a:pt x="250939" y="411047"/>
                  </a:cubicBezTo>
                  <a:cubicBezTo>
                    <a:pt x="229730" y="399274"/>
                    <a:pt x="203809" y="333314"/>
                    <a:pt x="203809" y="333314"/>
                  </a:cubicBezTo>
                  <a:cubicBezTo>
                    <a:pt x="203809" y="333314"/>
                    <a:pt x="173189" y="333314"/>
                    <a:pt x="142557" y="316813"/>
                  </a:cubicBezTo>
                  <a:cubicBezTo>
                    <a:pt x="118757" y="304014"/>
                    <a:pt x="106375" y="288392"/>
                    <a:pt x="102031" y="282042"/>
                  </a:cubicBezTo>
                  <a:cubicBezTo>
                    <a:pt x="84429" y="290833"/>
                    <a:pt x="62141" y="283238"/>
                    <a:pt x="48260" y="269268"/>
                  </a:cubicBezTo>
                  <a:cubicBezTo>
                    <a:pt x="34315" y="255259"/>
                    <a:pt x="26911" y="236194"/>
                    <a:pt x="19888" y="217704"/>
                  </a:cubicBezTo>
                  <a:cubicBezTo>
                    <a:pt x="14185" y="202718"/>
                    <a:pt x="8483" y="187720"/>
                    <a:pt x="2793" y="172733"/>
                  </a:cubicBezTo>
                  <a:cubicBezTo>
                    <a:pt x="127" y="165709"/>
                    <a:pt x="-2591" y="158317"/>
                    <a:pt x="-1613" y="150865"/>
                  </a:cubicBezTo>
                  <a:cubicBezTo>
                    <a:pt x="63" y="138279"/>
                    <a:pt x="12687" y="128993"/>
                    <a:pt x="25374" y="128447"/>
                  </a:cubicBezTo>
                  <a:cubicBezTo>
                    <a:pt x="38074" y="127892"/>
                    <a:pt x="50228" y="134544"/>
                    <a:pt x="59143" y="143598"/>
                  </a:cubicBezTo>
                  <a:cubicBezTo>
                    <a:pt x="67360" y="151942"/>
                    <a:pt x="75780" y="161709"/>
                    <a:pt x="81813" y="171934"/>
                  </a:cubicBezTo>
                  <a:lnTo>
                    <a:pt x="86017" y="142482"/>
                  </a:lnTo>
                  <a:cubicBezTo>
                    <a:pt x="86017" y="142482"/>
                    <a:pt x="93065" y="95833"/>
                    <a:pt x="130784" y="93001"/>
                  </a:cubicBezTo>
                  <a:cubicBezTo>
                    <a:pt x="156730" y="91062"/>
                    <a:pt x="184962" y="121283"/>
                    <a:pt x="184962" y="121283"/>
                  </a:cubicBezTo>
                  <a:lnTo>
                    <a:pt x="250939" y="128348"/>
                  </a:lnTo>
                  <a:lnTo>
                    <a:pt x="260349" y="62383"/>
                  </a:lnTo>
                  <a:cubicBezTo>
                    <a:pt x="260349" y="62383"/>
                    <a:pt x="273291" y="19406"/>
                    <a:pt x="321614" y="19976"/>
                  </a:cubicBezTo>
                  <a:cubicBezTo>
                    <a:pt x="345287" y="20259"/>
                    <a:pt x="375793" y="60036"/>
                    <a:pt x="375793" y="60036"/>
                  </a:cubicBezTo>
                  <a:lnTo>
                    <a:pt x="437045" y="36461"/>
                  </a:lnTo>
                  <a:cubicBezTo>
                    <a:pt x="437045" y="36461"/>
                    <a:pt x="507720" y="-13005"/>
                    <a:pt x="540715" y="3481"/>
                  </a:cubicBezTo>
                  <a:cubicBezTo>
                    <a:pt x="573696" y="19976"/>
                    <a:pt x="564273" y="55323"/>
                    <a:pt x="564273" y="55323"/>
                  </a:cubicBezTo>
                  <a:cubicBezTo>
                    <a:pt x="564273" y="55323"/>
                    <a:pt x="587832" y="81228"/>
                    <a:pt x="597255" y="109501"/>
                  </a:cubicBezTo>
                  <a:cubicBezTo>
                    <a:pt x="606666" y="137769"/>
                    <a:pt x="590194" y="184902"/>
                    <a:pt x="580758" y="239075"/>
                  </a:cubicBezTo>
                </a:path>
              </a:pathLst>
            </a:custGeom>
            <a:solidFill>
              <a:srgbClr val="F8A58D"/>
            </a:solidFill>
            <a:ln w="1270" cap="flat">
              <a:noFill/>
              <a:prstDash val="solid"/>
              <a:miter/>
            </a:ln>
          </p:spPr>
          <p:txBody>
            <a:bodyPr rtlCol="0" anchor="ctr"/>
            <a:lstStyle/>
            <a:p>
              <a:endParaRPr lang="fr-FR" dirty="0"/>
            </a:p>
          </p:txBody>
        </p:sp>
        <p:sp>
          <p:nvSpPr>
            <p:cNvPr id="108" name="Freeform: Shape 107">
              <a:extLst>
                <a:ext uri="{FF2B5EF4-FFF2-40B4-BE49-F238E27FC236}">
                  <a16:creationId xmlns:a16="http://schemas.microsoft.com/office/drawing/2014/main" id="{8390ADD0-B61A-2E6A-551A-66A51C419A34}"/>
                </a:ext>
              </a:extLst>
            </p:cNvPr>
            <p:cNvSpPr/>
            <p:nvPr/>
          </p:nvSpPr>
          <p:spPr>
            <a:xfrm flipV="1">
              <a:off x="5738630" y="11472180"/>
              <a:ext cx="21189" cy="137866"/>
            </a:xfrm>
            <a:custGeom>
              <a:avLst/>
              <a:gdLst>
                <a:gd name="connsiteX0" fmla="*/ -150 w 21189"/>
                <a:gd name="connsiteY0" fmla="*/ 108 h 137866"/>
                <a:gd name="connsiteX1" fmla="*/ 2212 w 21189"/>
                <a:gd name="connsiteY1" fmla="*/ 70058 h 137866"/>
                <a:gd name="connsiteX2" fmla="*/ 19205 w 21189"/>
                <a:gd name="connsiteY2" fmla="*/ 137968 h 137866"/>
                <a:gd name="connsiteX3" fmla="*/ 8765 w 21189"/>
                <a:gd name="connsiteY3" fmla="*/ 69145 h 137866"/>
                <a:gd name="connsiteX4" fmla="*/ -150 w 21189"/>
                <a:gd name="connsiteY4" fmla="*/ 108 h 137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89" h="137866">
                  <a:moveTo>
                    <a:pt x="-150" y="108"/>
                  </a:moveTo>
                  <a:cubicBezTo>
                    <a:pt x="-1877" y="84"/>
                    <a:pt x="-3249" y="31630"/>
                    <a:pt x="2212" y="70058"/>
                  </a:cubicBezTo>
                  <a:cubicBezTo>
                    <a:pt x="7559" y="108525"/>
                    <a:pt x="17554" y="138474"/>
                    <a:pt x="19205" y="137968"/>
                  </a:cubicBezTo>
                  <a:cubicBezTo>
                    <a:pt x="21072" y="137472"/>
                    <a:pt x="14023" y="107105"/>
                    <a:pt x="8765" y="69145"/>
                  </a:cubicBezTo>
                  <a:cubicBezTo>
                    <a:pt x="3368" y="31209"/>
                    <a:pt x="1780" y="84"/>
                    <a:pt x="-150" y="108"/>
                  </a:cubicBezTo>
                </a:path>
              </a:pathLst>
            </a:custGeom>
            <a:solidFill>
              <a:srgbClr val="F68260"/>
            </a:solidFill>
            <a:ln w="1270" cap="flat">
              <a:noFill/>
              <a:prstDash val="solid"/>
              <a:miter/>
            </a:ln>
          </p:spPr>
          <p:txBody>
            <a:bodyPr rtlCol="0" anchor="ctr"/>
            <a:lstStyle/>
            <a:p>
              <a:endParaRPr lang="fr-FR" dirty="0"/>
            </a:p>
          </p:txBody>
        </p:sp>
        <p:sp>
          <p:nvSpPr>
            <p:cNvPr id="109" name="Freeform: Shape 108">
              <a:extLst>
                <a:ext uri="{FF2B5EF4-FFF2-40B4-BE49-F238E27FC236}">
                  <a16:creationId xmlns:a16="http://schemas.microsoft.com/office/drawing/2014/main" id="{A97F4E8F-0596-B778-E323-FF9D83258E5E}"/>
                </a:ext>
              </a:extLst>
            </p:cNvPr>
            <p:cNvSpPr/>
            <p:nvPr/>
          </p:nvSpPr>
          <p:spPr>
            <a:xfrm flipV="1">
              <a:off x="5835214" y="11548044"/>
              <a:ext cx="13363" cy="96269"/>
            </a:xfrm>
            <a:custGeom>
              <a:avLst/>
              <a:gdLst>
                <a:gd name="connsiteX0" fmla="*/ 5629 w 13363"/>
                <a:gd name="connsiteY0" fmla="*/ 96426 h 96269"/>
                <a:gd name="connsiteX1" fmla="*/ 11306 w 13363"/>
                <a:gd name="connsiteY1" fmla="*/ 47377 h 96269"/>
                <a:gd name="connsiteX2" fmla="*/ 7686 w 13363"/>
                <a:gd name="connsiteY2" fmla="*/ 11930 h 96269"/>
                <a:gd name="connsiteX3" fmla="*/ -1623 w 13363"/>
                <a:gd name="connsiteY3" fmla="*/ 223 h 96269"/>
                <a:gd name="connsiteX4" fmla="*/ 3254 w 13363"/>
                <a:gd name="connsiteY4" fmla="*/ 13405 h 96269"/>
                <a:gd name="connsiteX5" fmla="*/ 4702 w 13363"/>
                <a:gd name="connsiteY5" fmla="*/ 47060 h 96269"/>
                <a:gd name="connsiteX6" fmla="*/ 5629 w 13363"/>
                <a:gd name="connsiteY6" fmla="*/ 96426 h 96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63" h="96269">
                  <a:moveTo>
                    <a:pt x="5629" y="96426"/>
                  </a:moveTo>
                  <a:cubicBezTo>
                    <a:pt x="7458" y="96515"/>
                    <a:pt x="9998" y="74553"/>
                    <a:pt x="11306" y="47377"/>
                  </a:cubicBezTo>
                  <a:cubicBezTo>
                    <a:pt x="12157" y="33814"/>
                    <a:pt x="11407" y="20692"/>
                    <a:pt x="7686" y="11930"/>
                  </a:cubicBezTo>
                  <a:cubicBezTo>
                    <a:pt x="4054" y="3066"/>
                    <a:pt x="-1191" y="-377"/>
                    <a:pt x="-1623" y="223"/>
                  </a:cubicBezTo>
                  <a:cubicBezTo>
                    <a:pt x="-2436" y="932"/>
                    <a:pt x="1146" y="5199"/>
                    <a:pt x="3254" y="13405"/>
                  </a:cubicBezTo>
                  <a:cubicBezTo>
                    <a:pt x="5489" y="21619"/>
                    <a:pt x="5540" y="33520"/>
                    <a:pt x="4702" y="47060"/>
                  </a:cubicBezTo>
                  <a:cubicBezTo>
                    <a:pt x="3381" y="74235"/>
                    <a:pt x="3800" y="96346"/>
                    <a:pt x="5629" y="96426"/>
                  </a:cubicBezTo>
                </a:path>
              </a:pathLst>
            </a:custGeom>
            <a:solidFill>
              <a:srgbClr val="F68260"/>
            </a:solidFill>
            <a:ln w="1270" cap="flat">
              <a:noFill/>
              <a:prstDash val="solid"/>
              <a:miter/>
            </a:ln>
          </p:spPr>
          <p:txBody>
            <a:bodyPr rtlCol="0" anchor="ctr"/>
            <a:lstStyle/>
            <a:p>
              <a:endParaRPr lang="fr-FR" dirty="0"/>
            </a:p>
          </p:txBody>
        </p:sp>
        <p:sp>
          <p:nvSpPr>
            <p:cNvPr id="110" name="Freeform: Shape 109">
              <a:extLst>
                <a:ext uri="{FF2B5EF4-FFF2-40B4-BE49-F238E27FC236}">
                  <a16:creationId xmlns:a16="http://schemas.microsoft.com/office/drawing/2014/main" id="{ADCCA473-6915-0E30-5A5D-2D3BD356D11B}"/>
                </a:ext>
              </a:extLst>
            </p:cNvPr>
            <p:cNvSpPr/>
            <p:nvPr/>
          </p:nvSpPr>
          <p:spPr>
            <a:xfrm flipV="1">
              <a:off x="5842910" y="11519817"/>
              <a:ext cx="43755" cy="44509"/>
            </a:xfrm>
            <a:custGeom>
              <a:avLst/>
              <a:gdLst>
                <a:gd name="connsiteX0" fmla="*/ 41872 w 43755"/>
                <a:gd name="connsiteY0" fmla="*/ 44496 h 44509"/>
                <a:gd name="connsiteX1" fmla="*/ 22479 w 43755"/>
                <a:gd name="connsiteY1" fmla="*/ 20033 h 44509"/>
                <a:gd name="connsiteX2" fmla="*/ -1626 w 43755"/>
                <a:gd name="connsiteY2" fmla="*/ 234 h 44509"/>
                <a:gd name="connsiteX3" fmla="*/ 17767 w 43755"/>
                <a:gd name="connsiteY3" fmla="*/ 24681 h 44509"/>
                <a:gd name="connsiteX4" fmla="*/ 41872 w 43755"/>
                <a:gd name="connsiteY4" fmla="*/ 44496 h 44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55" h="44509">
                  <a:moveTo>
                    <a:pt x="41872" y="44496"/>
                  </a:moveTo>
                  <a:cubicBezTo>
                    <a:pt x="43167" y="43211"/>
                    <a:pt x="34480" y="32267"/>
                    <a:pt x="22479" y="20033"/>
                  </a:cubicBezTo>
                  <a:cubicBezTo>
                    <a:pt x="10464" y="7830"/>
                    <a:pt x="-331" y="-1060"/>
                    <a:pt x="-1626" y="234"/>
                  </a:cubicBezTo>
                  <a:cubicBezTo>
                    <a:pt x="-2934" y="1504"/>
                    <a:pt x="5740" y="12452"/>
                    <a:pt x="17767" y="24681"/>
                  </a:cubicBezTo>
                  <a:cubicBezTo>
                    <a:pt x="29769" y="36915"/>
                    <a:pt x="40564" y="45775"/>
                    <a:pt x="41872" y="44496"/>
                  </a:cubicBezTo>
                </a:path>
              </a:pathLst>
            </a:custGeom>
            <a:solidFill>
              <a:srgbClr val="F68260"/>
            </a:solidFill>
            <a:ln w="1270" cap="flat">
              <a:noFill/>
              <a:prstDash val="solid"/>
              <a:miter/>
            </a:ln>
          </p:spPr>
          <p:txBody>
            <a:bodyPr rtlCol="0" anchor="ctr"/>
            <a:lstStyle/>
            <a:p>
              <a:endParaRPr lang="fr-FR" dirty="0"/>
            </a:p>
          </p:txBody>
        </p:sp>
        <p:sp>
          <p:nvSpPr>
            <p:cNvPr id="111" name="Freeform: Shape 110">
              <a:extLst>
                <a:ext uri="{FF2B5EF4-FFF2-40B4-BE49-F238E27FC236}">
                  <a16:creationId xmlns:a16="http://schemas.microsoft.com/office/drawing/2014/main" id="{74E52B2C-C352-11E1-EAE3-5BE76CE0798F}"/>
                </a:ext>
              </a:extLst>
            </p:cNvPr>
            <p:cNvSpPr/>
            <p:nvPr/>
          </p:nvSpPr>
          <p:spPr>
            <a:xfrm flipV="1">
              <a:off x="5891530" y="11393208"/>
              <a:ext cx="16962" cy="244248"/>
            </a:xfrm>
            <a:custGeom>
              <a:avLst/>
              <a:gdLst>
                <a:gd name="connsiteX0" fmla="*/ 1978 w 16962"/>
                <a:gd name="connsiteY0" fmla="*/ 244333 h 244248"/>
                <a:gd name="connsiteX1" fmla="*/ 3489 w 16962"/>
                <a:gd name="connsiteY1" fmla="*/ 208456 h 244248"/>
                <a:gd name="connsiteX2" fmla="*/ 6245 w 16962"/>
                <a:gd name="connsiteY2" fmla="*/ 122110 h 244248"/>
                <a:gd name="connsiteX3" fmla="*/ 12582 w 16962"/>
                <a:gd name="connsiteY3" fmla="*/ 35939 h 244248"/>
                <a:gd name="connsiteX4" fmla="*/ 14856 w 16962"/>
                <a:gd name="connsiteY4" fmla="*/ 85 h 244248"/>
                <a:gd name="connsiteX5" fmla="*/ 7934 w 16962"/>
                <a:gd name="connsiteY5" fmla="*/ 35393 h 244248"/>
                <a:gd name="connsiteX6" fmla="*/ -359 w 16962"/>
                <a:gd name="connsiteY6" fmla="*/ 121753 h 244248"/>
                <a:gd name="connsiteX7" fmla="*/ -1197 w 16962"/>
                <a:gd name="connsiteY7" fmla="*/ 208495 h 244248"/>
                <a:gd name="connsiteX8" fmla="*/ 1978 w 16962"/>
                <a:gd name="connsiteY8" fmla="*/ 244333 h 24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62" h="244248">
                  <a:moveTo>
                    <a:pt x="1978" y="244333"/>
                  </a:moveTo>
                  <a:cubicBezTo>
                    <a:pt x="2943" y="244293"/>
                    <a:pt x="3146" y="230582"/>
                    <a:pt x="3489" y="208456"/>
                  </a:cubicBezTo>
                  <a:cubicBezTo>
                    <a:pt x="3819" y="186320"/>
                    <a:pt x="4480" y="155790"/>
                    <a:pt x="6245" y="122110"/>
                  </a:cubicBezTo>
                  <a:cubicBezTo>
                    <a:pt x="8036" y="88405"/>
                    <a:pt x="10588" y="57975"/>
                    <a:pt x="12582" y="35939"/>
                  </a:cubicBezTo>
                  <a:cubicBezTo>
                    <a:pt x="14564" y="13892"/>
                    <a:pt x="15808" y="225"/>
                    <a:pt x="14856" y="85"/>
                  </a:cubicBezTo>
                  <a:cubicBezTo>
                    <a:pt x="14005" y="-28"/>
                    <a:pt x="11122" y="13412"/>
                    <a:pt x="7934" y="35393"/>
                  </a:cubicBezTo>
                  <a:cubicBezTo>
                    <a:pt x="4746" y="57365"/>
                    <a:pt x="1444" y="87895"/>
                    <a:pt x="-359" y="121753"/>
                  </a:cubicBezTo>
                  <a:cubicBezTo>
                    <a:pt x="-2124" y="155602"/>
                    <a:pt x="-2048" y="186309"/>
                    <a:pt x="-1197" y="208495"/>
                  </a:cubicBezTo>
                  <a:cubicBezTo>
                    <a:pt x="-334" y="230695"/>
                    <a:pt x="1114" y="244373"/>
                    <a:pt x="1978" y="244333"/>
                  </a:cubicBezTo>
                </a:path>
              </a:pathLst>
            </a:custGeom>
            <a:solidFill>
              <a:srgbClr val="F68260"/>
            </a:solidFill>
            <a:ln w="1270" cap="flat">
              <a:noFill/>
              <a:prstDash val="solid"/>
              <a:miter/>
            </a:ln>
          </p:spPr>
          <p:txBody>
            <a:bodyPr rtlCol="0" anchor="ctr"/>
            <a:lstStyle/>
            <a:p>
              <a:endParaRPr lang="fr-FR" dirty="0"/>
            </a:p>
          </p:txBody>
        </p:sp>
        <p:sp>
          <p:nvSpPr>
            <p:cNvPr id="112" name="Freeform: Shape 111">
              <a:extLst>
                <a:ext uri="{FF2B5EF4-FFF2-40B4-BE49-F238E27FC236}">
                  <a16:creationId xmlns:a16="http://schemas.microsoft.com/office/drawing/2014/main" id="{E8F4922A-25FA-AE6C-A649-BB0F7263C647}"/>
                </a:ext>
              </a:extLst>
            </p:cNvPr>
            <p:cNvSpPr/>
            <p:nvPr/>
          </p:nvSpPr>
          <p:spPr>
            <a:xfrm flipV="1">
              <a:off x="5991661" y="11384696"/>
              <a:ext cx="150827" cy="229097"/>
            </a:xfrm>
            <a:custGeom>
              <a:avLst/>
              <a:gdLst>
                <a:gd name="connsiteX0" fmla="*/ 148887 w 150827"/>
                <a:gd name="connsiteY0" fmla="*/ 195361 h 229097"/>
                <a:gd name="connsiteX1" fmla="*/ 141635 w 150827"/>
                <a:gd name="connsiteY1" fmla="*/ 177630 h 229097"/>
                <a:gd name="connsiteX2" fmla="*/ 126980 w 150827"/>
                <a:gd name="connsiteY2" fmla="*/ 127807 h 229097"/>
                <a:gd name="connsiteX3" fmla="*/ 119613 w 150827"/>
                <a:gd name="connsiteY3" fmla="*/ 92515 h 229097"/>
                <a:gd name="connsiteX4" fmla="*/ 108450 w 150827"/>
                <a:gd name="connsiteY4" fmla="*/ 52143 h 229097"/>
                <a:gd name="connsiteX5" fmla="*/ 81577 w 150827"/>
                <a:gd name="connsiteY5" fmla="*/ 13751 h 229097"/>
                <a:gd name="connsiteX6" fmla="*/ 32783 w 150827"/>
                <a:gd name="connsiteY6" fmla="*/ 1670 h 229097"/>
                <a:gd name="connsiteX7" fmla="*/ 9962 w 150827"/>
                <a:gd name="connsiteY7" fmla="*/ 15184 h 229097"/>
                <a:gd name="connsiteX8" fmla="*/ -376 w 150827"/>
                <a:gd name="connsiteY8" fmla="*/ 38679 h 229097"/>
                <a:gd name="connsiteX9" fmla="*/ -1189 w 150827"/>
                <a:gd name="connsiteY9" fmla="*/ 85108 h 229097"/>
                <a:gd name="connsiteX10" fmla="*/ 10787 w 150827"/>
                <a:gd name="connsiteY10" fmla="*/ 162112 h 229097"/>
                <a:gd name="connsiteX11" fmla="*/ 27449 w 150827"/>
                <a:gd name="connsiteY11" fmla="*/ 211881 h 229097"/>
                <a:gd name="connsiteX12" fmla="*/ 33381 w 150827"/>
                <a:gd name="connsiteY12" fmla="*/ 224863 h 229097"/>
                <a:gd name="connsiteX13" fmla="*/ 35921 w 150827"/>
                <a:gd name="connsiteY13" fmla="*/ 229164 h 229097"/>
                <a:gd name="connsiteX14" fmla="*/ 29850 w 150827"/>
                <a:gd name="connsiteY14" fmla="*/ 210968 h 229097"/>
                <a:gd name="connsiteX15" fmla="*/ 15334 w 150827"/>
                <a:gd name="connsiteY15" fmla="*/ 161006 h 229097"/>
                <a:gd name="connsiteX16" fmla="*/ 4894 w 150827"/>
                <a:gd name="connsiteY16" fmla="*/ 84806 h 229097"/>
                <a:gd name="connsiteX17" fmla="*/ 5999 w 150827"/>
                <a:gd name="connsiteY17" fmla="*/ 39810 h 229097"/>
                <a:gd name="connsiteX18" fmla="*/ 14927 w 150827"/>
                <a:gd name="connsiteY18" fmla="*/ 19515 h 229097"/>
                <a:gd name="connsiteX19" fmla="*/ 34384 w 150827"/>
                <a:gd name="connsiteY19" fmla="*/ 8070 h 229097"/>
                <a:gd name="connsiteX20" fmla="*/ 77500 w 150827"/>
                <a:gd name="connsiteY20" fmla="*/ 18776 h 229097"/>
                <a:gd name="connsiteX21" fmla="*/ 102811 w 150827"/>
                <a:gd name="connsiteY21" fmla="*/ 54440 h 229097"/>
                <a:gd name="connsiteX22" fmla="*/ 122433 w 150827"/>
                <a:gd name="connsiteY22" fmla="*/ 128899 h 229097"/>
                <a:gd name="connsiteX23" fmla="*/ 139260 w 150827"/>
                <a:gd name="connsiteY23" fmla="*/ 178647 h 229097"/>
                <a:gd name="connsiteX24" fmla="*/ 145953 w 150827"/>
                <a:gd name="connsiteY24" fmla="*/ 191283 h 229097"/>
                <a:gd name="connsiteX25" fmla="*/ 148887 w 150827"/>
                <a:gd name="connsiteY25" fmla="*/ 195361 h 229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0827" h="229097">
                  <a:moveTo>
                    <a:pt x="148887" y="195361"/>
                  </a:moveTo>
                  <a:cubicBezTo>
                    <a:pt x="149357" y="195093"/>
                    <a:pt x="146169" y="189045"/>
                    <a:pt x="141635" y="177630"/>
                  </a:cubicBezTo>
                  <a:cubicBezTo>
                    <a:pt x="137127" y="166224"/>
                    <a:pt x="131729" y="149282"/>
                    <a:pt x="126980" y="127807"/>
                  </a:cubicBezTo>
                  <a:cubicBezTo>
                    <a:pt x="124706" y="116897"/>
                    <a:pt x="122242" y="105100"/>
                    <a:pt x="119613" y="92515"/>
                  </a:cubicBezTo>
                  <a:cubicBezTo>
                    <a:pt x="116959" y="79801"/>
                    <a:pt x="113962" y="66034"/>
                    <a:pt x="108450" y="52143"/>
                  </a:cubicBezTo>
                  <a:cubicBezTo>
                    <a:pt x="103014" y="38312"/>
                    <a:pt x="94493" y="24288"/>
                    <a:pt x="81577" y="13751"/>
                  </a:cubicBezTo>
                  <a:cubicBezTo>
                    <a:pt x="68991" y="3104"/>
                    <a:pt x="50411" y="-3027"/>
                    <a:pt x="32783" y="1670"/>
                  </a:cubicBezTo>
                  <a:cubicBezTo>
                    <a:pt x="24097" y="3843"/>
                    <a:pt x="15804" y="8328"/>
                    <a:pt x="9962" y="15184"/>
                  </a:cubicBezTo>
                  <a:cubicBezTo>
                    <a:pt x="3980" y="22006"/>
                    <a:pt x="1008" y="30553"/>
                    <a:pt x="-376" y="38679"/>
                  </a:cubicBezTo>
                  <a:cubicBezTo>
                    <a:pt x="-2802" y="55140"/>
                    <a:pt x="-1722" y="70380"/>
                    <a:pt x="-1189" y="85108"/>
                  </a:cubicBezTo>
                  <a:cubicBezTo>
                    <a:pt x="475" y="114472"/>
                    <a:pt x="5161" y="140646"/>
                    <a:pt x="10787" y="162112"/>
                  </a:cubicBezTo>
                  <a:cubicBezTo>
                    <a:pt x="16286" y="183637"/>
                    <a:pt x="22674" y="200465"/>
                    <a:pt x="27449" y="211881"/>
                  </a:cubicBezTo>
                  <a:cubicBezTo>
                    <a:pt x="29850" y="217596"/>
                    <a:pt x="31869" y="221950"/>
                    <a:pt x="33381" y="224863"/>
                  </a:cubicBezTo>
                  <a:cubicBezTo>
                    <a:pt x="34841" y="227770"/>
                    <a:pt x="35717" y="229253"/>
                    <a:pt x="35921" y="229164"/>
                  </a:cubicBezTo>
                  <a:cubicBezTo>
                    <a:pt x="36428" y="228935"/>
                    <a:pt x="33876" y="222601"/>
                    <a:pt x="29850" y="210968"/>
                  </a:cubicBezTo>
                  <a:cubicBezTo>
                    <a:pt x="25849" y="199334"/>
                    <a:pt x="20185" y="182432"/>
                    <a:pt x="15334" y="161006"/>
                  </a:cubicBezTo>
                  <a:cubicBezTo>
                    <a:pt x="10343" y="139644"/>
                    <a:pt x="6215" y="113748"/>
                    <a:pt x="4894" y="84806"/>
                  </a:cubicBezTo>
                  <a:cubicBezTo>
                    <a:pt x="4513" y="70443"/>
                    <a:pt x="3675" y="54822"/>
                    <a:pt x="5999" y="39810"/>
                  </a:cubicBezTo>
                  <a:cubicBezTo>
                    <a:pt x="7320" y="32379"/>
                    <a:pt x="9987" y="25090"/>
                    <a:pt x="14927" y="19515"/>
                  </a:cubicBezTo>
                  <a:cubicBezTo>
                    <a:pt x="19766" y="13824"/>
                    <a:pt x="26814" y="9990"/>
                    <a:pt x="34384" y="8070"/>
                  </a:cubicBezTo>
                  <a:cubicBezTo>
                    <a:pt x="49802" y="4022"/>
                    <a:pt x="65880" y="9152"/>
                    <a:pt x="77500" y="18776"/>
                  </a:cubicBezTo>
                  <a:cubicBezTo>
                    <a:pt x="89349" y="28356"/>
                    <a:pt x="97465" y="41283"/>
                    <a:pt x="102811" y="54440"/>
                  </a:cubicBezTo>
                  <a:cubicBezTo>
                    <a:pt x="113225" y="81045"/>
                    <a:pt x="116527" y="107591"/>
                    <a:pt x="122433" y="128899"/>
                  </a:cubicBezTo>
                  <a:cubicBezTo>
                    <a:pt x="127805" y="150414"/>
                    <a:pt x="133965" y="167405"/>
                    <a:pt x="139260" y="178647"/>
                  </a:cubicBezTo>
                  <a:cubicBezTo>
                    <a:pt x="141940" y="184272"/>
                    <a:pt x="144251" y="188514"/>
                    <a:pt x="145953" y="191283"/>
                  </a:cubicBezTo>
                  <a:cubicBezTo>
                    <a:pt x="147681" y="194065"/>
                    <a:pt x="148684" y="195460"/>
                    <a:pt x="148887" y="195361"/>
                  </a:cubicBezTo>
                </a:path>
              </a:pathLst>
            </a:custGeom>
            <a:solidFill>
              <a:srgbClr val="F68260"/>
            </a:solidFill>
            <a:ln w="1270" cap="flat">
              <a:noFill/>
              <a:prstDash val="solid"/>
              <a:miter/>
            </a:ln>
          </p:spPr>
          <p:txBody>
            <a:bodyPr rtlCol="0" anchor="ctr"/>
            <a:lstStyle/>
            <a:p>
              <a:endParaRPr lang="fr-FR" dirty="0"/>
            </a:p>
          </p:txBody>
        </p:sp>
        <p:sp>
          <p:nvSpPr>
            <p:cNvPr id="113" name="Freeform: Shape 112">
              <a:extLst>
                <a:ext uri="{FF2B5EF4-FFF2-40B4-BE49-F238E27FC236}">
                  <a16:creationId xmlns:a16="http://schemas.microsoft.com/office/drawing/2014/main" id="{7766F672-7277-EA01-5D33-4BE3CE5AABD9}"/>
                </a:ext>
              </a:extLst>
            </p:cNvPr>
            <p:cNvSpPr/>
            <p:nvPr/>
          </p:nvSpPr>
          <p:spPr>
            <a:xfrm flipV="1">
              <a:off x="6113073" y="11447031"/>
              <a:ext cx="54677" cy="57824"/>
            </a:xfrm>
            <a:custGeom>
              <a:avLst/>
              <a:gdLst>
                <a:gd name="connsiteX0" fmla="*/ 52292 w 54677"/>
                <a:gd name="connsiteY0" fmla="*/ 57861 h 57824"/>
                <a:gd name="connsiteX1" fmla="*/ 34563 w 54677"/>
                <a:gd name="connsiteY1" fmla="*/ 20281 h 57824"/>
                <a:gd name="connsiteX2" fmla="*/ -1924 w 54677"/>
                <a:gd name="connsiteY2" fmla="*/ 408 h 57824"/>
                <a:gd name="connsiteX3" fmla="*/ 29762 w 54677"/>
                <a:gd name="connsiteY3" fmla="*/ 24816 h 57824"/>
                <a:gd name="connsiteX4" fmla="*/ 52292 w 54677"/>
                <a:gd name="connsiteY4" fmla="*/ 57861 h 57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77" h="57824">
                  <a:moveTo>
                    <a:pt x="52292" y="57861"/>
                  </a:moveTo>
                  <a:cubicBezTo>
                    <a:pt x="54019" y="57826"/>
                    <a:pt x="51175" y="37684"/>
                    <a:pt x="34563" y="20281"/>
                  </a:cubicBezTo>
                  <a:cubicBezTo>
                    <a:pt x="18142" y="2696"/>
                    <a:pt x="-1784" y="-1293"/>
                    <a:pt x="-1924" y="408"/>
                  </a:cubicBezTo>
                  <a:cubicBezTo>
                    <a:pt x="-2623" y="2274"/>
                    <a:pt x="14777" y="8648"/>
                    <a:pt x="29762" y="24816"/>
                  </a:cubicBezTo>
                  <a:cubicBezTo>
                    <a:pt x="45028" y="40705"/>
                    <a:pt x="50400" y="58436"/>
                    <a:pt x="52292" y="57861"/>
                  </a:cubicBezTo>
                </a:path>
              </a:pathLst>
            </a:custGeom>
            <a:solidFill>
              <a:srgbClr val="F68260"/>
            </a:solidFill>
            <a:ln w="1270" cap="flat">
              <a:noFill/>
              <a:prstDash val="solid"/>
              <a:miter/>
            </a:ln>
          </p:spPr>
          <p:txBody>
            <a:bodyPr rtlCol="0" anchor="ctr"/>
            <a:lstStyle/>
            <a:p>
              <a:endParaRPr lang="fr-FR" dirty="0"/>
            </a:p>
          </p:txBody>
        </p:sp>
        <p:sp>
          <p:nvSpPr>
            <p:cNvPr id="114" name="Freeform: Shape 113">
              <a:extLst>
                <a:ext uri="{FF2B5EF4-FFF2-40B4-BE49-F238E27FC236}">
                  <a16:creationId xmlns:a16="http://schemas.microsoft.com/office/drawing/2014/main" id="{F77C13E5-954D-60DB-F1DA-D447BF051B72}"/>
                </a:ext>
              </a:extLst>
            </p:cNvPr>
            <p:cNvSpPr/>
            <p:nvPr/>
          </p:nvSpPr>
          <p:spPr>
            <a:xfrm flipV="1">
              <a:off x="6021609" y="11611340"/>
              <a:ext cx="13011" cy="102689"/>
            </a:xfrm>
            <a:custGeom>
              <a:avLst/>
              <a:gdLst>
                <a:gd name="connsiteX0" fmla="*/ 7511 w 13011"/>
                <a:gd name="connsiteY0" fmla="*/ 102905 h 102689"/>
                <a:gd name="connsiteX1" fmla="*/ 10648 w 13011"/>
                <a:gd name="connsiteY1" fmla="*/ 49159 h 102689"/>
                <a:gd name="connsiteX2" fmla="*/ 3968 w 13011"/>
                <a:gd name="connsiteY2" fmla="*/ 1568 h 102689"/>
                <a:gd name="connsiteX3" fmla="*/ 3714 w 13011"/>
                <a:gd name="connsiteY3" fmla="*/ 681 h 102689"/>
                <a:gd name="connsiteX4" fmla="*/ 3269 w 13011"/>
                <a:gd name="connsiteY4" fmla="*/ 532 h 102689"/>
                <a:gd name="connsiteX5" fmla="*/ -1798 w 13011"/>
                <a:gd name="connsiteY5" fmla="*/ 2838 h 102689"/>
                <a:gd name="connsiteX6" fmla="*/ -1252 w 13011"/>
                <a:gd name="connsiteY6" fmla="*/ 4605 h 102689"/>
                <a:gd name="connsiteX7" fmla="*/ -401 w 13011"/>
                <a:gd name="connsiteY7" fmla="*/ 3489 h 102689"/>
                <a:gd name="connsiteX8" fmla="*/ 1745 w 13011"/>
                <a:gd name="connsiteY8" fmla="*/ 3057 h 102689"/>
                <a:gd name="connsiteX9" fmla="*/ 1047 w 13011"/>
                <a:gd name="connsiteY9" fmla="*/ 2014 h 102689"/>
                <a:gd name="connsiteX10" fmla="*/ 4044 w 13011"/>
                <a:gd name="connsiteY10" fmla="*/ 49526 h 102689"/>
                <a:gd name="connsiteX11" fmla="*/ 7511 w 13011"/>
                <a:gd name="connsiteY11" fmla="*/ 102905 h 10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11" h="102689">
                  <a:moveTo>
                    <a:pt x="7511" y="102905"/>
                  </a:moveTo>
                  <a:cubicBezTo>
                    <a:pt x="9264" y="103044"/>
                    <a:pt x="12350" y="78939"/>
                    <a:pt x="10648" y="49159"/>
                  </a:cubicBezTo>
                  <a:cubicBezTo>
                    <a:pt x="9530" y="28010"/>
                    <a:pt x="6305" y="9927"/>
                    <a:pt x="3968" y="1568"/>
                  </a:cubicBezTo>
                  <a:lnTo>
                    <a:pt x="3714" y="681"/>
                  </a:lnTo>
                  <a:lnTo>
                    <a:pt x="3269" y="532"/>
                  </a:lnTo>
                  <a:cubicBezTo>
                    <a:pt x="-96" y="-654"/>
                    <a:pt x="-1506" y="1811"/>
                    <a:pt x="-1798" y="2838"/>
                  </a:cubicBezTo>
                  <a:cubicBezTo>
                    <a:pt x="-2077" y="4173"/>
                    <a:pt x="-1442" y="4709"/>
                    <a:pt x="-1252" y="4605"/>
                  </a:cubicBezTo>
                  <a:lnTo>
                    <a:pt x="-401" y="3489"/>
                  </a:lnTo>
                  <a:lnTo>
                    <a:pt x="1745" y="3057"/>
                  </a:lnTo>
                  <a:lnTo>
                    <a:pt x="1047" y="2014"/>
                  </a:lnTo>
                  <a:cubicBezTo>
                    <a:pt x="1237" y="10651"/>
                    <a:pt x="2939" y="28660"/>
                    <a:pt x="4044" y="49526"/>
                  </a:cubicBezTo>
                  <a:cubicBezTo>
                    <a:pt x="5720" y="78864"/>
                    <a:pt x="5619" y="102791"/>
                    <a:pt x="7511" y="102905"/>
                  </a:cubicBezTo>
                </a:path>
              </a:pathLst>
            </a:custGeom>
            <a:solidFill>
              <a:srgbClr val="F68260"/>
            </a:solidFill>
            <a:ln w="1270" cap="flat">
              <a:noFill/>
              <a:prstDash val="solid"/>
              <a:miter/>
            </a:ln>
          </p:spPr>
          <p:txBody>
            <a:bodyPr rtlCol="0" anchor="ctr"/>
            <a:lstStyle/>
            <a:p>
              <a:endParaRPr lang="fr-FR" dirty="0"/>
            </a:p>
          </p:txBody>
        </p:sp>
        <p:sp>
          <p:nvSpPr>
            <p:cNvPr id="115" name="Freeform: Shape 114">
              <a:extLst>
                <a:ext uri="{FF2B5EF4-FFF2-40B4-BE49-F238E27FC236}">
                  <a16:creationId xmlns:a16="http://schemas.microsoft.com/office/drawing/2014/main" id="{4F799749-B755-1BA3-63D3-C1DC6A9A5686}"/>
                </a:ext>
              </a:extLst>
            </p:cNvPr>
            <p:cNvSpPr/>
            <p:nvPr/>
          </p:nvSpPr>
          <p:spPr>
            <a:xfrm flipV="1">
              <a:off x="6101845" y="11558641"/>
              <a:ext cx="78659" cy="168608"/>
            </a:xfrm>
            <a:custGeom>
              <a:avLst/>
              <a:gdLst>
                <a:gd name="connsiteX0" fmla="*/ 76664 w 78659"/>
                <a:gd name="connsiteY0" fmla="*/ 168773 h 168608"/>
                <a:gd name="connsiteX1" fmla="*/ 59379 w 78659"/>
                <a:gd name="connsiteY1" fmla="*/ 146443 h 168608"/>
                <a:gd name="connsiteX2" fmla="*/ 20593 w 78659"/>
                <a:gd name="connsiteY2" fmla="*/ 91571 h 168608"/>
                <a:gd name="connsiteX3" fmla="*/ 2864 w 78659"/>
                <a:gd name="connsiteY3" fmla="*/ 28006 h 168608"/>
                <a:gd name="connsiteX4" fmla="*/ 4693 w 78659"/>
                <a:gd name="connsiteY4" fmla="*/ 204 h 168608"/>
                <a:gd name="connsiteX5" fmla="*/ -1810 w 78659"/>
                <a:gd name="connsiteY5" fmla="*/ 27966 h 168608"/>
                <a:gd name="connsiteX6" fmla="*/ 14751 w 78659"/>
                <a:gd name="connsiteY6" fmla="*/ 94666 h 168608"/>
                <a:gd name="connsiteX7" fmla="*/ 55874 w 78659"/>
                <a:gd name="connsiteY7" fmla="*/ 149559 h 168608"/>
                <a:gd name="connsiteX8" fmla="*/ 76664 w 78659"/>
                <a:gd name="connsiteY8" fmla="*/ 168773 h 16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59" h="168608">
                  <a:moveTo>
                    <a:pt x="76664" y="168773"/>
                  </a:moveTo>
                  <a:cubicBezTo>
                    <a:pt x="77375" y="168138"/>
                    <a:pt x="70504" y="159768"/>
                    <a:pt x="59379" y="146443"/>
                  </a:cubicBezTo>
                  <a:cubicBezTo>
                    <a:pt x="48381" y="133073"/>
                    <a:pt x="32938" y="114634"/>
                    <a:pt x="20593" y="91571"/>
                  </a:cubicBezTo>
                  <a:cubicBezTo>
                    <a:pt x="8274" y="68542"/>
                    <a:pt x="3067" y="45011"/>
                    <a:pt x="2864" y="28006"/>
                  </a:cubicBezTo>
                  <a:cubicBezTo>
                    <a:pt x="2483" y="10910"/>
                    <a:pt x="5823" y="498"/>
                    <a:pt x="4693" y="204"/>
                  </a:cubicBezTo>
                  <a:cubicBezTo>
                    <a:pt x="4109" y="-74"/>
                    <a:pt x="-971" y="10047"/>
                    <a:pt x="-1810" y="27966"/>
                  </a:cubicBezTo>
                  <a:cubicBezTo>
                    <a:pt x="-2838" y="45721"/>
                    <a:pt x="1924" y="70715"/>
                    <a:pt x="14751" y="94666"/>
                  </a:cubicBezTo>
                  <a:cubicBezTo>
                    <a:pt x="27566" y="118592"/>
                    <a:pt x="43923" y="136893"/>
                    <a:pt x="55874" y="149559"/>
                  </a:cubicBezTo>
                  <a:cubicBezTo>
                    <a:pt x="67977" y="162169"/>
                    <a:pt x="76029" y="169367"/>
                    <a:pt x="76664" y="168773"/>
                  </a:cubicBezTo>
                </a:path>
              </a:pathLst>
            </a:custGeom>
            <a:solidFill>
              <a:srgbClr val="F68260"/>
            </a:solidFill>
            <a:ln w="1270" cap="flat">
              <a:noFill/>
              <a:prstDash val="solid"/>
              <a:miter/>
            </a:ln>
          </p:spPr>
          <p:txBody>
            <a:bodyPr rtlCol="0" anchor="ctr"/>
            <a:lstStyle/>
            <a:p>
              <a:endParaRPr lang="fr-FR" dirty="0"/>
            </a:p>
          </p:txBody>
        </p:sp>
        <p:sp>
          <p:nvSpPr>
            <p:cNvPr id="116" name="Freeform: Shape 115">
              <a:extLst>
                <a:ext uri="{FF2B5EF4-FFF2-40B4-BE49-F238E27FC236}">
                  <a16:creationId xmlns:a16="http://schemas.microsoft.com/office/drawing/2014/main" id="{CCF85C5B-6547-E4F8-2D75-282ABCC35B22}"/>
                </a:ext>
              </a:extLst>
            </p:cNvPr>
            <p:cNvSpPr/>
            <p:nvPr/>
          </p:nvSpPr>
          <p:spPr>
            <a:xfrm flipV="1">
              <a:off x="6125559" y="11426750"/>
              <a:ext cx="860023" cy="421388"/>
            </a:xfrm>
            <a:custGeom>
              <a:avLst/>
              <a:gdLst>
                <a:gd name="connsiteX0" fmla="*/ 26606 w 860023"/>
                <a:gd name="connsiteY0" fmla="*/ 172549 h 421388"/>
                <a:gd name="connsiteX1" fmla="*/ 55626 w 860023"/>
                <a:gd name="connsiteY1" fmla="*/ 249806 h 421388"/>
                <a:gd name="connsiteX2" fmla="*/ 235458 w 860023"/>
                <a:gd name="connsiteY2" fmla="*/ 363903 h 421388"/>
                <a:gd name="connsiteX3" fmla="*/ 455651 w 860023"/>
                <a:gd name="connsiteY3" fmla="*/ 421330 h 421388"/>
                <a:gd name="connsiteX4" fmla="*/ 801814 w 860023"/>
                <a:gd name="connsiteY4" fmla="*/ 287940 h 421388"/>
                <a:gd name="connsiteX5" fmla="*/ 856640 w 860023"/>
                <a:gd name="connsiteY5" fmla="*/ 103309 h 421388"/>
                <a:gd name="connsiteX6" fmla="*/ 787260 w 860023"/>
                <a:gd name="connsiteY6" fmla="*/ 7702 h 421388"/>
                <a:gd name="connsiteX7" fmla="*/ 705421 w 860023"/>
                <a:gd name="connsiteY7" fmla="*/ 27590 h 421388"/>
                <a:gd name="connsiteX8" fmla="*/ 621043 w 860023"/>
                <a:gd name="connsiteY8" fmla="*/ 43684 h 421388"/>
                <a:gd name="connsiteX9" fmla="*/ 405651 w 860023"/>
                <a:gd name="connsiteY9" fmla="*/ 1381 h 421388"/>
                <a:gd name="connsiteX10" fmla="*/ 397967 w 860023"/>
                <a:gd name="connsiteY10" fmla="*/ 60030 h 421388"/>
                <a:gd name="connsiteX11" fmla="*/ 521043 w 860023"/>
                <a:gd name="connsiteY11" fmla="*/ 104277 h 421388"/>
                <a:gd name="connsiteX12" fmla="*/ 591223 w 860023"/>
                <a:gd name="connsiteY12" fmla="*/ 134067 h 421388"/>
                <a:gd name="connsiteX13" fmla="*/ 362382 w 860023"/>
                <a:gd name="connsiteY13" fmla="*/ 101380 h 421388"/>
                <a:gd name="connsiteX14" fmla="*/ 146977 w 860023"/>
                <a:gd name="connsiteY14" fmla="*/ 68691 h 421388"/>
                <a:gd name="connsiteX15" fmla="*/ 119101 w 860023"/>
                <a:gd name="connsiteY15" fmla="*/ 107158 h 421388"/>
                <a:gd name="connsiteX16" fmla="*/ 18123 w 860023"/>
                <a:gd name="connsiteY16" fmla="*/ 89846 h 421388"/>
                <a:gd name="connsiteX17" fmla="*/ 26606 w 860023"/>
                <a:gd name="connsiteY17" fmla="*/ 172549 h 421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0023" h="421388">
                  <a:moveTo>
                    <a:pt x="26606" y="172549"/>
                  </a:moveTo>
                  <a:cubicBezTo>
                    <a:pt x="26606" y="172549"/>
                    <a:pt x="11392" y="218384"/>
                    <a:pt x="55626" y="249806"/>
                  </a:cubicBezTo>
                  <a:cubicBezTo>
                    <a:pt x="99860" y="281198"/>
                    <a:pt x="232562" y="363903"/>
                    <a:pt x="235458" y="363903"/>
                  </a:cubicBezTo>
                  <a:cubicBezTo>
                    <a:pt x="238328" y="363903"/>
                    <a:pt x="391224" y="414321"/>
                    <a:pt x="455651" y="421330"/>
                  </a:cubicBezTo>
                  <a:cubicBezTo>
                    <a:pt x="520078" y="428315"/>
                    <a:pt x="801814" y="287940"/>
                    <a:pt x="801814" y="287940"/>
                  </a:cubicBezTo>
                  <a:cubicBezTo>
                    <a:pt x="801814" y="287940"/>
                    <a:pt x="867207" y="193697"/>
                    <a:pt x="856640" y="103309"/>
                  </a:cubicBezTo>
                  <a:cubicBezTo>
                    <a:pt x="846061" y="12910"/>
                    <a:pt x="787260" y="7702"/>
                    <a:pt x="787260" y="7702"/>
                  </a:cubicBezTo>
                  <a:lnTo>
                    <a:pt x="705421" y="27590"/>
                  </a:lnTo>
                  <a:lnTo>
                    <a:pt x="621043" y="43684"/>
                  </a:lnTo>
                  <a:cubicBezTo>
                    <a:pt x="621043" y="43684"/>
                    <a:pt x="434505" y="-8233"/>
                    <a:pt x="405651" y="1381"/>
                  </a:cubicBezTo>
                  <a:cubicBezTo>
                    <a:pt x="376809" y="10991"/>
                    <a:pt x="366230" y="42731"/>
                    <a:pt x="397967" y="60030"/>
                  </a:cubicBezTo>
                  <a:cubicBezTo>
                    <a:pt x="429692" y="77349"/>
                    <a:pt x="521043" y="104277"/>
                    <a:pt x="521043" y="104277"/>
                  </a:cubicBezTo>
                  <a:lnTo>
                    <a:pt x="591223" y="134067"/>
                  </a:lnTo>
                  <a:lnTo>
                    <a:pt x="362382" y="101380"/>
                  </a:lnTo>
                  <a:cubicBezTo>
                    <a:pt x="362382" y="101380"/>
                    <a:pt x="169100" y="62922"/>
                    <a:pt x="146977" y="68691"/>
                  </a:cubicBezTo>
                  <a:cubicBezTo>
                    <a:pt x="124866" y="74456"/>
                    <a:pt x="121018" y="90803"/>
                    <a:pt x="119101" y="107158"/>
                  </a:cubicBezTo>
                  <a:cubicBezTo>
                    <a:pt x="119101" y="107158"/>
                    <a:pt x="41211" y="68691"/>
                    <a:pt x="18123" y="89846"/>
                  </a:cubicBezTo>
                  <a:cubicBezTo>
                    <a:pt x="-4953" y="111004"/>
                    <a:pt x="-15875" y="155225"/>
                    <a:pt x="26606" y="172549"/>
                  </a:cubicBezTo>
                </a:path>
              </a:pathLst>
            </a:custGeom>
            <a:solidFill>
              <a:srgbClr val="F8A58D"/>
            </a:solidFill>
            <a:ln w="1270" cap="flat">
              <a:noFill/>
              <a:prstDash val="solid"/>
              <a:miter/>
            </a:ln>
          </p:spPr>
          <p:txBody>
            <a:bodyPr rtlCol="0" anchor="ctr"/>
            <a:lstStyle/>
            <a:p>
              <a:endParaRPr lang="fr-FR" dirty="0"/>
            </a:p>
          </p:txBody>
        </p:sp>
        <p:sp>
          <p:nvSpPr>
            <p:cNvPr id="117" name="Freeform: Shape 116">
              <a:extLst>
                <a:ext uri="{FF2B5EF4-FFF2-40B4-BE49-F238E27FC236}">
                  <a16:creationId xmlns:a16="http://schemas.microsoft.com/office/drawing/2014/main" id="{7C8EA0D1-E429-D17D-8672-5492A253BC65}"/>
                </a:ext>
              </a:extLst>
            </p:cNvPr>
            <p:cNvSpPr/>
            <p:nvPr/>
          </p:nvSpPr>
          <p:spPr>
            <a:xfrm flipV="1">
              <a:off x="6246808" y="11617587"/>
              <a:ext cx="400967" cy="123594"/>
            </a:xfrm>
            <a:custGeom>
              <a:avLst/>
              <a:gdLst>
                <a:gd name="connsiteX0" fmla="*/ 398814 w 400967"/>
                <a:gd name="connsiteY0" fmla="*/ 121216 h 123594"/>
                <a:gd name="connsiteX1" fmla="*/ 381732 w 400967"/>
                <a:gd name="connsiteY1" fmla="*/ 120289 h 123594"/>
                <a:gd name="connsiteX2" fmla="*/ 335314 w 400967"/>
                <a:gd name="connsiteY2" fmla="*/ 119019 h 123594"/>
                <a:gd name="connsiteX3" fmla="*/ 267661 w 400967"/>
                <a:gd name="connsiteY3" fmla="*/ 109494 h 123594"/>
                <a:gd name="connsiteX4" fmla="*/ 229878 w 400967"/>
                <a:gd name="connsiteY4" fmla="*/ 95995 h 123594"/>
                <a:gd name="connsiteX5" fmla="*/ 191448 w 400967"/>
                <a:gd name="connsiteY5" fmla="*/ 75600 h 123594"/>
                <a:gd name="connsiteX6" fmla="*/ 151583 w 400967"/>
                <a:gd name="connsiteY6" fmla="*/ 56486 h 123594"/>
                <a:gd name="connsiteX7" fmla="*/ 111070 w 400967"/>
                <a:gd name="connsiteY7" fmla="*/ 47710 h 123594"/>
                <a:gd name="connsiteX8" fmla="*/ 43277 w 400967"/>
                <a:gd name="connsiteY8" fmla="*/ 40051 h 123594"/>
                <a:gd name="connsiteX9" fmla="*/ 6371 w 400967"/>
                <a:gd name="connsiteY9" fmla="*/ 14794 h 123594"/>
                <a:gd name="connsiteX10" fmla="*/ -2074 w 400967"/>
                <a:gd name="connsiteY10" fmla="*/ 239 h 123594"/>
                <a:gd name="connsiteX11" fmla="*/ -1300 w 400967"/>
                <a:gd name="connsiteY11" fmla="*/ 4660 h 123594"/>
                <a:gd name="connsiteX12" fmla="*/ 4263 w 400967"/>
                <a:gd name="connsiteY12" fmla="*/ 16263 h 123594"/>
                <a:gd name="connsiteX13" fmla="*/ 41728 w 400967"/>
                <a:gd name="connsiteY13" fmla="*/ 44471 h 123594"/>
                <a:gd name="connsiteX14" fmla="*/ 110498 w 400967"/>
                <a:gd name="connsiteY14" fmla="*/ 53768 h 123594"/>
                <a:gd name="connsiteX15" fmla="*/ 188260 w 400967"/>
                <a:gd name="connsiteY15" fmla="*/ 81390 h 123594"/>
                <a:gd name="connsiteX16" fmla="*/ 227161 w 400967"/>
                <a:gd name="connsiteY16" fmla="*/ 101874 h 123594"/>
                <a:gd name="connsiteX17" fmla="*/ 266175 w 400967"/>
                <a:gd name="connsiteY17" fmla="*/ 115402 h 123594"/>
                <a:gd name="connsiteX18" fmla="*/ 335136 w 400967"/>
                <a:gd name="connsiteY18" fmla="*/ 123697 h 123594"/>
                <a:gd name="connsiteX19" fmla="*/ 381770 w 400967"/>
                <a:gd name="connsiteY19" fmla="*/ 122869 h 123594"/>
                <a:gd name="connsiteX20" fmla="*/ 398814 w 400967"/>
                <a:gd name="connsiteY20" fmla="*/ 121216 h 12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0967" h="123594">
                  <a:moveTo>
                    <a:pt x="398814" y="121216"/>
                  </a:moveTo>
                  <a:cubicBezTo>
                    <a:pt x="398801" y="120750"/>
                    <a:pt x="392705" y="120482"/>
                    <a:pt x="381732" y="120289"/>
                  </a:cubicBezTo>
                  <a:cubicBezTo>
                    <a:pt x="370747" y="120061"/>
                    <a:pt x="354859" y="120036"/>
                    <a:pt x="335314" y="119019"/>
                  </a:cubicBezTo>
                  <a:cubicBezTo>
                    <a:pt x="315832" y="117853"/>
                    <a:pt x="292527" y="115933"/>
                    <a:pt x="267661" y="109494"/>
                  </a:cubicBezTo>
                  <a:cubicBezTo>
                    <a:pt x="255227" y="106284"/>
                    <a:pt x="242502" y="101888"/>
                    <a:pt x="229878" y="95995"/>
                  </a:cubicBezTo>
                  <a:cubicBezTo>
                    <a:pt x="217242" y="90101"/>
                    <a:pt x="204605" y="82853"/>
                    <a:pt x="191448" y="75600"/>
                  </a:cubicBezTo>
                  <a:cubicBezTo>
                    <a:pt x="178291" y="68347"/>
                    <a:pt x="165134" y="61467"/>
                    <a:pt x="151583" y="56486"/>
                  </a:cubicBezTo>
                  <a:cubicBezTo>
                    <a:pt x="138108" y="51356"/>
                    <a:pt x="124138" y="48753"/>
                    <a:pt x="111070" y="47710"/>
                  </a:cubicBezTo>
                  <a:cubicBezTo>
                    <a:pt x="85009" y="45627"/>
                    <a:pt x="61438" y="46351"/>
                    <a:pt x="43277" y="40051"/>
                  </a:cubicBezTo>
                  <a:cubicBezTo>
                    <a:pt x="25002" y="33943"/>
                    <a:pt x="12708" y="23367"/>
                    <a:pt x="6371" y="14794"/>
                  </a:cubicBezTo>
                  <a:cubicBezTo>
                    <a:pt x="-157" y="6167"/>
                    <a:pt x="-1414" y="-14"/>
                    <a:pt x="-2074" y="239"/>
                  </a:cubicBezTo>
                  <a:cubicBezTo>
                    <a:pt x="-2303" y="288"/>
                    <a:pt x="-2036" y="1802"/>
                    <a:pt x="-1300" y="4660"/>
                  </a:cubicBezTo>
                  <a:cubicBezTo>
                    <a:pt x="-386" y="7437"/>
                    <a:pt x="1126" y="11580"/>
                    <a:pt x="4263" y="16263"/>
                  </a:cubicBezTo>
                  <a:cubicBezTo>
                    <a:pt x="10232" y="25714"/>
                    <a:pt x="22716" y="37461"/>
                    <a:pt x="41728" y="44471"/>
                  </a:cubicBezTo>
                  <a:cubicBezTo>
                    <a:pt x="60917" y="51709"/>
                    <a:pt x="84984" y="51356"/>
                    <a:pt x="110498" y="53768"/>
                  </a:cubicBezTo>
                  <a:cubicBezTo>
                    <a:pt x="136279" y="55355"/>
                    <a:pt x="162276" y="66582"/>
                    <a:pt x="188260" y="81390"/>
                  </a:cubicBezTo>
                  <a:cubicBezTo>
                    <a:pt x="201329" y="88604"/>
                    <a:pt x="214143" y="95906"/>
                    <a:pt x="227161" y="101874"/>
                  </a:cubicBezTo>
                  <a:cubicBezTo>
                    <a:pt x="240203" y="107871"/>
                    <a:pt x="253399" y="112292"/>
                    <a:pt x="266175" y="115402"/>
                  </a:cubicBezTo>
                  <a:cubicBezTo>
                    <a:pt x="291753" y="121673"/>
                    <a:pt x="315451" y="123111"/>
                    <a:pt x="335136" y="123697"/>
                  </a:cubicBezTo>
                  <a:cubicBezTo>
                    <a:pt x="354872" y="124113"/>
                    <a:pt x="370797" y="123439"/>
                    <a:pt x="381770" y="122869"/>
                  </a:cubicBezTo>
                  <a:cubicBezTo>
                    <a:pt x="392756" y="122273"/>
                    <a:pt x="398826" y="121663"/>
                    <a:pt x="398814" y="121216"/>
                  </a:cubicBezTo>
                </a:path>
              </a:pathLst>
            </a:custGeom>
            <a:solidFill>
              <a:srgbClr val="F68260"/>
            </a:solidFill>
            <a:ln w="1270" cap="flat">
              <a:noFill/>
              <a:prstDash val="solid"/>
              <a:miter/>
            </a:ln>
          </p:spPr>
          <p:txBody>
            <a:bodyPr rtlCol="0" anchor="ctr"/>
            <a:lstStyle/>
            <a:p>
              <a:endParaRPr lang="fr-FR" dirty="0"/>
            </a:p>
          </p:txBody>
        </p:sp>
        <p:sp>
          <p:nvSpPr>
            <p:cNvPr id="118" name="Freeform: Shape 117">
              <a:extLst>
                <a:ext uri="{FF2B5EF4-FFF2-40B4-BE49-F238E27FC236}">
                  <a16:creationId xmlns:a16="http://schemas.microsoft.com/office/drawing/2014/main" id="{B000F3C2-5F76-C30D-D88F-7D2055817811}"/>
                </a:ext>
              </a:extLst>
            </p:cNvPr>
            <p:cNvSpPr/>
            <p:nvPr/>
          </p:nvSpPr>
          <p:spPr>
            <a:xfrm flipV="1">
              <a:off x="6154391" y="11523683"/>
              <a:ext cx="424274" cy="152167"/>
            </a:xfrm>
            <a:custGeom>
              <a:avLst/>
              <a:gdLst>
                <a:gd name="connsiteX0" fmla="*/ 422173 w 424274"/>
                <a:gd name="connsiteY0" fmla="*/ 152245 h 152167"/>
                <a:gd name="connsiteX1" fmla="*/ 418070 w 424274"/>
                <a:gd name="connsiteY1" fmla="*/ 150052 h 152167"/>
                <a:gd name="connsiteX2" fmla="*/ 405675 w 424274"/>
                <a:gd name="connsiteY2" fmla="*/ 145289 h 152167"/>
                <a:gd name="connsiteX3" fmla="*/ 358127 w 424274"/>
                <a:gd name="connsiteY3" fmla="*/ 134351 h 152167"/>
                <a:gd name="connsiteX4" fmla="*/ 287629 w 424274"/>
                <a:gd name="connsiteY4" fmla="*/ 121145 h 152167"/>
                <a:gd name="connsiteX5" fmla="*/ 207657 w 424274"/>
                <a:gd name="connsiteY5" fmla="*/ 86195 h 152167"/>
                <a:gd name="connsiteX6" fmla="*/ 61404 w 424274"/>
                <a:gd name="connsiteY6" fmla="*/ 19937 h 152167"/>
                <a:gd name="connsiteX7" fmla="*/ 15227 w 424274"/>
                <a:gd name="connsiteY7" fmla="*/ 4623 h 152167"/>
                <a:gd name="connsiteX8" fmla="*/ -2096 w 424274"/>
                <a:gd name="connsiteY8" fmla="*/ 227 h 152167"/>
                <a:gd name="connsiteX9" fmla="*/ 14388 w 424274"/>
                <a:gd name="connsiteY9" fmla="*/ 7073 h 152167"/>
                <a:gd name="connsiteX10" fmla="*/ 59752 w 424274"/>
                <a:gd name="connsiteY10" fmla="*/ 24308 h 152167"/>
                <a:gd name="connsiteX11" fmla="*/ 204507 w 424274"/>
                <a:gd name="connsiteY11" fmla="*/ 92009 h 152167"/>
                <a:gd name="connsiteX12" fmla="*/ 286066 w 424274"/>
                <a:gd name="connsiteY12" fmla="*/ 127038 h 152167"/>
                <a:gd name="connsiteX13" fmla="*/ 357403 w 424274"/>
                <a:gd name="connsiteY13" fmla="*/ 138989 h 152167"/>
                <a:gd name="connsiteX14" fmla="*/ 404939 w 424274"/>
                <a:gd name="connsiteY14" fmla="*/ 147751 h 152167"/>
                <a:gd name="connsiteX15" fmla="*/ 422173 w 424274"/>
                <a:gd name="connsiteY15" fmla="*/ 152245 h 15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4274" h="152167">
                  <a:moveTo>
                    <a:pt x="422173" y="152245"/>
                  </a:moveTo>
                  <a:cubicBezTo>
                    <a:pt x="422249" y="152042"/>
                    <a:pt x="420839" y="151283"/>
                    <a:pt x="418070" y="150052"/>
                  </a:cubicBezTo>
                  <a:cubicBezTo>
                    <a:pt x="415327" y="148727"/>
                    <a:pt x="411124" y="147165"/>
                    <a:pt x="405675" y="145289"/>
                  </a:cubicBezTo>
                  <a:cubicBezTo>
                    <a:pt x="394728" y="141564"/>
                    <a:pt x="378408" y="137729"/>
                    <a:pt x="358127" y="134351"/>
                  </a:cubicBezTo>
                  <a:cubicBezTo>
                    <a:pt x="337883" y="130809"/>
                    <a:pt x="313549" y="128056"/>
                    <a:pt x="287629" y="121145"/>
                  </a:cubicBezTo>
                  <a:cubicBezTo>
                    <a:pt x="261708" y="114299"/>
                    <a:pt x="235063" y="101128"/>
                    <a:pt x="207657" y="86195"/>
                  </a:cubicBezTo>
                  <a:cubicBezTo>
                    <a:pt x="152920" y="55447"/>
                    <a:pt x="100075" y="33693"/>
                    <a:pt x="61404" y="19937"/>
                  </a:cubicBezTo>
                  <a:cubicBezTo>
                    <a:pt x="42061" y="13016"/>
                    <a:pt x="26225" y="7936"/>
                    <a:pt x="15227" y="4623"/>
                  </a:cubicBezTo>
                  <a:cubicBezTo>
                    <a:pt x="4215" y="1334"/>
                    <a:pt x="-1957" y="-189"/>
                    <a:pt x="-2096" y="227"/>
                  </a:cubicBezTo>
                  <a:cubicBezTo>
                    <a:pt x="-2236" y="673"/>
                    <a:pt x="3657" y="3020"/>
                    <a:pt x="14388" y="7073"/>
                  </a:cubicBezTo>
                  <a:cubicBezTo>
                    <a:pt x="26301" y="11593"/>
                    <a:pt x="41528" y="17372"/>
                    <a:pt x="59752" y="24308"/>
                  </a:cubicBezTo>
                  <a:cubicBezTo>
                    <a:pt x="97941" y="39166"/>
                    <a:pt x="149961" y="61381"/>
                    <a:pt x="204507" y="92009"/>
                  </a:cubicBezTo>
                  <a:cubicBezTo>
                    <a:pt x="231977" y="106986"/>
                    <a:pt x="259295" y="120331"/>
                    <a:pt x="286066" y="127038"/>
                  </a:cubicBezTo>
                  <a:cubicBezTo>
                    <a:pt x="312711" y="133781"/>
                    <a:pt x="337172" y="136027"/>
                    <a:pt x="357403" y="138989"/>
                  </a:cubicBezTo>
                  <a:cubicBezTo>
                    <a:pt x="377684" y="141742"/>
                    <a:pt x="393902" y="144828"/>
                    <a:pt x="404939" y="147751"/>
                  </a:cubicBezTo>
                  <a:cubicBezTo>
                    <a:pt x="415988" y="150632"/>
                    <a:pt x="421956" y="152781"/>
                    <a:pt x="422173" y="152245"/>
                  </a:cubicBezTo>
                </a:path>
              </a:pathLst>
            </a:custGeom>
            <a:solidFill>
              <a:srgbClr val="F68260"/>
            </a:solidFill>
            <a:ln w="1270" cap="flat">
              <a:noFill/>
              <a:prstDash val="solid"/>
              <a:miter/>
            </a:ln>
          </p:spPr>
          <p:txBody>
            <a:bodyPr rtlCol="0" anchor="ctr"/>
            <a:lstStyle/>
            <a:p>
              <a:endParaRPr lang="fr-FR" dirty="0"/>
            </a:p>
          </p:txBody>
        </p:sp>
        <p:sp>
          <p:nvSpPr>
            <p:cNvPr id="119" name="Freeform: Shape 118">
              <a:extLst>
                <a:ext uri="{FF2B5EF4-FFF2-40B4-BE49-F238E27FC236}">
                  <a16:creationId xmlns:a16="http://schemas.microsoft.com/office/drawing/2014/main" id="{0A79D8C8-3E94-1A36-9609-296372A181AF}"/>
                </a:ext>
              </a:extLst>
            </p:cNvPr>
            <p:cNvSpPr/>
            <p:nvPr/>
          </p:nvSpPr>
          <p:spPr>
            <a:xfrm flipV="1">
              <a:off x="6698892" y="11503977"/>
              <a:ext cx="66773" cy="73733"/>
            </a:xfrm>
            <a:custGeom>
              <a:avLst/>
              <a:gdLst>
                <a:gd name="connsiteX0" fmla="*/ 62981 w 66773"/>
                <a:gd name="connsiteY0" fmla="*/ 108 h 73733"/>
                <a:gd name="connsiteX1" fmla="*/ 59286 w 66773"/>
                <a:gd name="connsiteY1" fmla="*/ 15348 h 73733"/>
                <a:gd name="connsiteX2" fmla="*/ 42318 w 66773"/>
                <a:gd name="connsiteY2" fmla="*/ 47337 h 73733"/>
                <a:gd name="connsiteX3" fmla="*/ 12397 w 66773"/>
                <a:gd name="connsiteY3" fmla="*/ 67721 h 73733"/>
                <a:gd name="connsiteX4" fmla="*/ -2347 w 66773"/>
                <a:gd name="connsiteY4" fmla="*/ 73078 h 73733"/>
                <a:gd name="connsiteX5" fmla="*/ 13820 w 66773"/>
                <a:gd name="connsiteY5" fmla="*/ 72166 h 73733"/>
                <a:gd name="connsiteX6" fmla="*/ 47259 w 66773"/>
                <a:gd name="connsiteY6" fmla="*/ 51742 h 73733"/>
                <a:gd name="connsiteX7" fmla="*/ 63858 w 66773"/>
                <a:gd name="connsiteY7" fmla="*/ 16271 h 73733"/>
                <a:gd name="connsiteX8" fmla="*/ 62981 w 66773"/>
                <a:gd name="connsiteY8" fmla="*/ 108 h 73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773" h="73733">
                  <a:moveTo>
                    <a:pt x="62981" y="108"/>
                  </a:moveTo>
                  <a:cubicBezTo>
                    <a:pt x="61953" y="118"/>
                    <a:pt x="61711" y="6190"/>
                    <a:pt x="59286" y="15348"/>
                  </a:cubicBezTo>
                  <a:cubicBezTo>
                    <a:pt x="56923" y="24442"/>
                    <a:pt x="51818" y="36719"/>
                    <a:pt x="42318" y="47337"/>
                  </a:cubicBezTo>
                  <a:cubicBezTo>
                    <a:pt x="32819" y="57942"/>
                    <a:pt x="21186" y="64367"/>
                    <a:pt x="12397" y="67721"/>
                  </a:cubicBezTo>
                  <a:cubicBezTo>
                    <a:pt x="3558" y="71139"/>
                    <a:pt x="-2436" y="72052"/>
                    <a:pt x="-2347" y="73078"/>
                  </a:cubicBezTo>
                  <a:cubicBezTo>
                    <a:pt x="-2322" y="73853"/>
                    <a:pt x="3977" y="74642"/>
                    <a:pt x="13820" y="72166"/>
                  </a:cubicBezTo>
                  <a:cubicBezTo>
                    <a:pt x="23535" y="69790"/>
                    <a:pt x="36756" y="63464"/>
                    <a:pt x="47259" y="51742"/>
                  </a:cubicBezTo>
                  <a:cubicBezTo>
                    <a:pt x="57736" y="40034"/>
                    <a:pt x="62575" y="26203"/>
                    <a:pt x="63858" y="16271"/>
                  </a:cubicBezTo>
                  <a:cubicBezTo>
                    <a:pt x="65242" y="6225"/>
                    <a:pt x="63756" y="53"/>
                    <a:pt x="62981" y="108"/>
                  </a:cubicBezTo>
                </a:path>
              </a:pathLst>
            </a:custGeom>
            <a:solidFill>
              <a:srgbClr val="F68260"/>
            </a:solidFill>
            <a:ln w="1270" cap="flat">
              <a:noFill/>
              <a:prstDash val="solid"/>
              <a:miter/>
            </a:ln>
          </p:spPr>
          <p:txBody>
            <a:bodyPr rtlCol="0" anchor="ctr"/>
            <a:lstStyle/>
            <a:p>
              <a:endParaRPr lang="fr-FR" dirty="0"/>
            </a:p>
          </p:txBody>
        </p:sp>
        <p:sp>
          <p:nvSpPr>
            <p:cNvPr id="120" name="Freeform: Shape 119">
              <a:extLst>
                <a:ext uri="{FF2B5EF4-FFF2-40B4-BE49-F238E27FC236}">
                  <a16:creationId xmlns:a16="http://schemas.microsoft.com/office/drawing/2014/main" id="{70A13A22-1B2A-3DCE-55CE-8333377AEB72}"/>
                </a:ext>
              </a:extLst>
            </p:cNvPr>
            <p:cNvSpPr/>
            <p:nvPr/>
          </p:nvSpPr>
          <p:spPr>
            <a:xfrm flipV="1">
              <a:off x="6773690" y="11625647"/>
              <a:ext cx="98943" cy="95278"/>
            </a:xfrm>
            <a:custGeom>
              <a:avLst/>
              <a:gdLst>
                <a:gd name="connsiteX0" fmla="*/ 93265 w 98943"/>
                <a:gd name="connsiteY0" fmla="*/ 235 h 95278"/>
                <a:gd name="connsiteX1" fmla="*/ 91424 w 98943"/>
                <a:gd name="connsiteY1" fmla="*/ 21557 h 95278"/>
                <a:gd name="connsiteX2" fmla="*/ 63776 w 98943"/>
                <a:gd name="connsiteY2" fmla="*/ 63050 h 95278"/>
                <a:gd name="connsiteX3" fmla="*/ 17840 w 98943"/>
                <a:gd name="connsiteY3" fmla="*/ 86694 h 95278"/>
                <a:gd name="connsiteX4" fmla="*/ -2404 w 98943"/>
                <a:gd name="connsiteY4" fmla="*/ 95266 h 95278"/>
                <a:gd name="connsiteX5" fmla="*/ 19300 w 98943"/>
                <a:gd name="connsiteY5" fmla="*/ 91128 h 95278"/>
                <a:gd name="connsiteX6" fmla="*/ 67852 w 98943"/>
                <a:gd name="connsiteY6" fmla="*/ 68268 h 95278"/>
                <a:gd name="connsiteX7" fmla="*/ 96008 w 98943"/>
                <a:gd name="connsiteY7" fmla="*/ 22410 h 95278"/>
                <a:gd name="connsiteX8" fmla="*/ 93265 w 98943"/>
                <a:gd name="connsiteY8" fmla="*/ 235 h 95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43" h="95278">
                  <a:moveTo>
                    <a:pt x="93265" y="235"/>
                  </a:moveTo>
                  <a:cubicBezTo>
                    <a:pt x="92097" y="438"/>
                    <a:pt x="94383" y="8792"/>
                    <a:pt x="91424" y="21557"/>
                  </a:cubicBezTo>
                  <a:cubicBezTo>
                    <a:pt x="88642" y="34182"/>
                    <a:pt x="79486" y="50767"/>
                    <a:pt x="63776" y="63050"/>
                  </a:cubicBezTo>
                  <a:cubicBezTo>
                    <a:pt x="47913" y="75328"/>
                    <a:pt x="30349" y="81896"/>
                    <a:pt x="17840" y="86694"/>
                  </a:cubicBezTo>
                  <a:cubicBezTo>
                    <a:pt x="5216" y="91381"/>
                    <a:pt x="-2671" y="94353"/>
                    <a:pt x="-2404" y="95266"/>
                  </a:cubicBezTo>
                  <a:cubicBezTo>
                    <a:pt x="-2150" y="96104"/>
                    <a:pt x="6143" y="94735"/>
                    <a:pt x="19300" y="91128"/>
                  </a:cubicBezTo>
                  <a:cubicBezTo>
                    <a:pt x="32292" y="87407"/>
                    <a:pt x="50822" y="81410"/>
                    <a:pt x="67852" y="68268"/>
                  </a:cubicBezTo>
                  <a:cubicBezTo>
                    <a:pt x="84909" y="54944"/>
                    <a:pt x="94230" y="36389"/>
                    <a:pt x="96008" y="22410"/>
                  </a:cubicBezTo>
                  <a:cubicBezTo>
                    <a:pt x="97977" y="8236"/>
                    <a:pt x="93811" y="-83"/>
                    <a:pt x="93265" y="235"/>
                  </a:cubicBezTo>
                </a:path>
              </a:pathLst>
            </a:custGeom>
            <a:solidFill>
              <a:srgbClr val="F68260"/>
            </a:solidFill>
            <a:ln w="1270" cap="flat">
              <a:noFill/>
              <a:prstDash val="solid"/>
              <a:miter/>
            </a:ln>
          </p:spPr>
          <p:txBody>
            <a:bodyPr rtlCol="0" anchor="ctr"/>
            <a:lstStyle/>
            <a:p>
              <a:endParaRPr lang="fr-FR" dirty="0"/>
            </a:p>
          </p:txBody>
        </p:sp>
        <p:sp>
          <p:nvSpPr>
            <p:cNvPr id="121" name="Freeform: Shape 120">
              <a:extLst>
                <a:ext uri="{FF2B5EF4-FFF2-40B4-BE49-F238E27FC236}">
                  <a16:creationId xmlns:a16="http://schemas.microsoft.com/office/drawing/2014/main" id="{06BE2D86-B8F3-594B-72C6-293310653964}"/>
                </a:ext>
              </a:extLst>
            </p:cNvPr>
            <p:cNvSpPr/>
            <p:nvPr/>
          </p:nvSpPr>
          <p:spPr>
            <a:xfrm flipV="1">
              <a:off x="6121082" y="11581855"/>
              <a:ext cx="125812" cy="185809"/>
            </a:xfrm>
            <a:custGeom>
              <a:avLst/>
              <a:gdLst>
                <a:gd name="connsiteX0" fmla="*/ 123832 w 125812"/>
                <a:gd name="connsiteY0" fmla="*/ 26718 h 185809"/>
                <a:gd name="connsiteX1" fmla="*/ 112744 w 125812"/>
                <a:gd name="connsiteY1" fmla="*/ 20050 h 185809"/>
                <a:gd name="connsiteX2" fmla="*/ 80017 w 125812"/>
                <a:gd name="connsiteY2" fmla="*/ 7212 h 185809"/>
                <a:gd name="connsiteX3" fmla="*/ 56331 w 125812"/>
                <a:gd name="connsiteY3" fmla="*/ 758 h 185809"/>
                <a:gd name="connsiteX4" fmla="*/ 27667 w 125812"/>
                <a:gd name="connsiteY4" fmla="*/ 3729 h 185809"/>
                <a:gd name="connsiteX5" fmla="*/ 4515 w 125812"/>
                <a:gd name="connsiteY5" fmla="*/ 26033 h 185809"/>
                <a:gd name="connsiteX6" fmla="*/ -1543 w 125812"/>
                <a:gd name="connsiteY6" fmla="*/ 59802 h 185809"/>
                <a:gd name="connsiteX7" fmla="*/ 10509 w 125812"/>
                <a:gd name="connsiteY7" fmla="*/ 82152 h 185809"/>
                <a:gd name="connsiteX8" fmla="*/ 29966 w 125812"/>
                <a:gd name="connsiteY8" fmla="*/ 94956 h 185809"/>
                <a:gd name="connsiteX9" fmla="*/ 28289 w 125812"/>
                <a:gd name="connsiteY9" fmla="*/ 91245 h 185809"/>
                <a:gd name="connsiteX10" fmla="*/ 31566 w 125812"/>
                <a:gd name="connsiteY10" fmla="*/ 138959 h 185809"/>
                <a:gd name="connsiteX11" fmla="*/ 55633 w 125812"/>
                <a:gd name="connsiteY11" fmla="*/ 168031 h 185809"/>
                <a:gd name="connsiteX12" fmla="*/ 75711 w 125812"/>
                <a:gd name="connsiteY12" fmla="*/ 182164 h 185809"/>
                <a:gd name="connsiteX13" fmla="*/ 83661 w 125812"/>
                <a:gd name="connsiteY13" fmla="*/ 185990 h 185809"/>
                <a:gd name="connsiteX14" fmla="*/ 58287 w 125812"/>
                <a:gd name="connsiteY14" fmla="*/ 165059 h 185809"/>
                <a:gd name="connsiteX15" fmla="*/ 36430 w 125812"/>
                <a:gd name="connsiteY15" fmla="*/ 136573 h 185809"/>
                <a:gd name="connsiteX16" fmla="*/ 34398 w 125812"/>
                <a:gd name="connsiteY16" fmla="*/ 92962 h 185809"/>
                <a:gd name="connsiteX17" fmla="*/ 35147 w 125812"/>
                <a:gd name="connsiteY17" fmla="*/ 90511 h 185809"/>
                <a:gd name="connsiteX18" fmla="*/ 32722 w 125812"/>
                <a:gd name="connsiteY18" fmla="*/ 89241 h 185809"/>
                <a:gd name="connsiteX19" fmla="*/ 5010 w 125812"/>
                <a:gd name="connsiteY19" fmla="*/ 58875 h 185809"/>
                <a:gd name="connsiteX20" fmla="*/ 10382 w 125812"/>
                <a:gd name="connsiteY20" fmla="*/ 28787 h 185809"/>
                <a:gd name="connsiteX21" fmla="*/ 29699 w 125812"/>
                <a:gd name="connsiteY21" fmla="*/ 9469 h 185809"/>
                <a:gd name="connsiteX22" fmla="*/ 55607 w 125812"/>
                <a:gd name="connsiteY22" fmla="*/ 6205 h 185809"/>
                <a:gd name="connsiteX23" fmla="*/ 78683 w 125812"/>
                <a:gd name="connsiteY23" fmla="*/ 11691 h 185809"/>
                <a:gd name="connsiteX24" fmla="*/ 111728 w 125812"/>
                <a:gd name="connsiteY24" fmla="*/ 22412 h 185809"/>
                <a:gd name="connsiteX25" fmla="*/ 123832 w 125812"/>
                <a:gd name="connsiteY25" fmla="*/ 26718 h 185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5812" h="185809">
                  <a:moveTo>
                    <a:pt x="123832" y="26718"/>
                  </a:moveTo>
                  <a:cubicBezTo>
                    <a:pt x="124022" y="26351"/>
                    <a:pt x="120225" y="23682"/>
                    <a:pt x="112744" y="20050"/>
                  </a:cubicBezTo>
                  <a:cubicBezTo>
                    <a:pt x="105289" y="16395"/>
                    <a:pt x="94164" y="11781"/>
                    <a:pt x="80017" y="7212"/>
                  </a:cubicBezTo>
                  <a:cubicBezTo>
                    <a:pt x="72828" y="4999"/>
                    <a:pt x="65437" y="2459"/>
                    <a:pt x="56331" y="758"/>
                  </a:cubicBezTo>
                  <a:cubicBezTo>
                    <a:pt x="47238" y="-487"/>
                    <a:pt x="37395" y="440"/>
                    <a:pt x="27667" y="3729"/>
                  </a:cubicBezTo>
                  <a:cubicBezTo>
                    <a:pt x="17278" y="6790"/>
                    <a:pt x="9074" y="16047"/>
                    <a:pt x="4515" y="26033"/>
                  </a:cubicBezTo>
                  <a:cubicBezTo>
                    <a:pt x="-108" y="36075"/>
                    <a:pt x="-3143" y="47633"/>
                    <a:pt x="-1543" y="59802"/>
                  </a:cubicBezTo>
                  <a:cubicBezTo>
                    <a:pt x="-692" y="68474"/>
                    <a:pt x="4375" y="76908"/>
                    <a:pt x="10509" y="82152"/>
                  </a:cubicBezTo>
                  <a:cubicBezTo>
                    <a:pt x="16529" y="87688"/>
                    <a:pt x="23260" y="91716"/>
                    <a:pt x="29966" y="94956"/>
                  </a:cubicBezTo>
                  <a:lnTo>
                    <a:pt x="28289" y="91245"/>
                  </a:lnTo>
                  <a:cubicBezTo>
                    <a:pt x="23298" y="107919"/>
                    <a:pt x="24352" y="125902"/>
                    <a:pt x="31566" y="138959"/>
                  </a:cubicBezTo>
                  <a:cubicBezTo>
                    <a:pt x="38500" y="152041"/>
                    <a:pt x="47657" y="161170"/>
                    <a:pt x="55633" y="168031"/>
                  </a:cubicBezTo>
                  <a:cubicBezTo>
                    <a:pt x="63710" y="174828"/>
                    <a:pt x="70809" y="179257"/>
                    <a:pt x="75711" y="182164"/>
                  </a:cubicBezTo>
                  <a:cubicBezTo>
                    <a:pt x="80652" y="185022"/>
                    <a:pt x="83471" y="186307"/>
                    <a:pt x="83661" y="185990"/>
                  </a:cubicBezTo>
                  <a:cubicBezTo>
                    <a:pt x="84245" y="185160"/>
                    <a:pt x="73438" y="178890"/>
                    <a:pt x="58287" y="165059"/>
                  </a:cubicBezTo>
                  <a:cubicBezTo>
                    <a:pt x="50933" y="158074"/>
                    <a:pt x="42424" y="148752"/>
                    <a:pt x="36430" y="136573"/>
                  </a:cubicBezTo>
                  <a:cubicBezTo>
                    <a:pt x="30245" y="124404"/>
                    <a:pt x="29572" y="108733"/>
                    <a:pt x="34398" y="92962"/>
                  </a:cubicBezTo>
                  <a:lnTo>
                    <a:pt x="35147" y="90511"/>
                  </a:lnTo>
                  <a:lnTo>
                    <a:pt x="32722" y="89241"/>
                  </a:lnTo>
                  <a:cubicBezTo>
                    <a:pt x="20745" y="83040"/>
                    <a:pt x="6433" y="73872"/>
                    <a:pt x="5010" y="58875"/>
                  </a:cubicBezTo>
                  <a:cubicBezTo>
                    <a:pt x="3613" y="48586"/>
                    <a:pt x="6242" y="37920"/>
                    <a:pt x="10382" y="28787"/>
                  </a:cubicBezTo>
                  <a:cubicBezTo>
                    <a:pt x="14586" y="19629"/>
                    <a:pt x="21088" y="12188"/>
                    <a:pt x="29699" y="9469"/>
                  </a:cubicBezTo>
                  <a:cubicBezTo>
                    <a:pt x="38411" y="6348"/>
                    <a:pt x="47504" y="5292"/>
                    <a:pt x="55607" y="6205"/>
                  </a:cubicBezTo>
                  <a:cubicBezTo>
                    <a:pt x="63608" y="7451"/>
                    <a:pt x="71711" y="9827"/>
                    <a:pt x="78683" y="11691"/>
                  </a:cubicBezTo>
                  <a:cubicBezTo>
                    <a:pt x="92805" y="15615"/>
                    <a:pt x="104045" y="19515"/>
                    <a:pt x="111728" y="22412"/>
                  </a:cubicBezTo>
                  <a:cubicBezTo>
                    <a:pt x="119437" y="25280"/>
                    <a:pt x="123590" y="27160"/>
                    <a:pt x="123832" y="26718"/>
                  </a:cubicBezTo>
                </a:path>
              </a:pathLst>
            </a:custGeom>
            <a:solidFill>
              <a:srgbClr val="F68260"/>
            </a:solidFill>
            <a:ln w="1270" cap="flat">
              <a:noFill/>
              <a:prstDash val="solid"/>
              <a:miter/>
            </a:ln>
          </p:spPr>
          <p:txBody>
            <a:bodyPr rtlCol="0" anchor="ctr"/>
            <a:lstStyle/>
            <a:p>
              <a:endParaRPr lang="fr-FR" dirty="0"/>
            </a:p>
          </p:txBody>
        </p:sp>
        <p:sp>
          <p:nvSpPr>
            <p:cNvPr id="122" name="Freeform: Shape 121">
              <a:extLst>
                <a:ext uri="{FF2B5EF4-FFF2-40B4-BE49-F238E27FC236}">
                  <a16:creationId xmlns:a16="http://schemas.microsoft.com/office/drawing/2014/main" id="{8DDEFD0F-B931-2032-2327-030D07FBDBCA}"/>
                </a:ext>
              </a:extLst>
            </p:cNvPr>
            <p:cNvSpPr/>
            <p:nvPr/>
          </p:nvSpPr>
          <p:spPr>
            <a:xfrm flipV="1">
              <a:off x="6727423" y="8347011"/>
              <a:ext cx="511404" cy="1329148"/>
            </a:xfrm>
            <a:custGeom>
              <a:avLst/>
              <a:gdLst>
                <a:gd name="connsiteX0" fmla="*/ 500890 w 511404"/>
                <a:gd name="connsiteY0" fmla="*/ 501841 h 1329148"/>
                <a:gd name="connsiteX1" fmla="*/ 427128 w 511404"/>
                <a:gd name="connsiteY1" fmla="*/ 1326999 h 1329148"/>
                <a:gd name="connsiteX2" fmla="*/ 200979 w 511404"/>
                <a:gd name="connsiteY2" fmla="*/ 1186143 h 1329148"/>
                <a:gd name="connsiteX3" fmla="*/ 56746 w 511404"/>
                <a:gd name="connsiteY3" fmla="*/ 897840 h 1329148"/>
                <a:gd name="connsiteX4" fmla="*/ 32273 w 511404"/>
                <a:gd name="connsiteY4" fmla="*/ 514389 h 1329148"/>
                <a:gd name="connsiteX5" fmla="*/ 88889 w 511404"/>
                <a:gd name="connsiteY5" fmla="*/ 376073 h 1329148"/>
                <a:gd name="connsiteX6" fmla="*/ 68950 w 511404"/>
                <a:gd name="connsiteY6" fmla="*/ 125096 h 1329148"/>
                <a:gd name="connsiteX7" fmla="*/ 300560 w 511404"/>
                <a:gd name="connsiteY7" fmla="*/ 4852 h 1329148"/>
                <a:gd name="connsiteX8" fmla="*/ 488685 w 511404"/>
                <a:gd name="connsiteY8" fmla="*/ 211964 h 1329148"/>
                <a:gd name="connsiteX9" fmla="*/ 500890 w 511404"/>
                <a:gd name="connsiteY9" fmla="*/ 501841 h 1329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1404" h="1329148">
                  <a:moveTo>
                    <a:pt x="500890" y="501841"/>
                  </a:moveTo>
                  <a:cubicBezTo>
                    <a:pt x="473306" y="776949"/>
                    <a:pt x="415050" y="1050774"/>
                    <a:pt x="427128" y="1326999"/>
                  </a:cubicBezTo>
                  <a:lnTo>
                    <a:pt x="200979" y="1186143"/>
                  </a:lnTo>
                  <a:cubicBezTo>
                    <a:pt x="212206" y="1076732"/>
                    <a:pt x="113807" y="991871"/>
                    <a:pt x="56746" y="897840"/>
                  </a:cubicBezTo>
                  <a:cubicBezTo>
                    <a:pt x="-12305" y="783985"/>
                    <a:pt x="-21753" y="636106"/>
                    <a:pt x="32273" y="514389"/>
                  </a:cubicBezTo>
                  <a:cubicBezTo>
                    <a:pt x="52567" y="468669"/>
                    <a:pt x="81485" y="425540"/>
                    <a:pt x="88889" y="376073"/>
                  </a:cubicBezTo>
                  <a:cubicBezTo>
                    <a:pt x="101386" y="292456"/>
                    <a:pt x="49951" y="207481"/>
                    <a:pt x="68950" y="125096"/>
                  </a:cubicBezTo>
                  <a:cubicBezTo>
                    <a:pt x="90819" y="30252"/>
                    <a:pt x="206974" y="-21932"/>
                    <a:pt x="300560" y="4852"/>
                  </a:cubicBezTo>
                  <a:cubicBezTo>
                    <a:pt x="394146" y="31611"/>
                    <a:pt x="461101" y="118619"/>
                    <a:pt x="488685" y="211964"/>
                  </a:cubicBezTo>
                  <a:cubicBezTo>
                    <a:pt x="516269" y="305322"/>
                    <a:pt x="510605" y="404991"/>
                    <a:pt x="500890" y="501841"/>
                  </a:cubicBezTo>
                </a:path>
              </a:pathLst>
            </a:custGeom>
            <a:solidFill>
              <a:srgbClr val="17282F"/>
            </a:solidFill>
            <a:ln w="1270" cap="flat">
              <a:noFill/>
              <a:prstDash val="solid"/>
              <a:miter/>
            </a:ln>
          </p:spPr>
          <p:txBody>
            <a:bodyPr rtlCol="0" anchor="ctr"/>
            <a:lstStyle/>
            <a:p>
              <a:endParaRPr lang="fr-FR" dirty="0"/>
            </a:p>
          </p:txBody>
        </p:sp>
        <p:sp>
          <p:nvSpPr>
            <p:cNvPr id="123" name="Freeform: Shape 122">
              <a:extLst>
                <a:ext uri="{FF2B5EF4-FFF2-40B4-BE49-F238E27FC236}">
                  <a16:creationId xmlns:a16="http://schemas.microsoft.com/office/drawing/2014/main" id="{083B56A6-1BC8-BC0E-7745-654B556BDC23}"/>
                </a:ext>
              </a:extLst>
            </p:cNvPr>
            <p:cNvSpPr/>
            <p:nvPr/>
          </p:nvSpPr>
          <p:spPr>
            <a:xfrm flipV="1">
              <a:off x="6937777" y="8127252"/>
              <a:ext cx="1108001" cy="849240"/>
            </a:xfrm>
            <a:custGeom>
              <a:avLst/>
              <a:gdLst>
                <a:gd name="connsiteX0" fmla="*/ 2471 w 1108001"/>
                <a:gd name="connsiteY0" fmla="*/ 532879 h 849240"/>
                <a:gd name="connsiteX1" fmla="*/ 256687 w 1108001"/>
                <a:gd name="connsiteY1" fmla="*/ 826960 h 849240"/>
                <a:gd name="connsiteX2" fmla="*/ 637649 w 1108001"/>
                <a:gd name="connsiteY2" fmla="*/ 749502 h 849240"/>
                <a:gd name="connsiteX3" fmla="*/ 760508 w 1108001"/>
                <a:gd name="connsiteY3" fmla="*/ 638377 h 849240"/>
                <a:gd name="connsiteX4" fmla="*/ 880904 w 1108001"/>
                <a:gd name="connsiteY4" fmla="*/ 598233 h 849240"/>
                <a:gd name="connsiteX5" fmla="*/ 1058946 w 1108001"/>
                <a:gd name="connsiteY5" fmla="*/ 361352 h 849240"/>
                <a:gd name="connsiteX6" fmla="*/ 1105110 w 1108001"/>
                <a:gd name="connsiteY6" fmla="*/ 89636 h 849240"/>
                <a:gd name="connsiteX7" fmla="*/ 964737 w 1108001"/>
                <a:gd name="connsiteY7" fmla="*/ 1320 h 849240"/>
                <a:gd name="connsiteX8" fmla="*/ 823488 w 1108001"/>
                <a:gd name="connsiteY8" fmla="*/ 126136 h 849240"/>
                <a:gd name="connsiteX9" fmla="*/ 699409 w 1108001"/>
                <a:gd name="connsiteY9" fmla="*/ 271411 h 849240"/>
                <a:gd name="connsiteX10" fmla="*/ 389199 w 1108001"/>
                <a:gd name="connsiteY10" fmla="*/ 270941 h 849240"/>
                <a:gd name="connsiteX11" fmla="*/ 81224 w 1108001"/>
                <a:gd name="connsiteY11" fmla="*/ 283844 h 849240"/>
                <a:gd name="connsiteX12" fmla="*/ 2471 w 1108001"/>
                <a:gd name="connsiteY12" fmla="*/ 532879 h 84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8001" h="849240">
                  <a:moveTo>
                    <a:pt x="2471" y="532879"/>
                  </a:moveTo>
                  <a:cubicBezTo>
                    <a:pt x="27261" y="666432"/>
                    <a:pt x="128137" y="783119"/>
                    <a:pt x="256687" y="826960"/>
                  </a:cubicBezTo>
                  <a:cubicBezTo>
                    <a:pt x="385262" y="870800"/>
                    <a:pt x="536417" y="840066"/>
                    <a:pt x="637649" y="749502"/>
                  </a:cubicBezTo>
                  <a:cubicBezTo>
                    <a:pt x="678924" y="712583"/>
                    <a:pt x="712731" y="666368"/>
                    <a:pt x="760508" y="638377"/>
                  </a:cubicBezTo>
                  <a:cubicBezTo>
                    <a:pt x="814458" y="606754"/>
                    <a:pt x="821392" y="617461"/>
                    <a:pt x="880904" y="598233"/>
                  </a:cubicBezTo>
                  <a:cubicBezTo>
                    <a:pt x="940404" y="579005"/>
                    <a:pt x="1056838" y="423862"/>
                    <a:pt x="1058946" y="361352"/>
                  </a:cubicBezTo>
                  <a:lnTo>
                    <a:pt x="1105110" y="89636"/>
                  </a:lnTo>
                  <a:cubicBezTo>
                    <a:pt x="1106749" y="25412"/>
                    <a:pt x="1026662" y="-15774"/>
                    <a:pt x="964737" y="1320"/>
                  </a:cubicBezTo>
                  <a:cubicBezTo>
                    <a:pt x="902787" y="18414"/>
                    <a:pt x="859022" y="72605"/>
                    <a:pt x="823488" y="126136"/>
                  </a:cubicBezTo>
                  <a:cubicBezTo>
                    <a:pt x="787966" y="179666"/>
                    <a:pt x="754158" y="237794"/>
                    <a:pt x="699409" y="271411"/>
                  </a:cubicBezTo>
                  <a:cubicBezTo>
                    <a:pt x="608617" y="327151"/>
                    <a:pt x="492043" y="298767"/>
                    <a:pt x="389199" y="270941"/>
                  </a:cubicBezTo>
                  <a:cubicBezTo>
                    <a:pt x="286354" y="243128"/>
                    <a:pt x="166796" y="220382"/>
                    <a:pt x="81224" y="283844"/>
                  </a:cubicBezTo>
                  <a:cubicBezTo>
                    <a:pt x="7487" y="338518"/>
                    <a:pt x="-14293" y="442620"/>
                    <a:pt x="2471" y="532879"/>
                  </a:cubicBezTo>
                </a:path>
              </a:pathLst>
            </a:custGeom>
            <a:solidFill>
              <a:srgbClr val="17282F"/>
            </a:solidFill>
            <a:ln w="1270" cap="flat">
              <a:noFill/>
              <a:prstDash val="solid"/>
              <a:miter/>
            </a:ln>
          </p:spPr>
          <p:txBody>
            <a:bodyPr rtlCol="0" anchor="ctr"/>
            <a:lstStyle/>
            <a:p>
              <a:endParaRPr lang="fr-FR" dirty="0"/>
            </a:p>
          </p:txBody>
        </p:sp>
        <p:sp>
          <p:nvSpPr>
            <p:cNvPr id="124" name="Freeform: Shape 123">
              <a:extLst>
                <a:ext uri="{FF2B5EF4-FFF2-40B4-BE49-F238E27FC236}">
                  <a16:creationId xmlns:a16="http://schemas.microsoft.com/office/drawing/2014/main" id="{9DC857FE-DC1A-ACAA-614E-3F687342B294}"/>
                </a:ext>
              </a:extLst>
            </p:cNvPr>
            <p:cNvSpPr/>
            <p:nvPr/>
          </p:nvSpPr>
          <p:spPr>
            <a:xfrm flipV="1">
              <a:off x="6910217" y="8438596"/>
              <a:ext cx="971414" cy="1958528"/>
            </a:xfrm>
            <a:custGeom>
              <a:avLst/>
              <a:gdLst>
                <a:gd name="connsiteX0" fmla="*/ -2772 w 971414"/>
                <a:gd name="connsiteY0" fmla="*/ 1560201 h 1958528"/>
                <a:gd name="connsiteX1" fmla="*/ 281175 w 971414"/>
                <a:gd name="connsiteY1" fmla="*/ 1956530 h 1958528"/>
                <a:gd name="connsiteX2" fmla="*/ 843772 w 971414"/>
                <a:gd name="connsiteY2" fmla="*/ 1849825 h 1958528"/>
                <a:gd name="connsiteX3" fmla="*/ 943594 w 971414"/>
                <a:gd name="connsiteY3" fmla="*/ 1749533 h 1958528"/>
                <a:gd name="connsiteX4" fmla="*/ 964740 w 971414"/>
                <a:gd name="connsiteY4" fmla="*/ 409658 h 1958528"/>
                <a:gd name="connsiteX5" fmla="*/ 968613 w 971414"/>
                <a:gd name="connsiteY5" fmla="*/ 409061 h 1958528"/>
                <a:gd name="connsiteX6" fmla="*/ 399768 w 971414"/>
                <a:gd name="connsiteY6" fmla="*/ 9747 h 1958528"/>
                <a:gd name="connsiteX7" fmla="*/ 360918 w 971414"/>
                <a:gd name="connsiteY7" fmla="*/ 293046 h 1958528"/>
                <a:gd name="connsiteX8" fmla="*/ 357197 w 971414"/>
                <a:gd name="connsiteY8" fmla="*/ 292348 h 1958528"/>
                <a:gd name="connsiteX9" fmla="*/ 355063 w 971414"/>
                <a:gd name="connsiteY9" fmla="*/ 320313 h 1958528"/>
                <a:gd name="connsiteX10" fmla="*/ 341424 w 971414"/>
                <a:gd name="connsiteY10" fmla="*/ 503625 h 1958528"/>
                <a:gd name="connsiteX11" fmla="*/ 331010 w 971414"/>
                <a:gd name="connsiteY11" fmla="*/ 654666 h 1958528"/>
                <a:gd name="connsiteX12" fmla="*/ 36167 w 971414"/>
                <a:gd name="connsiteY12" fmla="*/ 972801 h 1958528"/>
                <a:gd name="connsiteX13" fmla="*/ -2772 w 971414"/>
                <a:gd name="connsiteY13" fmla="*/ 1560201 h 195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1414" h="1958528">
                  <a:moveTo>
                    <a:pt x="-2772" y="1560201"/>
                  </a:moveTo>
                  <a:cubicBezTo>
                    <a:pt x="-2276" y="1738992"/>
                    <a:pt x="102575" y="1964620"/>
                    <a:pt x="281175" y="1956530"/>
                  </a:cubicBezTo>
                  <a:lnTo>
                    <a:pt x="843772" y="1849825"/>
                  </a:lnTo>
                  <a:cubicBezTo>
                    <a:pt x="898039" y="1847374"/>
                    <a:pt x="941397" y="1803813"/>
                    <a:pt x="943594" y="1749533"/>
                  </a:cubicBezTo>
                  <a:lnTo>
                    <a:pt x="964740" y="409658"/>
                  </a:lnTo>
                  <a:cubicBezTo>
                    <a:pt x="966061" y="409442"/>
                    <a:pt x="967280" y="409264"/>
                    <a:pt x="968613" y="409061"/>
                  </a:cubicBezTo>
                  <a:cubicBezTo>
                    <a:pt x="968613" y="409061"/>
                    <a:pt x="773148" y="-82518"/>
                    <a:pt x="399768" y="9747"/>
                  </a:cubicBezTo>
                  <a:cubicBezTo>
                    <a:pt x="325727" y="28035"/>
                    <a:pt x="380400" y="212262"/>
                    <a:pt x="360918" y="293046"/>
                  </a:cubicBezTo>
                  <a:lnTo>
                    <a:pt x="357197" y="292348"/>
                  </a:lnTo>
                  <a:cubicBezTo>
                    <a:pt x="356435" y="302038"/>
                    <a:pt x="355749" y="311055"/>
                    <a:pt x="355063" y="320313"/>
                  </a:cubicBezTo>
                  <a:cubicBezTo>
                    <a:pt x="337106" y="413836"/>
                    <a:pt x="341424" y="503625"/>
                    <a:pt x="341424" y="503625"/>
                  </a:cubicBezTo>
                  <a:cubicBezTo>
                    <a:pt x="333664" y="611435"/>
                    <a:pt x="331010" y="655682"/>
                    <a:pt x="331010" y="654666"/>
                  </a:cubicBezTo>
                  <a:cubicBezTo>
                    <a:pt x="331010" y="654666"/>
                    <a:pt x="101191" y="678745"/>
                    <a:pt x="36167" y="972801"/>
                  </a:cubicBezTo>
                  <a:cubicBezTo>
                    <a:pt x="3820" y="1119029"/>
                    <a:pt x="-3330" y="1361573"/>
                    <a:pt x="-2772" y="1560201"/>
                  </a:cubicBezTo>
                </a:path>
              </a:pathLst>
            </a:custGeom>
            <a:solidFill>
              <a:srgbClr val="F8A58D"/>
            </a:solidFill>
            <a:ln w="1270" cap="flat">
              <a:noFill/>
              <a:prstDash val="solid"/>
              <a:miter/>
            </a:ln>
          </p:spPr>
          <p:txBody>
            <a:bodyPr rtlCol="0" anchor="ctr"/>
            <a:lstStyle/>
            <a:p>
              <a:endParaRPr lang="fr-FR" dirty="0"/>
            </a:p>
          </p:txBody>
        </p:sp>
        <p:sp>
          <p:nvSpPr>
            <p:cNvPr id="125" name="Freeform: Shape 124">
              <a:extLst>
                <a:ext uri="{FF2B5EF4-FFF2-40B4-BE49-F238E27FC236}">
                  <a16:creationId xmlns:a16="http://schemas.microsoft.com/office/drawing/2014/main" id="{727165A6-0A07-5BBA-7AC7-49989976317D}"/>
                </a:ext>
              </a:extLst>
            </p:cNvPr>
            <p:cNvSpPr/>
            <p:nvPr/>
          </p:nvSpPr>
          <p:spPr>
            <a:xfrm flipV="1">
              <a:off x="7008953" y="9032265"/>
              <a:ext cx="76234" cy="72924"/>
            </a:xfrm>
            <a:custGeom>
              <a:avLst/>
              <a:gdLst>
                <a:gd name="connsiteX0" fmla="*/ -2552 w 76234"/>
                <a:gd name="connsiteY0" fmla="*/ 34110 h 72924"/>
                <a:gd name="connsiteX1" fmla="*/ 36488 w 76234"/>
                <a:gd name="connsiteY1" fmla="*/ -2098 h 72924"/>
                <a:gd name="connsiteX2" fmla="*/ 73660 w 76234"/>
                <a:gd name="connsiteY2" fmla="*/ 34593 h 72924"/>
                <a:gd name="connsiteX3" fmla="*/ 34672 w 76234"/>
                <a:gd name="connsiteY3" fmla="*/ 70826 h 72924"/>
                <a:gd name="connsiteX4" fmla="*/ -2552 w 76234"/>
                <a:gd name="connsiteY4" fmla="*/ 34110 h 72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4" h="72924">
                  <a:moveTo>
                    <a:pt x="-2552" y="34110"/>
                  </a:moveTo>
                  <a:cubicBezTo>
                    <a:pt x="-2057" y="13955"/>
                    <a:pt x="15418" y="-2237"/>
                    <a:pt x="36488" y="-2098"/>
                  </a:cubicBezTo>
                  <a:cubicBezTo>
                    <a:pt x="57493" y="-1958"/>
                    <a:pt x="74156" y="14438"/>
                    <a:pt x="73660" y="34593"/>
                  </a:cubicBezTo>
                  <a:cubicBezTo>
                    <a:pt x="73153" y="54748"/>
                    <a:pt x="55677" y="70953"/>
                    <a:pt x="34672" y="70826"/>
                  </a:cubicBezTo>
                  <a:cubicBezTo>
                    <a:pt x="13615" y="70686"/>
                    <a:pt x="-3060" y="54252"/>
                    <a:pt x="-2552" y="34110"/>
                  </a:cubicBezTo>
                </a:path>
              </a:pathLst>
            </a:custGeom>
            <a:solidFill>
              <a:srgbClr val="17282F"/>
            </a:solidFill>
            <a:ln w="1270" cap="flat">
              <a:noFill/>
              <a:prstDash val="solid"/>
              <a:miter/>
            </a:ln>
          </p:spPr>
          <p:txBody>
            <a:bodyPr rtlCol="0" anchor="ctr"/>
            <a:lstStyle/>
            <a:p>
              <a:endParaRPr lang="fr-FR" dirty="0"/>
            </a:p>
          </p:txBody>
        </p:sp>
        <p:sp>
          <p:nvSpPr>
            <p:cNvPr id="126" name="Freeform: Shape 125">
              <a:extLst>
                <a:ext uri="{FF2B5EF4-FFF2-40B4-BE49-F238E27FC236}">
                  <a16:creationId xmlns:a16="http://schemas.microsoft.com/office/drawing/2014/main" id="{C29FAAB4-32D8-C318-4D63-5FFA04344A75}"/>
                </a:ext>
              </a:extLst>
            </p:cNvPr>
            <p:cNvSpPr/>
            <p:nvPr/>
          </p:nvSpPr>
          <p:spPr>
            <a:xfrm flipV="1">
              <a:off x="6969617" y="8913215"/>
              <a:ext cx="151087" cy="45318"/>
            </a:xfrm>
            <a:custGeom>
              <a:avLst/>
              <a:gdLst>
                <a:gd name="connsiteX0" fmla="*/ -1849 w 151087"/>
                <a:gd name="connsiteY0" fmla="*/ -1591 h 45318"/>
                <a:gd name="connsiteX1" fmla="*/ 71722 w 151087"/>
                <a:gd name="connsiteY1" fmla="*/ 19161 h 45318"/>
                <a:gd name="connsiteX2" fmla="*/ 148100 w 151087"/>
                <a:gd name="connsiteY2" fmla="*/ 8124 h 45318"/>
                <a:gd name="connsiteX3" fmla="*/ 131133 w 151087"/>
                <a:gd name="connsiteY3" fmla="*/ 27898 h 45318"/>
                <a:gd name="connsiteX4" fmla="*/ 69614 w 151087"/>
                <a:gd name="connsiteY4" fmla="*/ 42884 h 45318"/>
                <a:gd name="connsiteX5" fmla="*/ 11448 w 151087"/>
                <a:gd name="connsiteY5" fmla="*/ 20151 h 45318"/>
                <a:gd name="connsiteX6" fmla="*/ -1849 w 151087"/>
                <a:gd name="connsiteY6" fmla="*/ -1591 h 45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087" h="45318">
                  <a:moveTo>
                    <a:pt x="-1849" y="-1591"/>
                  </a:moveTo>
                  <a:cubicBezTo>
                    <a:pt x="3180" y="-6277"/>
                    <a:pt x="30752" y="16811"/>
                    <a:pt x="71722" y="19161"/>
                  </a:cubicBezTo>
                  <a:cubicBezTo>
                    <a:pt x="112616" y="22107"/>
                    <a:pt x="143960" y="2841"/>
                    <a:pt x="148100" y="8124"/>
                  </a:cubicBezTo>
                  <a:cubicBezTo>
                    <a:pt x="150157" y="10474"/>
                    <a:pt x="144798" y="19148"/>
                    <a:pt x="131133" y="27898"/>
                  </a:cubicBezTo>
                  <a:cubicBezTo>
                    <a:pt x="117684" y="36611"/>
                    <a:pt x="95141" y="44523"/>
                    <a:pt x="69614" y="42884"/>
                  </a:cubicBezTo>
                  <a:cubicBezTo>
                    <a:pt x="44112" y="41195"/>
                    <a:pt x="23208" y="30502"/>
                    <a:pt x="11448" y="20151"/>
                  </a:cubicBezTo>
                  <a:cubicBezTo>
                    <a:pt x="-566" y="9724"/>
                    <a:pt x="-4300" y="491"/>
                    <a:pt x="-1849" y="-1591"/>
                  </a:cubicBezTo>
                </a:path>
              </a:pathLst>
            </a:custGeom>
            <a:solidFill>
              <a:srgbClr val="17282F"/>
            </a:solidFill>
            <a:ln w="1270" cap="flat">
              <a:noFill/>
              <a:prstDash val="solid"/>
              <a:miter/>
            </a:ln>
          </p:spPr>
          <p:txBody>
            <a:bodyPr rtlCol="0" anchor="ctr"/>
            <a:lstStyle/>
            <a:p>
              <a:endParaRPr lang="fr-FR" dirty="0"/>
            </a:p>
          </p:txBody>
        </p:sp>
        <p:sp>
          <p:nvSpPr>
            <p:cNvPr id="127" name="Freeform: Shape 126">
              <a:extLst>
                <a:ext uri="{FF2B5EF4-FFF2-40B4-BE49-F238E27FC236}">
                  <a16:creationId xmlns:a16="http://schemas.microsoft.com/office/drawing/2014/main" id="{1B67919C-BB8A-8B79-B7F1-CBEA0F7EB1B7}"/>
                </a:ext>
              </a:extLst>
            </p:cNvPr>
            <p:cNvSpPr/>
            <p:nvPr/>
          </p:nvSpPr>
          <p:spPr>
            <a:xfrm flipV="1">
              <a:off x="7379183" y="9011589"/>
              <a:ext cx="76234" cy="72924"/>
            </a:xfrm>
            <a:custGeom>
              <a:avLst/>
              <a:gdLst>
                <a:gd name="connsiteX0" fmla="*/ -2805 w 76234"/>
                <a:gd name="connsiteY0" fmla="*/ 34092 h 72924"/>
                <a:gd name="connsiteX1" fmla="*/ 36222 w 76234"/>
                <a:gd name="connsiteY1" fmla="*/ -2116 h 72924"/>
                <a:gd name="connsiteX2" fmla="*/ 73408 w 76234"/>
                <a:gd name="connsiteY2" fmla="*/ 34574 h 72924"/>
                <a:gd name="connsiteX3" fmla="*/ 34406 w 76234"/>
                <a:gd name="connsiteY3" fmla="*/ 70807 h 72924"/>
                <a:gd name="connsiteX4" fmla="*/ -2805 w 76234"/>
                <a:gd name="connsiteY4" fmla="*/ 34092 h 72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4" h="72924">
                  <a:moveTo>
                    <a:pt x="-2805" y="34092"/>
                  </a:moveTo>
                  <a:cubicBezTo>
                    <a:pt x="-2310" y="13937"/>
                    <a:pt x="15178" y="-2256"/>
                    <a:pt x="36222" y="-2116"/>
                  </a:cubicBezTo>
                  <a:cubicBezTo>
                    <a:pt x="57228" y="-1964"/>
                    <a:pt x="73903" y="14432"/>
                    <a:pt x="73408" y="34574"/>
                  </a:cubicBezTo>
                  <a:cubicBezTo>
                    <a:pt x="72912" y="54729"/>
                    <a:pt x="55424" y="70934"/>
                    <a:pt x="34406" y="70807"/>
                  </a:cubicBezTo>
                  <a:cubicBezTo>
                    <a:pt x="13362" y="70680"/>
                    <a:pt x="-3300" y="54234"/>
                    <a:pt x="-2805" y="34092"/>
                  </a:cubicBezTo>
                </a:path>
              </a:pathLst>
            </a:custGeom>
            <a:solidFill>
              <a:srgbClr val="17282F"/>
            </a:solidFill>
            <a:ln w="1270" cap="flat">
              <a:noFill/>
              <a:prstDash val="solid"/>
              <a:miter/>
            </a:ln>
          </p:spPr>
          <p:txBody>
            <a:bodyPr rtlCol="0" anchor="ctr"/>
            <a:lstStyle/>
            <a:p>
              <a:endParaRPr lang="fr-FR" dirty="0"/>
            </a:p>
          </p:txBody>
        </p:sp>
        <p:sp>
          <p:nvSpPr>
            <p:cNvPr id="128" name="Freeform: Shape 127">
              <a:extLst>
                <a:ext uri="{FF2B5EF4-FFF2-40B4-BE49-F238E27FC236}">
                  <a16:creationId xmlns:a16="http://schemas.microsoft.com/office/drawing/2014/main" id="{00A3B418-648A-3710-9D34-4DC3D763D6F7}"/>
                </a:ext>
              </a:extLst>
            </p:cNvPr>
            <p:cNvSpPr/>
            <p:nvPr/>
          </p:nvSpPr>
          <p:spPr>
            <a:xfrm flipV="1">
              <a:off x="7372825" y="8896615"/>
              <a:ext cx="151090" cy="45318"/>
            </a:xfrm>
            <a:custGeom>
              <a:avLst/>
              <a:gdLst>
                <a:gd name="connsiteX0" fmla="*/ -2132 w 151090"/>
                <a:gd name="connsiteY0" fmla="*/ -1606 h 45318"/>
                <a:gd name="connsiteX1" fmla="*/ 71452 w 151090"/>
                <a:gd name="connsiteY1" fmla="*/ 19146 h 45318"/>
                <a:gd name="connsiteX2" fmla="*/ 147829 w 151090"/>
                <a:gd name="connsiteY2" fmla="*/ 8110 h 45318"/>
                <a:gd name="connsiteX3" fmla="*/ 130862 w 151090"/>
                <a:gd name="connsiteY3" fmla="*/ 27884 h 45318"/>
                <a:gd name="connsiteX4" fmla="*/ 69343 w 151090"/>
                <a:gd name="connsiteY4" fmla="*/ 42870 h 45318"/>
                <a:gd name="connsiteX5" fmla="*/ 11165 w 151090"/>
                <a:gd name="connsiteY5" fmla="*/ 20137 h 45318"/>
                <a:gd name="connsiteX6" fmla="*/ -2132 w 151090"/>
                <a:gd name="connsiteY6" fmla="*/ -1606 h 45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090" h="45318">
                  <a:moveTo>
                    <a:pt x="-2132" y="-1606"/>
                  </a:moveTo>
                  <a:cubicBezTo>
                    <a:pt x="2910" y="-6292"/>
                    <a:pt x="30507" y="16784"/>
                    <a:pt x="71452" y="19146"/>
                  </a:cubicBezTo>
                  <a:cubicBezTo>
                    <a:pt x="112346" y="22092"/>
                    <a:pt x="143689" y="2827"/>
                    <a:pt x="147829" y="8110"/>
                  </a:cubicBezTo>
                  <a:cubicBezTo>
                    <a:pt x="149874" y="10459"/>
                    <a:pt x="144578" y="19133"/>
                    <a:pt x="130862" y="27884"/>
                  </a:cubicBezTo>
                  <a:cubicBezTo>
                    <a:pt x="117413" y="36608"/>
                    <a:pt x="94870" y="44508"/>
                    <a:pt x="69343" y="42870"/>
                  </a:cubicBezTo>
                  <a:cubicBezTo>
                    <a:pt x="43842" y="41181"/>
                    <a:pt x="22937" y="30500"/>
                    <a:pt x="11165" y="20137"/>
                  </a:cubicBezTo>
                  <a:cubicBezTo>
                    <a:pt x="-811" y="9710"/>
                    <a:pt x="-4571" y="477"/>
                    <a:pt x="-2132" y="-1606"/>
                  </a:cubicBezTo>
                </a:path>
              </a:pathLst>
            </a:custGeom>
            <a:solidFill>
              <a:srgbClr val="17282F"/>
            </a:solidFill>
            <a:ln w="1270" cap="flat">
              <a:noFill/>
              <a:prstDash val="solid"/>
              <a:miter/>
            </a:ln>
          </p:spPr>
          <p:txBody>
            <a:bodyPr rtlCol="0" anchor="ctr"/>
            <a:lstStyle/>
            <a:p>
              <a:endParaRPr lang="fr-FR" dirty="0"/>
            </a:p>
          </p:txBody>
        </p:sp>
        <p:sp>
          <p:nvSpPr>
            <p:cNvPr id="129" name="Freeform: Shape 128">
              <a:extLst>
                <a:ext uri="{FF2B5EF4-FFF2-40B4-BE49-F238E27FC236}">
                  <a16:creationId xmlns:a16="http://schemas.microsoft.com/office/drawing/2014/main" id="{1463EDEE-2418-AF3C-FF5E-729CE849C4A3}"/>
                </a:ext>
              </a:extLst>
            </p:cNvPr>
            <p:cNvSpPr/>
            <p:nvPr/>
          </p:nvSpPr>
          <p:spPr>
            <a:xfrm flipV="1">
              <a:off x="7136879" y="8911600"/>
              <a:ext cx="106259" cy="346497"/>
            </a:xfrm>
            <a:custGeom>
              <a:avLst/>
              <a:gdLst>
                <a:gd name="connsiteX0" fmla="*/ 103599 w 106259"/>
                <a:gd name="connsiteY0" fmla="*/ 1891 h 346497"/>
                <a:gd name="connsiteX1" fmla="*/ 36327 w 106259"/>
                <a:gd name="connsiteY1" fmla="*/ 9892 h 346497"/>
                <a:gd name="connsiteX2" fmla="*/ 13581 w 106259"/>
                <a:gd name="connsiteY2" fmla="*/ 18858 h 346497"/>
                <a:gd name="connsiteX3" fmla="*/ 18699 w 106259"/>
                <a:gd name="connsiteY3" fmla="*/ 50291 h 346497"/>
                <a:gd name="connsiteX4" fmla="*/ 44849 w 106259"/>
                <a:gd name="connsiteY4" fmla="*/ 131825 h 346497"/>
                <a:gd name="connsiteX5" fmla="*/ 101783 w 106259"/>
                <a:gd name="connsiteY5" fmla="*/ 344397 h 346497"/>
                <a:gd name="connsiteX6" fmla="*/ 27869 w 106259"/>
                <a:gd name="connsiteY6" fmla="*/ 136905 h 346497"/>
                <a:gd name="connsiteX7" fmla="*/ 3053 w 106259"/>
                <a:gd name="connsiteY7" fmla="*/ 54977 h 346497"/>
                <a:gd name="connsiteX8" fmla="*/ 94 w 106259"/>
                <a:gd name="connsiteY8" fmla="*/ 13588 h 346497"/>
                <a:gd name="connsiteX9" fmla="*/ 18217 w 106259"/>
                <a:gd name="connsiteY9" fmla="*/ -675 h 346497"/>
                <a:gd name="connsiteX10" fmla="*/ 36136 w 106259"/>
                <a:gd name="connsiteY10" fmla="*/ -2072 h 346497"/>
                <a:gd name="connsiteX11" fmla="*/ 103599 w 106259"/>
                <a:gd name="connsiteY11" fmla="*/ 1891 h 34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259" h="346497">
                  <a:moveTo>
                    <a:pt x="103599" y="1891"/>
                  </a:moveTo>
                  <a:cubicBezTo>
                    <a:pt x="103650" y="4228"/>
                    <a:pt x="77920" y="7111"/>
                    <a:pt x="36327" y="9892"/>
                  </a:cubicBezTo>
                  <a:cubicBezTo>
                    <a:pt x="25799" y="10349"/>
                    <a:pt x="15779" y="11835"/>
                    <a:pt x="13581" y="18858"/>
                  </a:cubicBezTo>
                  <a:cubicBezTo>
                    <a:pt x="10660" y="26275"/>
                    <a:pt x="14356" y="37807"/>
                    <a:pt x="18699" y="50291"/>
                  </a:cubicBezTo>
                  <a:cubicBezTo>
                    <a:pt x="27018" y="76199"/>
                    <a:pt x="35705" y="103364"/>
                    <a:pt x="44849" y="131825"/>
                  </a:cubicBezTo>
                  <a:cubicBezTo>
                    <a:pt x="80980" y="247839"/>
                    <a:pt x="106469" y="342988"/>
                    <a:pt x="101783" y="344397"/>
                  </a:cubicBezTo>
                  <a:cubicBezTo>
                    <a:pt x="97096" y="345807"/>
                    <a:pt x="64000" y="252919"/>
                    <a:pt x="27869" y="136905"/>
                  </a:cubicBezTo>
                  <a:cubicBezTo>
                    <a:pt x="19207" y="108304"/>
                    <a:pt x="10927" y="81050"/>
                    <a:pt x="3053" y="54977"/>
                  </a:cubicBezTo>
                  <a:cubicBezTo>
                    <a:pt x="-198" y="42848"/>
                    <a:pt x="-6193" y="28955"/>
                    <a:pt x="94" y="13588"/>
                  </a:cubicBezTo>
                  <a:cubicBezTo>
                    <a:pt x="3383" y="5942"/>
                    <a:pt x="11410" y="735"/>
                    <a:pt x="18217" y="-675"/>
                  </a:cubicBezTo>
                  <a:cubicBezTo>
                    <a:pt x="25049" y="-2313"/>
                    <a:pt x="30942" y="-2072"/>
                    <a:pt x="36136" y="-2072"/>
                  </a:cubicBezTo>
                  <a:cubicBezTo>
                    <a:pt x="77818" y="-1805"/>
                    <a:pt x="103586" y="-446"/>
                    <a:pt x="103599" y="1891"/>
                  </a:cubicBezTo>
                </a:path>
              </a:pathLst>
            </a:custGeom>
            <a:solidFill>
              <a:srgbClr val="17282F"/>
            </a:solidFill>
            <a:ln w="1270" cap="flat">
              <a:noFill/>
              <a:prstDash val="solid"/>
              <a:miter/>
            </a:ln>
          </p:spPr>
          <p:txBody>
            <a:bodyPr rtlCol="0" anchor="ctr"/>
            <a:lstStyle/>
            <a:p>
              <a:endParaRPr lang="fr-FR" dirty="0"/>
            </a:p>
          </p:txBody>
        </p:sp>
        <p:sp>
          <p:nvSpPr>
            <p:cNvPr id="130" name="Freeform: Shape 129">
              <a:extLst>
                <a:ext uri="{FF2B5EF4-FFF2-40B4-BE49-F238E27FC236}">
                  <a16:creationId xmlns:a16="http://schemas.microsoft.com/office/drawing/2014/main" id="{E9C4C4EF-53A3-F6C0-EC3B-AD54947CF61C}"/>
                </a:ext>
              </a:extLst>
            </p:cNvPr>
            <p:cNvSpPr/>
            <p:nvPr/>
          </p:nvSpPr>
          <p:spPr>
            <a:xfrm flipV="1">
              <a:off x="7244028" y="9610674"/>
              <a:ext cx="391223" cy="203153"/>
            </a:xfrm>
            <a:custGeom>
              <a:avLst/>
              <a:gdLst>
                <a:gd name="connsiteX0" fmla="*/ -2831 w 391223"/>
                <a:gd name="connsiteY0" fmla="*/ 71632 h 203153"/>
                <a:gd name="connsiteX1" fmla="*/ 388392 w 391223"/>
                <a:gd name="connsiteY1" fmla="*/ 201629 h 203153"/>
                <a:gd name="connsiteX2" fmla="*/ 1716 w 391223"/>
                <a:gd name="connsiteY2" fmla="*/ -1190 h 203153"/>
                <a:gd name="connsiteX3" fmla="*/ -2831 w 391223"/>
                <a:gd name="connsiteY3" fmla="*/ 71632 h 203153"/>
              </a:gdLst>
              <a:ahLst/>
              <a:cxnLst>
                <a:cxn ang="0">
                  <a:pos x="connsiteX0" y="connsiteY0"/>
                </a:cxn>
                <a:cxn ang="0">
                  <a:pos x="connsiteX1" y="connsiteY1"/>
                </a:cxn>
                <a:cxn ang="0">
                  <a:pos x="connsiteX2" y="connsiteY2"/>
                </a:cxn>
                <a:cxn ang="0">
                  <a:pos x="connsiteX3" y="connsiteY3"/>
                </a:cxn>
              </a:cxnLst>
              <a:rect l="l" t="t" r="r" b="b"/>
              <a:pathLst>
                <a:path w="391223" h="203153">
                  <a:moveTo>
                    <a:pt x="-2831" y="71632"/>
                  </a:moveTo>
                  <a:cubicBezTo>
                    <a:pt x="-2831" y="71632"/>
                    <a:pt x="197664" y="70769"/>
                    <a:pt x="388392" y="201629"/>
                  </a:cubicBezTo>
                  <a:cubicBezTo>
                    <a:pt x="388392" y="201629"/>
                    <a:pt x="300534" y="-11083"/>
                    <a:pt x="1716" y="-1190"/>
                  </a:cubicBezTo>
                  <a:lnTo>
                    <a:pt x="-2831" y="71632"/>
                  </a:lnTo>
                </a:path>
              </a:pathLst>
            </a:custGeom>
            <a:solidFill>
              <a:srgbClr val="F68260"/>
            </a:solidFill>
            <a:ln w="1270" cap="flat">
              <a:noFill/>
              <a:prstDash val="solid"/>
              <a:miter/>
            </a:ln>
          </p:spPr>
          <p:txBody>
            <a:bodyPr rtlCol="0" anchor="ctr"/>
            <a:lstStyle/>
            <a:p>
              <a:endParaRPr lang="fr-FR" dirty="0"/>
            </a:p>
          </p:txBody>
        </p:sp>
        <p:sp>
          <p:nvSpPr>
            <p:cNvPr id="131" name="Freeform: Shape 130">
              <a:extLst>
                <a:ext uri="{FF2B5EF4-FFF2-40B4-BE49-F238E27FC236}">
                  <a16:creationId xmlns:a16="http://schemas.microsoft.com/office/drawing/2014/main" id="{97442A54-0681-DEB7-70A7-064F24D4D344}"/>
                </a:ext>
              </a:extLst>
            </p:cNvPr>
            <p:cNvSpPr/>
            <p:nvPr/>
          </p:nvSpPr>
          <p:spPr>
            <a:xfrm flipV="1">
              <a:off x="7262790" y="9320334"/>
              <a:ext cx="127460" cy="89219"/>
            </a:xfrm>
            <a:custGeom>
              <a:avLst/>
              <a:gdLst>
                <a:gd name="connsiteX0" fmla="*/ 874 w 127460"/>
                <a:gd name="connsiteY0" fmla="*/ 55897 h 89219"/>
                <a:gd name="connsiteX1" fmla="*/ 65402 w 127460"/>
                <a:gd name="connsiteY1" fmla="*/ 87304 h 89219"/>
                <a:gd name="connsiteX2" fmla="*/ 113447 w 127460"/>
                <a:gd name="connsiteY2" fmla="*/ 65143 h 89219"/>
                <a:gd name="connsiteX3" fmla="*/ 119632 w 127460"/>
                <a:gd name="connsiteY3" fmla="*/ 16489 h 89219"/>
                <a:gd name="connsiteX4" fmla="*/ 66736 w 127460"/>
                <a:gd name="connsiteY4" fmla="*/ -326 h 89219"/>
                <a:gd name="connsiteX5" fmla="*/ 12494 w 127460"/>
                <a:gd name="connsiteY5" fmla="*/ 27779 h 89219"/>
                <a:gd name="connsiteX6" fmla="*/ 61 w 127460"/>
                <a:gd name="connsiteY6" fmla="*/ 39209 h 89219"/>
                <a:gd name="connsiteX7" fmla="*/ -803 w 127460"/>
                <a:gd name="connsiteY7" fmla="*/ 54449 h 8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460" h="89219">
                  <a:moveTo>
                    <a:pt x="874" y="55897"/>
                  </a:moveTo>
                  <a:cubicBezTo>
                    <a:pt x="14425" y="76281"/>
                    <a:pt x="39609" y="88510"/>
                    <a:pt x="65402" y="87304"/>
                  </a:cubicBezTo>
                  <a:cubicBezTo>
                    <a:pt x="83297" y="86466"/>
                    <a:pt x="101775" y="78960"/>
                    <a:pt x="113447" y="65143"/>
                  </a:cubicBezTo>
                  <a:cubicBezTo>
                    <a:pt x="125118" y="51325"/>
                    <a:pt x="128623" y="30890"/>
                    <a:pt x="119632" y="16489"/>
                  </a:cubicBezTo>
                  <a:cubicBezTo>
                    <a:pt x="109522" y="284"/>
                    <a:pt x="86637" y="-4695"/>
                    <a:pt x="66736" y="-326"/>
                  </a:cubicBezTo>
                  <a:cubicBezTo>
                    <a:pt x="46848" y="4068"/>
                    <a:pt x="29246" y="15930"/>
                    <a:pt x="12494" y="27779"/>
                  </a:cubicBezTo>
                  <a:cubicBezTo>
                    <a:pt x="7872" y="31068"/>
                    <a:pt x="3122" y="34497"/>
                    <a:pt x="61" y="39209"/>
                  </a:cubicBezTo>
                  <a:cubicBezTo>
                    <a:pt x="-3000" y="43896"/>
                    <a:pt x="-3965" y="50220"/>
                    <a:pt x="-803" y="54449"/>
                  </a:cubicBezTo>
                </a:path>
              </a:pathLst>
            </a:custGeom>
            <a:solidFill>
              <a:srgbClr val="F68260"/>
            </a:solidFill>
            <a:ln w="1270" cap="flat">
              <a:noFill/>
              <a:prstDash val="solid"/>
              <a:miter/>
            </a:ln>
          </p:spPr>
          <p:txBody>
            <a:bodyPr rtlCol="0" anchor="ctr"/>
            <a:lstStyle/>
            <a:p>
              <a:endParaRPr lang="fr-FR" dirty="0"/>
            </a:p>
          </p:txBody>
        </p:sp>
        <p:sp>
          <p:nvSpPr>
            <p:cNvPr id="132" name="Freeform: Shape 131">
              <a:extLst>
                <a:ext uri="{FF2B5EF4-FFF2-40B4-BE49-F238E27FC236}">
                  <a16:creationId xmlns:a16="http://schemas.microsoft.com/office/drawing/2014/main" id="{2E5EBC31-F66C-D69C-4BBA-1777B4CAD12A}"/>
                </a:ext>
              </a:extLst>
            </p:cNvPr>
            <p:cNvSpPr/>
            <p:nvPr/>
          </p:nvSpPr>
          <p:spPr>
            <a:xfrm rot="12600000" flipV="1">
              <a:off x="7282639" y="9328976"/>
              <a:ext cx="132157" cy="123821"/>
            </a:xfrm>
            <a:custGeom>
              <a:avLst/>
              <a:gdLst>
                <a:gd name="connsiteX0" fmla="*/ 121301 w 132157"/>
                <a:gd name="connsiteY0" fmla="*/ 121949 h 123821"/>
                <a:gd name="connsiteX1" fmla="*/ 81042 w 132157"/>
                <a:gd name="connsiteY1" fmla="*/ 43590 h 123821"/>
                <a:gd name="connsiteX2" fmla="*/ -2728 w 132157"/>
                <a:gd name="connsiteY2" fmla="*/ 5529 h 123821"/>
                <a:gd name="connsiteX3" fmla="*/ 28374 w 132157"/>
                <a:gd name="connsiteY3" fmla="*/ -1799 h 123821"/>
                <a:gd name="connsiteX4" fmla="*/ 98466 w 132157"/>
                <a:gd name="connsiteY4" fmla="*/ 27449 h 123821"/>
                <a:gd name="connsiteX5" fmla="*/ 129378 w 132157"/>
                <a:gd name="connsiteY5" fmla="*/ 92968 h 123821"/>
                <a:gd name="connsiteX6" fmla="*/ 121301 w 132157"/>
                <a:gd name="connsiteY6" fmla="*/ 121949 h 12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157" h="123821">
                  <a:moveTo>
                    <a:pt x="121301" y="121949"/>
                  </a:moveTo>
                  <a:cubicBezTo>
                    <a:pt x="114608" y="121924"/>
                    <a:pt x="117211" y="77449"/>
                    <a:pt x="81042" y="43590"/>
                  </a:cubicBezTo>
                  <a:cubicBezTo>
                    <a:pt x="44948" y="9618"/>
                    <a:pt x="-2766" y="11764"/>
                    <a:pt x="-2728" y="5529"/>
                  </a:cubicBezTo>
                  <a:cubicBezTo>
                    <a:pt x="-3185" y="2709"/>
                    <a:pt x="8347" y="-2472"/>
                    <a:pt x="28374" y="-1799"/>
                  </a:cubicBezTo>
                  <a:cubicBezTo>
                    <a:pt x="48047" y="-1304"/>
                    <a:pt x="76342" y="6735"/>
                    <a:pt x="98466" y="27449"/>
                  </a:cubicBezTo>
                  <a:cubicBezTo>
                    <a:pt x="120526" y="48201"/>
                    <a:pt x="128959" y="74629"/>
                    <a:pt x="129378" y="92968"/>
                  </a:cubicBezTo>
                  <a:cubicBezTo>
                    <a:pt x="129937" y="111663"/>
                    <a:pt x="124323" y="122381"/>
                    <a:pt x="121301" y="121949"/>
                  </a:cubicBezTo>
                </a:path>
              </a:pathLst>
            </a:custGeom>
            <a:solidFill>
              <a:srgbClr val="17282F"/>
            </a:solidFill>
            <a:ln w="1270" cap="flat">
              <a:noFill/>
              <a:prstDash val="solid"/>
              <a:miter/>
            </a:ln>
          </p:spPr>
          <p:txBody>
            <a:bodyPr rtlCol="0" anchor="ctr"/>
            <a:lstStyle/>
            <a:p>
              <a:endParaRPr lang="fr-FR" dirty="0"/>
            </a:p>
          </p:txBody>
        </p:sp>
        <p:sp>
          <p:nvSpPr>
            <p:cNvPr id="133" name="Freeform: Shape 132">
              <a:extLst>
                <a:ext uri="{FF2B5EF4-FFF2-40B4-BE49-F238E27FC236}">
                  <a16:creationId xmlns:a16="http://schemas.microsoft.com/office/drawing/2014/main" id="{A8F6FC2D-7D2B-835F-936B-A7F0DF745D9E}"/>
                </a:ext>
              </a:extLst>
            </p:cNvPr>
            <p:cNvSpPr/>
            <p:nvPr/>
          </p:nvSpPr>
          <p:spPr>
            <a:xfrm rot="900000" flipV="1">
              <a:off x="7353618" y="8750260"/>
              <a:ext cx="188388" cy="49349"/>
            </a:xfrm>
            <a:custGeom>
              <a:avLst/>
              <a:gdLst>
                <a:gd name="connsiteX0" fmla="*/ -2534 w 188388"/>
                <a:gd name="connsiteY0" fmla="*/ 11211 h 49349"/>
                <a:gd name="connsiteX1" fmla="*/ 91180 w 188388"/>
                <a:gd name="connsiteY1" fmla="*/ 5153 h 49349"/>
                <a:gd name="connsiteX2" fmla="*/ 185058 w 188388"/>
                <a:gd name="connsiteY2" fmla="*/ 1864 h 49349"/>
                <a:gd name="connsiteX3" fmla="*/ 163913 w 188388"/>
                <a:gd name="connsiteY3" fmla="*/ 26730 h 49349"/>
                <a:gd name="connsiteX4" fmla="*/ 93262 w 188388"/>
                <a:gd name="connsiteY4" fmla="*/ 46784 h 49349"/>
                <a:gd name="connsiteX5" fmla="*/ 20987 w 188388"/>
                <a:gd name="connsiteY5" fmla="*/ 33855 h 49349"/>
                <a:gd name="connsiteX6" fmla="*/ -2534 w 188388"/>
                <a:gd name="connsiteY6" fmla="*/ 11211 h 4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388" h="49349">
                  <a:moveTo>
                    <a:pt x="-2534" y="11211"/>
                  </a:moveTo>
                  <a:cubicBezTo>
                    <a:pt x="2191" y="314"/>
                    <a:pt x="42780" y="8062"/>
                    <a:pt x="91180" y="5153"/>
                  </a:cubicBezTo>
                  <a:cubicBezTo>
                    <a:pt x="139681" y="3223"/>
                    <a:pt x="179279" y="-8499"/>
                    <a:pt x="185058" y="1864"/>
                  </a:cubicBezTo>
                  <a:cubicBezTo>
                    <a:pt x="187611" y="6817"/>
                    <a:pt x="180232" y="16901"/>
                    <a:pt x="163913" y="26730"/>
                  </a:cubicBezTo>
                  <a:cubicBezTo>
                    <a:pt x="147733" y="36560"/>
                    <a:pt x="122320" y="45310"/>
                    <a:pt x="93262" y="46784"/>
                  </a:cubicBezTo>
                  <a:cubicBezTo>
                    <a:pt x="64218" y="48206"/>
                    <a:pt x="38081" y="42034"/>
                    <a:pt x="20987" y="33855"/>
                  </a:cubicBezTo>
                  <a:cubicBezTo>
                    <a:pt x="3778" y="25676"/>
                    <a:pt x="-4579" y="16392"/>
                    <a:pt x="-2534" y="11211"/>
                  </a:cubicBezTo>
                </a:path>
              </a:pathLst>
            </a:custGeom>
            <a:solidFill>
              <a:srgbClr val="17282F"/>
            </a:solidFill>
            <a:ln w="1270" cap="flat">
              <a:noFill/>
              <a:prstDash val="solid"/>
              <a:miter/>
            </a:ln>
          </p:spPr>
          <p:txBody>
            <a:bodyPr rtlCol="0" anchor="ctr"/>
            <a:lstStyle/>
            <a:p>
              <a:endParaRPr lang="fr-FR" dirty="0"/>
            </a:p>
          </p:txBody>
        </p:sp>
        <p:sp>
          <p:nvSpPr>
            <p:cNvPr id="134" name="Freeform: Shape 133">
              <a:extLst>
                <a:ext uri="{FF2B5EF4-FFF2-40B4-BE49-F238E27FC236}">
                  <a16:creationId xmlns:a16="http://schemas.microsoft.com/office/drawing/2014/main" id="{A853D68A-B9B1-D718-DF0B-80C16F77C232}"/>
                </a:ext>
              </a:extLst>
            </p:cNvPr>
            <p:cNvSpPr/>
            <p:nvPr/>
          </p:nvSpPr>
          <p:spPr>
            <a:xfrm rot="20700000" flipV="1">
              <a:off x="6976970" y="8791501"/>
              <a:ext cx="140380" cy="50254"/>
            </a:xfrm>
            <a:custGeom>
              <a:avLst/>
              <a:gdLst>
                <a:gd name="connsiteX0" fmla="*/ -1278 w 140380"/>
                <a:gd name="connsiteY0" fmla="*/ 1008 h 50254"/>
                <a:gd name="connsiteX1" fmla="*/ 68052 w 140380"/>
                <a:gd name="connsiteY1" fmla="*/ 5986 h 50254"/>
                <a:gd name="connsiteX2" fmla="*/ 137152 w 140380"/>
                <a:gd name="connsiteY2" fmla="*/ 13644 h 50254"/>
                <a:gd name="connsiteX3" fmla="*/ 121582 w 140380"/>
                <a:gd name="connsiteY3" fmla="*/ 35653 h 50254"/>
                <a:gd name="connsiteX4" fmla="*/ 64267 w 140380"/>
                <a:gd name="connsiteY4" fmla="*/ 47502 h 50254"/>
                <a:gd name="connsiteX5" fmla="*/ 10064 w 140380"/>
                <a:gd name="connsiteY5" fmla="*/ 25468 h 50254"/>
                <a:gd name="connsiteX6" fmla="*/ -1278 w 140380"/>
                <a:gd name="connsiteY6" fmla="*/ 1008 h 50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380" h="50254">
                  <a:moveTo>
                    <a:pt x="-1278" y="1008"/>
                  </a:moveTo>
                  <a:cubicBezTo>
                    <a:pt x="6508" y="-7857"/>
                    <a:pt x="34143" y="3497"/>
                    <a:pt x="68052" y="5986"/>
                  </a:cubicBezTo>
                  <a:cubicBezTo>
                    <a:pt x="101872" y="9682"/>
                    <a:pt x="131107" y="3522"/>
                    <a:pt x="137152" y="13644"/>
                  </a:cubicBezTo>
                  <a:cubicBezTo>
                    <a:pt x="139769" y="18546"/>
                    <a:pt x="134676" y="27589"/>
                    <a:pt x="121582" y="35653"/>
                  </a:cubicBezTo>
                  <a:cubicBezTo>
                    <a:pt x="108679" y="43680"/>
                    <a:pt x="87559" y="49611"/>
                    <a:pt x="64267" y="47502"/>
                  </a:cubicBezTo>
                  <a:cubicBezTo>
                    <a:pt x="41001" y="45356"/>
                    <a:pt x="21290" y="35704"/>
                    <a:pt x="10064" y="25468"/>
                  </a:cubicBezTo>
                  <a:cubicBezTo>
                    <a:pt x="-1354" y="15181"/>
                    <a:pt x="-4719" y="5364"/>
                    <a:pt x="-1278" y="1008"/>
                  </a:cubicBezTo>
                </a:path>
              </a:pathLst>
            </a:custGeom>
            <a:solidFill>
              <a:srgbClr val="17282F"/>
            </a:solidFill>
            <a:ln w="1270" cap="flat">
              <a:noFill/>
              <a:prstDash val="solid"/>
              <a:miter/>
            </a:ln>
          </p:spPr>
          <p:txBody>
            <a:bodyPr rtlCol="0" anchor="ctr"/>
            <a:lstStyle/>
            <a:p>
              <a:endParaRPr lang="fr-FR" dirty="0"/>
            </a:p>
          </p:txBody>
        </p:sp>
        <p:sp>
          <p:nvSpPr>
            <p:cNvPr id="135" name="Freeform: Shape 134">
              <a:extLst>
                <a:ext uri="{FF2B5EF4-FFF2-40B4-BE49-F238E27FC236}">
                  <a16:creationId xmlns:a16="http://schemas.microsoft.com/office/drawing/2014/main" id="{72561E8D-3714-1A05-DD10-137AE4E2FCFE}"/>
                </a:ext>
              </a:extLst>
            </p:cNvPr>
            <p:cNvSpPr/>
            <p:nvPr/>
          </p:nvSpPr>
          <p:spPr>
            <a:xfrm flipV="1">
              <a:off x="7198794" y="8328495"/>
              <a:ext cx="857979" cy="1538516"/>
            </a:xfrm>
            <a:custGeom>
              <a:avLst/>
              <a:gdLst>
                <a:gd name="connsiteX0" fmla="*/ -2519 w 857979"/>
                <a:gd name="connsiteY0" fmla="*/ 1502661 h 1538516"/>
                <a:gd name="connsiteX1" fmla="*/ 20633 w 857979"/>
                <a:gd name="connsiteY1" fmla="*/ 1536444 h 1538516"/>
                <a:gd name="connsiteX2" fmla="*/ 527998 w 857979"/>
                <a:gd name="connsiteY2" fmla="*/ 1440165 h 1538516"/>
                <a:gd name="connsiteX3" fmla="*/ 707056 w 857979"/>
                <a:gd name="connsiteY3" fmla="*/ 1340546 h 1538516"/>
                <a:gd name="connsiteX4" fmla="*/ 800375 w 857979"/>
                <a:gd name="connsiteY4" fmla="*/ 1076107 h 1538516"/>
                <a:gd name="connsiteX5" fmla="*/ 801620 w 857979"/>
                <a:gd name="connsiteY5" fmla="*/ -2073 h 1538516"/>
                <a:gd name="connsiteX6" fmla="*/ 665705 w 857979"/>
                <a:gd name="connsiteY6" fmla="*/ 63078 h 1538516"/>
                <a:gd name="connsiteX7" fmla="*/ 513571 w 857979"/>
                <a:gd name="connsiteY7" fmla="*/ 90358 h 1538516"/>
                <a:gd name="connsiteX8" fmla="*/ 404059 w 857979"/>
                <a:gd name="connsiteY8" fmla="*/ 213992 h 1538516"/>
                <a:gd name="connsiteX9" fmla="*/ 412111 w 857979"/>
                <a:gd name="connsiteY9" fmla="*/ 380515 h 1538516"/>
                <a:gd name="connsiteX10" fmla="*/ 465870 w 857979"/>
                <a:gd name="connsiteY10" fmla="*/ 558950 h 1538516"/>
                <a:gd name="connsiteX11" fmla="*/ 350541 w 857979"/>
                <a:gd name="connsiteY11" fmla="*/ 718843 h 1538516"/>
                <a:gd name="connsiteX12" fmla="*/ 424036 w 857979"/>
                <a:gd name="connsiteY12" fmla="*/ 1044839 h 1538516"/>
                <a:gd name="connsiteX13" fmla="*/ 333396 w 857979"/>
                <a:gd name="connsiteY13" fmla="*/ 1128824 h 1538516"/>
                <a:gd name="connsiteX14" fmla="*/ 212619 w 857979"/>
                <a:gd name="connsiteY14" fmla="*/ 1168715 h 1538516"/>
                <a:gd name="connsiteX15" fmla="*/ -2519 w 857979"/>
                <a:gd name="connsiteY15" fmla="*/ 1502661 h 1538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57979" h="1538516">
                  <a:moveTo>
                    <a:pt x="-2519" y="1502661"/>
                  </a:moveTo>
                  <a:lnTo>
                    <a:pt x="20633" y="1536444"/>
                  </a:lnTo>
                  <a:cubicBezTo>
                    <a:pt x="193074" y="1527566"/>
                    <a:pt x="364296" y="1495080"/>
                    <a:pt x="527998" y="1440165"/>
                  </a:cubicBezTo>
                  <a:cubicBezTo>
                    <a:pt x="593467" y="1418219"/>
                    <a:pt x="660078" y="1391130"/>
                    <a:pt x="707056" y="1340546"/>
                  </a:cubicBezTo>
                  <a:cubicBezTo>
                    <a:pt x="771750" y="1270886"/>
                    <a:pt x="787625" y="1170315"/>
                    <a:pt x="800375" y="1076107"/>
                  </a:cubicBezTo>
                  <a:cubicBezTo>
                    <a:pt x="848877" y="717535"/>
                    <a:pt x="893593" y="347876"/>
                    <a:pt x="801620" y="-2073"/>
                  </a:cubicBezTo>
                  <a:cubicBezTo>
                    <a:pt x="771635" y="40079"/>
                    <a:pt x="717013" y="56462"/>
                    <a:pt x="665705" y="63078"/>
                  </a:cubicBezTo>
                  <a:cubicBezTo>
                    <a:pt x="614384" y="69708"/>
                    <a:pt x="560980" y="69670"/>
                    <a:pt x="513571" y="90358"/>
                  </a:cubicBezTo>
                  <a:cubicBezTo>
                    <a:pt x="461565" y="113027"/>
                    <a:pt x="421598" y="160043"/>
                    <a:pt x="404059" y="213992"/>
                  </a:cubicBezTo>
                  <a:cubicBezTo>
                    <a:pt x="386533" y="267929"/>
                    <a:pt x="390724" y="327975"/>
                    <a:pt x="412111" y="380515"/>
                  </a:cubicBezTo>
                  <a:cubicBezTo>
                    <a:pt x="436076" y="439316"/>
                    <a:pt x="481758" y="497469"/>
                    <a:pt x="465870" y="558950"/>
                  </a:cubicBezTo>
                  <a:cubicBezTo>
                    <a:pt x="449246" y="623301"/>
                    <a:pt x="372068" y="655965"/>
                    <a:pt x="350541" y="718843"/>
                  </a:cubicBezTo>
                  <a:cubicBezTo>
                    <a:pt x="313292" y="827529"/>
                    <a:pt x="462352" y="936508"/>
                    <a:pt x="424036" y="1044839"/>
                  </a:cubicBezTo>
                  <a:cubicBezTo>
                    <a:pt x="409876" y="1084831"/>
                    <a:pt x="372474" y="1112327"/>
                    <a:pt x="333396" y="1128824"/>
                  </a:cubicBezTo>
                  <a:cubicBezTo>
                    <a:pt x="294318" y="1145322"/>
                    <a:pt x="252129" y="1153272"/>
                    <a:pt x="212619" y="1168715"/>
                  </a:cubicBezTo>
                  <a:cubicBezTo>
                    <a:pt x="80857" y="1220226"/>
                    <a:pt x="-10101" y="1361387"/>
                    <a:pt x="-2519" y="1502661"/>
                  </a:cubicBezTo>
                </a:path>
              </a:pathLst>
            </a:custGeom>
            <a:solidFill>
              <a:srgbClr val="17282F"/>
            </a:solidFill>
            <a:ln w="1270" cap="flat">
              <a:noFill/>
              <a:prstDash val="solid"/>
              <a:miter/>
            </a:ln>
          </p:spPr>
          <p:txBody>
            <a:bodyPr rtlCol="0" anchor="ctr"/>
            <a:lstStyle/>
            <a:p>
              <a:endParaRPr lang="fr-FR" dirty="0"/>
            </a:p>
          </p:txBody>
        </p:sp>
        <p:sp>
          <p:nvSpPr>
            <p:cNvPr id="136" name="Freeform: Shape 135">
              <a:extLst>
                <a:ext uri="{FF2B5EF4-FFF2-40B4-BE49-F238E27FC236}">
                  <a16:creationId xmlns:a16="http://schemas.microsoft.com/office/drawing/2014/main" id="{3D7974B2-5579-D6E3-DE1B-788B1C79D7BB}"/>
                </a:ext>
              </a:extLst>
            </p:cNvPr>
            <p:cNvSpPr/>
            <p:nvPr/>
          </p:nvSpPr>
          <p:spPr>
            <a:xfrm flipV="1">
              <a:off x="7144879" y="8239582"/>
              <a:ext cx="1210019" cy="1674952"/>
            </a:xfrm>
            <a:custGeom>
              <a:avLst/>
              <a:gdLst>
                <a:gd name="connsiteX0" fmla="*/ 929861 w 1210019"/>
                <a:gd name="connsiteY0" fmla="*/ 1373040 h 1674952"/>
                <a:gd name="connsiteX1" fmla="*/ 446461 w 1210019"/>
                <a:gd name="connsiteY1" fmla="*/ 1672861 h 1674952"/>
                <a:gd name="connsiteX2" fmla="*/ 687926 w 1210019"/>
                <a:gd name="connsiteY2" fmla="*/ 1131829 h 1674952"/>
                <a:gd name="connsiteX3" fmla="*/ 781678 w 1210019"/>
                <a:gd name="connsiteY3" fmla="*/ 845164 h 1674952"/>
                <a:gd name="connsiteX4" fmla="*/ 700550 w 1210019"/>
                <a:gd name="connsiteY4" fmla="*/ 541621 h 1674952"/>
                <a:gd name="connsiteX5" fmla="*/ 463962 w 1210019"/>
                <a:gd name="connsiteY5" fmla="*/ 228223 h 1674952"/>
                <a:gd name="connsiteX6" fmla="*/ -3043 w 1210019"/>
                <a:gd name="connsiteY6" fmla="*/ 97375 h 1674952"/>
                <a:gd name="connsiteX7" fmla="*/ 168763 w 1210019"/>
                <a:gd name="connsiteY7" fmla="*/ 1313 h 1674952"/>
                <a:gd name="connsiteX8" fmla="*/ 579239 w 1210019"/>
                <a:gd name="connsiteY8" fmla="*/ -224 h 1674952"/>
                <a:gd name="connsiteX9" fmla="*/ 1057369 w 1210019"/>
                <a:gd name="connsiteY9" fmla="*/ -2091 h 1674952"/>
                <a:gd name="connsiteX10" fmla="*/ 1162436 w 1210019"/>
                <a:gd name="connsiteY10" fmla="*/ 173385 h 1674952"/>
                <a:gd name="connsiteX11" fmla="*/ 929861 w 1210019"/>
                <a:gd name="connsiteY11" fmla="*/ 1373040 h 1674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0019" h="1674952">
                  <a:moveTo>
                    <a:pt x="929861" y="1373040"/>
                  </a:moveTo>
                  <a:cubicBezTo>
                    <a:pt x="745191" y="1631866"/>
                    <a:pt x="620083" y="1663158"/>
                    <a:pt x="446461" y="1672861"/>
                  </a:cubicBezTo>
                  <a:lnTo>
                    <a:pt x="687926" y="1131829"/>
                  </a:lnTo>
                  <a:cubicBezTo>
                    <a:pt x="724083" y="1044770"/>
                    <a:pt x="773943" y="939119"/>
                    <a:pt x="781678" y="845164"/>
                  </a:cubicBezTo>
                  <a:cubicBezTo>
                    <a:pt x="790822" y="733887"/>
                    <a:pt x="752188" y="640618"/>
                    <a:pt x="700550" y="541621"/>
                  </a:cubicBezTo>
                  <a:cubicBezTo>
                    <a:pt x="638574" y="422838"/>
                    <a:pt x="570451" y="309542"/>
                    <a:pt x="463962" y="228223"/>
                  </a:cubicBezTo>
                  <a:cubicBezTo>
                    <a:pt x="357485" y="146931"/>
                    <a:pt x="120147" y="44746"/>
                    <a:pt x="-3043" y="97375"/>
                  </a:cubicBezTo>
                  <a:lnTo>
                    <a:pt x="168763" y="1313"/>
                  </a:lnTo>
                  <a:lnTo>
                    <a:pt x="579239" y="-224"/>
                  </a:lnTo>
                  <a:lnTo>
                    <a:pt x="1057369" y="-2091"/>
                  </a:lnTo>
                  <a:cubicBezTo>
                    <a:pt x="1057369" y="-2091"/>
                    <a:pt x="1113300" y="46867"/>
                    <a:pt x="1162436" y="173385"/>
                  </a:cubicBezTo>
                  <a:cubicBezTo>
                    <a:pt x="1285499" y="490275"/>
                    <a:pt x="1135817" y="1084356"/>
                    <a:pt x="929861" y="1373040"/>
                  </a:cubicBezTo>
                </a:path>
              </a:pathLst>
            </a:custGeom>
            <a:solidFill>
              <a:srgbClr val="FFCBF2"/>
            </a:solidFill>
            <a:ln w="1270" cap="flat">
              <a:noFill/>
              <a:prstDash val="solid"/>
              <a:miter/>
            </a:ln>
          </p:spPr>
          <p:txBody>
            <a:bodyPr rtlCol="0" anchor="ctr"/>
            <a:lstStyle/>
            <a:p>
              <a:endParaRPr lang="fr-FR" dirty="0"/>
            </a:p>
          </p:txBody>
        </p:sp>
        <p:sp>
          <p:nvSpPr>
            <p:cNvPr id="137" name="Freeform: Shape 136">
              <a:extLst>
                <a:ext uri="{FF2B5EF4-FFF2-40B4-BE49-F238E27FC236}">
                  <a16:creationId xmlns:a16="http://schemas.microsoft.com/office/drawing/2014/main" id="{6BD5DC68-E5C4-80AD-64EB-7663B1CE06DA}"/>
                </a:ext>
              </a:extLst>
            </p:cNvPr>
            <p:cNvSpPr/>
            <p:nvPr/>
          </p:nvSpPr>
          <p:spPr>
            <a:xfrm flipV="1">
              <a:off x="6836658" y="9636671"/>
              <a:ext cx="1581650" cy="588530"/>
            </a:xfrm>
            <a:custGeom>
              <a:avLst/>
              <a:gdLst>
                <a:gd name="connsiteX0" fmla="*/ 1578691 w 1581650"/>
                <a:gd name="connsiteY0" fmla="*/ -1329 h 588530"/>
                <a:gd name="connsiteX1" fmla="*/ 1341569 w 1581650"/>
                <a:gd name="connsiteY1" fmla="*/ 325772 h 588530"/>
                <a:gd name="connsiteX2" fmla="*/ 933379 w 1581650"/>
                <a:gd name="connsiteY2" fmla="*/ 424464 h 588530"/>
                <a:gd name="connsiteX3" fmla="*/ 410431 w 1581650"/>
                <a:gd name="connsiteY3" fmla="*/ 394085 h 588530"/>
                <a:gd name="connsiteX4" fmla="*/ 404411 w 1581650"/>
                <a:gd name="connsiteY4" fmla="*/ 483201 h 588530"/>
                <a:gd name="connsiteX5" fmla="*/ 218661 w 1581650"/>
                <a:gd name="connsiteY5" fmla="*/ 587202 h 588530"/>
                <a:gd name="connsiteX6" fmla="*/ 160635 w 1581650"/>
                <a:gd name="connsiteY6" fmla="*/ 429823 h 588530"/>
                <a:gd name="connsiteX7" fmla="*/ 129240 w 1581650"/>
                <a:gd name="connsiteY7" fmla="*/ 417961 h 588530"/>
                <a:gd name="connsiteX8" fmla="*/ 3206 w 1581650"/>
                <a:gd name="connsiteY8" fmla="*/ 182491 h 588530"/>
                <a:gd name="connsiteX9" fmla="*/ 101948 w 1581650"/>
                <a:gd name="connsiteY9" fmla="*/ 98734 h 588530"/>
                <a:gd name="connsiteX10" fmla="*/ 1131435 w 1581650"/>
                <a:gd name="connsiteY10" fmla="*/ 226014 h 588530"/>
                <a:gd name="connsiteX11" fmla="*/ 1578691 w 1581650"/>
                <a:gd name="connsiteY11" fmla="*/ -1329 h 588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1650" h="588530">
                  <a:moveTo>
                    <a:pt x="1578691" y="-1329"/>
                  </a:moveTo>
                  <a:cubicBezTo>
                    <a:pt x="1578691" y="-1329"/>
                    <a:pt x="1475809" y="209681"/>
                    <a:pt x="1341569" y="325772"/>
                  </a:cubicBezTo>
                  <a:cubicBezTo>
                    <a:pt x="1207331" y="441875"/>
                    <a:pt x="1124920" y="440707"/>
                    <a:pt x="933379" y="424464"/>
                  </a:cubicBezTo>
                  <a:cubicBezTo>
                    <a:pt x="741850" y="408220"/>
                    <a:pt x="473931" y="378058"/>
                    <a:pt x="410431" y="394085"/>
                  </a:cubicBezTo>
                  <a:lnTo>
                    <a:pt x="404411" y="483201"/>
                  </a:lnTo>
                  <a:cubicBezTo>
                    <a:pt x="372979" y="486300"/>
                    <a:pt x="243820" y="549241"/>
                    <a:pt x="218661" y="587202"/>
                  </a:cubicBezTo>
                  <a:cubicBezTo>
                    <a:pt x="170604" y="538078"/>
                    <a:pt x="149700" y="485792"/>
                    <a:pt x="160635" y="429823"/>
                  </a:cubicBezTo>
                  <a:lnTo>
                    <a:pt x="129240" y="417961"/>
                  </a:lnTo>
                  <a:cubicBezTo>
                    <a:pt x="34219" y="382084"/>
                    <a:pt x="-22423" y="280776"/>
                    <a:pt x="3206" y="182491"/>
                  </a:cubicBezTo>
                  <a:cubicBezTo>
                    <a:pt x="15131" y="136783"/>
                    <a:pt x="44049" y="108755"/>
                    <a:pt x="101948" y="98734"/>
                  </a:cubicBezTo>
                  <a:cubicBezTo>
                    <a:pt x="331818" y="58983"/>
                    <a:pt x="946346" y="225061"/>
                    <a:pt x="1131435" y="226014"/>
                  </a:cubicBezTo>
                  <a:cubicBezTo>
                    <a:pt x="1316525" y="226953"/>
                    <a:pt x="1578691" y="-1329"/>
                    <a:pt x="1578691" y="-1329"/>
                  </a:cubicBezTo>
                </a:path>
              </a:pathLst>
            </a:custGeom>
            <a:solidFill>
              <a:srgbClr val="F3C4FB"/>
            </a:solidFill>
            <a:ln w="1270" cap="flat">
              <a:noFill/>
              <a:prstDash val="solid"/>
              <a:miter/>
            </a:ln>
          </p:spPr>
          <p:txBody>
            <a:bodyPr rtlCol="0" anchor="ctr"/>
            <a:lstStyle/>
            <a:p>
              <a:endParaRPr lang="fr-FR" dirty="0"/>
            </a:p>
          </p:txBody>
        </p:sp>
        <p:sp>
          <p:nvSpPr>
            <p:cNvPr id="138" name="Freeform: Shape 137">
              <a:extLst>
                <a:ext uri="{FF2B5EF4-FFF2-40B4-BE49-F238E27FC236}">
                  <a16:creationId xmlns:a16="http://schemas.microsoft.com/office/drawing/2014/main" id="{528A67AB-7BCC-2D01-531E-9FD52C12FF1F}"/>
                </a:ext>
              </a:extLst>
            </p:cNvPr>
            <p:cNvSpPr/>
            <p:nvPr/>
          </p:nvSpPr>
          <p:spPr>
            <a:xfrm flipV="1">
              <a:off x="6921283" y="9967899"/>
              <a:ext cx="1482920" cy="234768"/>
            </a:xfrm>
            <a:custGeom>
              <a:avLst/>
              <a:gdLst>
                <a:gd name="connsiteX0" fmla="*/ -2983 w 1482920"/>
                <a:gd name="connsiteY0" fmla="*/ 78497 h 234768"/>
                <a:gd name="connsiteX1" fmla="*/ 13044 w 1482920"/>
                <a:gd name="connsiteY1" fmla="*/ 77583 h 234768"/>
                <a:gd name="connsiteX2" fmla="*/ 58726 w 1482920"/>
                <a:gd name="connsiteY2" fmla="*/ 73557 h 234768"/>
                <a:gd name="connsiteX3" fmla="*/ 227090 w 1482920"/>
                <a:gd name="connsiteY3" fmla="*/ 70738 h 234768"/>
                <a:gd name="connsiteX4" fmla="*/ 474258 w 1482920"/>
                <a:gd name="connsiteY4" fmla="*/ 104329 h 234768"/>
                <a:gd name="connsiteX5" fmla="*/ 617209 w 1482920"/>
                <a:gd name="connsiteY5" fmla="*/ 140753 h 234768"/>
                <a:gd name="connsiteX6" fmla="*/ 768910 w 1482920"/>
                <a:gd name="connsiteY6" fmla="*/ 187540 h 234768"/>
                <a:gd name="connsiteX7" fmla="*/ 1072504 w 1482920"/>
                <a:gd name="connsiteY7" fmla="*/ 231355 h 234768"/>
                <a:gd name="connsiteX8" fmla="*/ 1310794 w 1482920"/>
                <a:gd name="connsiteY8" fmla="*/ 154634 h 234768"/>
                <a:gd name="connsiteX9" fmla="*/ 1441972 w 1482920"/>
                <a:gd name="connsiteY9" fmla="*/ 47903 h 234768"/>
                <a:gd name="connsiteX10" fmla="*/ 1470915 w 1482920"/>
                <a:gd name="connsiteY10" fmla="*/ 12089 h 234768"/>
                <a:gd name="connsiteX11" fmla="*/ 1479920 w 1482920"/>
                <a:gd name="connsiteY11" fmla="*/ -1182 h 234768"/>
                <a:gd name="connsiteX12" fmla="*/ 1469226 w 1482920"/>
                <a:gd name="connsiteY12" fmla="*/ 10781 h 234768"/>
                <a:gd name="connsiteX13" fmla="*/ 1438937 w 1482920"/>
                <a:gd name="connsiteY13" fmla="*/ 45084 h 234768"/>
                <a:gd name="connsiteX14" fmla="*/ 1307035 w 1482920"/>
                <a:gd name="connsiteY14" fmla="*/ 148144 h 234768"/>
                <a:gd name="connsiteX15" fmla="*/ 1071665 w 1482920"/>
                <a:gd name="connsiteY15" fmla="*/ 221601 h 234768"/>
                <a:gd name="connsiteX16" fmla="*/ 771958 w 1482920"/>
                <a:gd name="connsiteY16" fmla="*/ 177367 h 234768"/>
                <a:gd name="connsiteX17" fmla="*/ 620117 w 1482920"/>
                <a:gd name="connsiteY17" fmla="*/ 130771 h 234768"/>
                <a:gd name="connsiteX18" fmla="*/ 476302 w 1482920"/>
                <a:gd name="connsiteY18" fmla="*/ 94766 h 234768"/>
                <a:gd name="connsiteX19" fmla="*/ 227395 w 1482920"/>
                <a:gd name="connsiteY19" fmla="*/ 63232 h 234768"/>
                <a:gd name="connsiteX20" fmla="*/ 58358 w 1482920"/>
                <a:gd name="connsiteY20" fmla="*/ 69442 h 234768"/>
                <a:gd name="connsiteX21" fmla="*/ 12765 w 1482920"/>
                <a:gd name="connsiteY21" fmla="*/ 75462 h 234768"/>
                <a:gd name="connsiteX22" fmla="*/ -2983 w 1482920"/>
                <a:gd name="connsiteY22" fmla="*/ 78497 h 23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82920" h="234768">
                  <a:moveTo>
                    <a:pt x="-2983" y="78497"/>
                  </a:moveTo>
                  <a:cubicBezTo>
                    <a:pt x="-2932" y="78878"/>
                    <a:pt x="2592" y="78536"/>
                    <a:pt x="13044" y="77583"/>
                  </a:cubicBezTo>
                  <a:cubicBezTo>
                    <a:pt x="23496" y="76580"/>
                    <a:pt x="38876" y="74941"/>
                    <a:pt x="58726" y="73557"/>
                  </a:cubicBezTo>
                  <a:cubicBezTo>
                    <a:pt x="98414" y="70560"/>
                    <a:pt x="156046" y="67499"/>
                    <a:pt x="227090" y="70738"/>
                  </a:cubicBezTo>
                  <a:cubicBezTo>
                    <a:pt x="298083" y="74141"/>
                    <a:pt x="382411" y="84124"/>
                    <a:pt x="474258" y="104329"/>
                  </a:cubicBezTo>
                  <a:cubicBezTo>
                    <a:pt x="520181" y="114324"/>
                    <a:pt x="568072" y="126567"/>
                    <a:pt x="617209" y="140753"/>
                  </a:cubicBezTo>
                  <a:cubicBezTo>
                    <a:pt x="666218" y="155866"/>
                    <a:pt x="716954" y="171525"/>
                    <a:pt x="768910" y="187540"/>
                  </a:cubicBezTo>
                  <a:cubicBezTo>
                    <a:pt x="872834" y="219251"/>
                    <a:pt x="977190" y="240753"/>
                    <a:pt x="1072504" y="231355"/>
                  </a:cubicBezTo>
                  <a:cubicBezTo>
                    <a:pt x="1167576" y="223074"/>
                    <a:pt x="1249059" y="190664"/>
                    <a:pt x="1310794" y="154634"/>
                  </a:cubicBezTo>
                  <a:cubicBezTo>
                    <a:pt x="1372643" y="117956"/>
                    <a:pt x="1415467" y="77774"/>
                    <a:pt x="1441972" y="47903"/>
                  </a:cubicBezTo>
                  <a:cubicBezTo>
                    <a:pt x="1455193" y="32866"/>
                    <a:pt x="1464959" y="20801"/>
                    <a:pt x="1470915" y="12089"/>
                  </a:cubicBezTo>
                  <a:cubicBezTo>
                    <a:pt x="1477100" y="3593"/>
                    <a:pt x="1480199" y="-966"/>
                    <a:pt x="1479920" y="-1182"/>
                  </a:cubicBezTo>
                  <a:cubicBezTo>
                    <a:pt x="1479615" y="-1411"/>
                    <a:pt x="1475932" y="2729"/>
                    <a:pt x="1469226" y="10781"/>
                  </a:cubicBezTo>
                  <a:cubicBezTo>
                    <a:pt x="1462749" y="19036"/>
                    <a:pt x="1452526" y="30606"/>
                    <a:pt x="1438937" y="45084"/>
                  </a:cubicBezTo>
                  <a:cubicBezTo>
                    <a:pt x="1411708" y="73887"/>
                    <a:pt x="1368566" y="112762"/>
                    <a:pt x="1307035" y="148144"/>
                  </a:cubicBezTo>
                  <a:cubicBezTo>
                    <a:pt x="1245605" y="182879"/>
                    <a:pt x="1165099" y="214019"/>
                    <a:pt x="1071665" y="221601"/>
                  </a:cubicBezTo>
                  <a:cubicBezTo>
                    <a:pt x="978168" y="230288"/>
                    <a:pt x="875514" y="208977"/>
                    <a:pt x="771958" y="177367"/>
                  </a:cubicBezTo>
                  <a:cubicBezTo>
                    <a:pt x="719964" y="161746"/>
                    <a:pt x="669482" y="145109"/>
                    <a:pt x="620117" y="130771"/>
                  </a:cubicBezTo>
                  <a:cubicBezTo>
                    <a:pt x="570650" y="116623"/>
                    <a:pt x="522555" y="104558"/>
                    <a:pt x="476302" y="94766"/>
                  </a:cubicBezTo>
                  <a:cubicBezTo>
                    <a:pt x="383846" y="74979"/>
                    <a:pt x="298845" y="65696"/>
                    <a:pt x="227395" y="63232"/>
                  </a:cubicBezTo>
                  <a:cubicBezTo>
                    <a:pt x="155881" y="60946"/>
                    <a:pt x="98033" y="65162"/>
                    <a:pt x="58358" y="69442"/>
                  </a:cubicBezTo>
                  <a:cubicBezTo>
                    <a:pt x="38482" y="71474"/>
                    <a:pt x="23153" y="73773"/>
                    <a:pt x="12765" y="75462"/>
                  </a:cubicBezTo>
                  <a:cubicBezTo>
                    <a:pt x="2389" y="77113"/>
                    <a:pt x="-3034" y="78142"/>
                    <a:pt x="-2983" y="78497"/>
                  </a:cubicBezTo>
                </a:path>
              </a:pathLst>
            </a:custGeom>
            <a:solidFill>
              <a:srgbClr val="17282F"/>
            </a:solidFill>
            <a:ln w="1270" cap="flat">
              <a:noFill/>
              <a:prstDash val="solid"/>
              <a:miter/>
            </a:ln>
          </p:spPr>
          <p:txBody>
            <a:bodyPr rtlCol="0" anchor="ctr"/>
            <a:lstStyle/>
            <a:p>
              <a:endParaRPr lang="fr-FR" dirty="0"/>
            </a:p>
          </p:txBody>
        </p:sp>
        <p:sp>
          <p:nvSpPr>
            <p:cNvPr id="139" name="Freeform: Shape 138">
              <a:extLst>
                <a:ext uri="{FF2B5EF4-FFF2-40B4-BE49-F238E27FC236}">
                  <a16:creationId xmlns:a16="http://schemas.microsoft.com/office/drawing/2014/main" id="{0B11F21B-CCC8-CAED-A235-996B7E2CA0C7}"/>
                </a:ext>
              </a:extLst>
            </p:cNvPr>
            <p:cNvSpPr/>
            <p:nvPr/>
          </p:nvSpPr>
          <p:spPr>
            <a:xfrm flipV="1">
              <a:off x="6772978" y="9823675"/>
              <a:ext cx="1744644" cy="1340966"/>
            </a:xfrm>
            <a:custGeom>
              <a:avLst/>
              <a:gdLst>
                <a:gd name="connsiteX0" fmla="*/ 1653446 w 1744644"/>
                <a:gd name="connsiteY0" fmla="*/ 1008172 h 1340966"/>
                <a:gd name="connsiteX1" fmla="*/ 627667 w 1744644"/>
                <a:gd name="connsiteY1" fmla="*/ 1274046 h 1340966"/>
                <a:gd name="connsiteX2" fmla="*/ 258859 w 1744644"/>
                <a:gd name="connsiteY2" fmla="*/ 1195903 h 1340966"/>
                <a:gd name="connsiteX3" fmla="*/ -1567 w 1744644"/>
                <a:gd name="connsiteY3" fmla="*/ 1057460 h 1340966"/>
                <a:gd name="connsiteX4" fmla="*/ 58326 w 1744644"/>
                <a:gd name="connsiteY4" fmla="*/ 782962 h 1340966"/>
                <a:gd name="connsiteX5" fmla="*/ 182976 w 1744644"/>
                <a:gd name="connsiteY5" fmla="*/ 284932 h 1340966"/>
                <a:gd name="connsiteX6" fmla="*/ 323591 w 1744644"/>
                <a:gd name="connsiteY6" fmla="*/ 86916 h 1340966"/>
                <a:gd name="connsiteX7" fmla="*/ 543288 w 1744644"/>
                <a:gd name="connsiteY7" fmla="*/ 387 h 1340966"/>
                <a:gd name="connsiteX8" fmla="*/ 763976 w 1744644"/>
                <a:gd name="connsiteY8" fmla="*/ 145892 h 1340966"/>
                <a:gd name="connsiteX9" fmla="*/ 1079152 w 1744644"/>
                <a:gd name="connsiteY9" fmla="*/ 637281 h 1340966"/>
                <a:gd name="connsiteX10" fmla="*/ 1572192 w 1744644"/>
                <a:gd name="connsiteY10" fmla="*/ 924694 h 1340966"/>
                <a:gd name="connsiteX11" fmla="*/ 1741520 w 1744644"/>
                <a:gd name="connsiteY11" fmla="*/ 868827 h 1340966"/>
                <a:gd name="connsiteX12" fmla="*/ 1653446 w 1744644"/>
                <a:gd name="connsiteY12" fmla="*/ 1008172 h 134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4644" h="1340966">
                  <a:moveTo>
                    <a:pt x="1653446" y="1008172"/>
                  </a:moveTo>
                  <a:cubicBezTo>
                    <a:pt x="1421519" y="1309644"/>
                    <a:pt x="976828" y="1424922"/>
                    <a:pt x="627667" y="1274046"/>
                  </a:cubicBezTo>
                  <a:lnTo>
                    <a:pt x="258859" y="1195903"/>
                  </a:lnTo>
                  <a:cubicBezTo>
                    <a:pt x="161666" y="1179075"/>
                    <a:pt x="5850" y="1147453"/>
                    <a:pt x="-1567" y="1057460"/>
                  </a:cubicBezTo>
                  <a:cubicBezTo>
                    <a:pt x="-8997" y="967455"/>
                    <a:pt x="13355" y="861283"/>
                    <a:pt x="58326" y="782962"/>
                  </a:cubicBezTo>
                  <a:cubicBezTo>
                    <a:pt x="143924" y="633839"/>
                    <a:pt x="97379" y="434043"/>
                    <a:pt x="182976" y="284932"/>
                  </a:cubicBezTo>
                  <a:cubicBezTo>
                    <a:pt x="223426" y="214462"/>
                    <a:pt x="264701" y="142921"/>
                    <a:pt x="323591" y="86916"/>
                  </a:cubicBezTo>
                  <a:cubicBezTo>
                    <a:pt x="382468" y="30917"/>
                    <a:pt x="462504" y="-8334"/>
                    <a:pt x="543288" y="387"/>
                  </a:cubicBezTo>
                  <a:cubicBezTo>
                    <a:pt x="633204" y="10106"/>
                    <a:pt x="706813" y="75788"/>
                    <a:pt x="763976" y="145892"/>
                  </a:cubicBezTo>
                  <a:cubicBezTo>
                    <a:pt x="887065" y="296819"/>
                    <a:pt x="963874" y="480296"/>
                    <a:pt x="1079152" y="637281"/>
                  </a:cubicBezTo>
                  <a:cubicBezTo>
                    <a:pt x="1194430" y="794265"/>
                    <a:pt x="1330142" y="909734"/>
                    <a:pt x="1572192" y="924694"/>
                  </a:cubicBezTo>
                  <a:cubicBezTo>
                    <a:pt x="1616235" y="927412"/>
                    <a:pt x="1741520" y="868827"/>
                    <a:pt x="1741520" y="868827"/>
                  </a:cubicBezTo>
                  <a:cubicBezTo>
                    <a:pt x="1745661" y="886366"/>
                    <a:pt x="1664432" y="993897"/>
                    <a:pt x="1653446" y="1008172"/>
                  </a:cubicBezTo>
                </a:path>
              </a:pathLst>
            </a:custGeom>
            <a:solidFill>
              <a:srgbClr val="FFCBF2"/>
            </a:solidFill>
            <a:ln w="1270" cap="flat">
              <a:noFill/>
              <a:prstDash val="solid"/>
              <a:miter/>
            </a:ln>
          </p:spPr>
          <p:txBody>
            <a:bodyPr rtlCol="0" anchor="ctr"/>
            <a:lstStyle/>
            <a:p>
              <a:endParaRPr lang="fr-FR" dirty="0"/>
            </a:p>
          </p:txBody>
        </p:sp>
        <p:sp>
          <p:nvSpPr>
            <p:cNvPr id="140" name="Freeform: Shape 139">
              <a:extLst>
                <a:ext uri="{FF2B5EF4-FFF2-40B4-BE49-F238E27FC236}">
                  <a16:creationId xmlns:a16="http://schemas.microsoft.com/office/drawing/2014/main" id="{8E9FD9A4-C24F-4364-15B9-4D6CDB7119B0}"/>
                </a:ext>
              </a:extLst>
            </p:cNvPr>
            <p:cNvSpPr/>
            <p:nvPr/>
          </p:nvSpPr>
          <p:spPr>
            <a:xfrm flipV="1">
              <a:off x="6834272" y="9989731"/>
              <a:ext cx="4486" cy="35890"/>
            </a:xfrm>
            <a:custGeom>
              <a:avLst/>
              <a:gdLst>
                <a:gd name="connsiteX0" fmla="*/ -2060 w 4486"/>
                <a:gd name="connsiteY0" fmla="*/ -1261 h 35890"/>
                <a:gd name="connsiteX1" fmla="*/ -28 w 4486"/>
                <a:gd name="connsiteY1" fmla="*/ 34630 h 35890"/>
                <a:gd name="connsiteX2" fmla="*/ -3 w 4486"/>
                <a:gd name="connsiteY2" fmla="*/ 33944 h 35890"/>
                <a:gd name="connsiteX3" fmla="*/ 2067 w 4486"/>
                <a:gd name="connsiteY3" fmla="*/ 2829 h 35890"/>
                <a:gd name="connsiteX4" fmla="*/ -2060 w 4486"/>
                <a:gd name="connsiteY4" fmla="*/ -1261 h 35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6" h="35890">
                  <a:moveTo>
                    <a:pt x="-2060" y="-1261"/>
                  </a:moveTo>
                  <a:cubicBezTo>
                    <a:pt x="-2899" y="9941"/>
                    <a:pt x="-2289" y="21891"/>
                    <a:pt x="-28" y="34630"/>
                  </a:cubicBezTo>
                  <a:cubicBezTo>
                    <a:pt x="-28" y="34630"/>
                    <a:pt x="-28" y="34401"/>
                    <a:pt x="-3" y="33944"/>
                  </a:cubicBezTo>
                  <a:cubicBezTo>
                    <a:pt x="-168" y="23644"/>
                    <a:pt x="505" y="13243"/>
                    <a:pt x="2067" y="2829"/>
                  </a:cubicBezTo>
                  <a:cubicBezTo>
                    <a:pt x="683" y="1470"/>
                    <a:pt x="-702" y="98"/>
                    <a:pt x="-2060" y="-1261"/>
                  </a:cubicBezTo>
                </a:path>
              </a:pathLst>
            </a:custGeom>
            <a:solidFill>
              <a:srgbClr val="A7A9A8"/>
            </a:solidFill>
            <a:ln w="1270" cap="flat">
              <a:noFill/>
              <a:prstDash val="solid"/>
              <a:miter/>
            </a:ln>
          </p:spPr>
          <p:txBody>
            <a:bodyPr rtlCol="0" anchor="ctr"/>
            <a:lstStyle/>
            <a:p>
              <a:endParaRPr lang="fr-FR" dirty="0"/>
            </a:p>
          </p:txBody>
        </p:sp>
        <p:sp>
          <p:nvSpPr>
            <p:cNvPr id="141" name="Freeform: Shape 140">
              <a:extLst>
                <a:ext uri="{FF2B5EF4-FFF2-40B4-BE49-F238E27FC236}">
                  <a16:creationId xmlns:a16="http://schemas.microsoft.com/office/drawing/2014/main" id="{E9FF73A0-B001-6979-F401-490F6C63AA86}"/>
                </a:ext>
              </a:extLst>
            </p:cNvPr>
            <p:cNvSpPr/>
            <p:nvPr/>
          </p:nvSpPr>
          <p:spPr>
            <a:xfrm flipV="1">
              <a:off x="6834631" y="10021532"/>
              <a:ext cx="4622" cy="5702"/>
            </a:xfrm>
            <a:custGeom>
              <a:avLst/>
              <a:gdLst>
                <a:gd name="connsiteX0" fmla="*/ -2293 w 4622"/>
                <a:gd name="connsiteY0" fmla="*/ -1246 h 5702"/>
                <a:gd name="connsiteX1" fmla="*/ -2420 w 4622"/>
                <a:gd name="connsiteY1" fmla="*/ 367 h 5702"/>
                <a:gd name="connsiteX2" fmla="*/ 1708 w 4622"/>
                <a:gd name="connsiteY2" fmla="*/ 4457 h 5702"/>
                <a:gd name="connsiteX3" fmla="*/ 2203 w 4622"/>
                <a:gd name="connsiteY3" fmla="*/ 1294 h 5702"/>
                <a:gd name="connsiteX4" fmla="*/ -2293 w 4622"/>
                <a:gd name="connsiteY4" fmla="*/ -1246 h 5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2" h="5702">
                  <a:moveTo>
                    <a:pt x="-2293" y="-1246"/>
                  </a:moveTo>
                  <a:cubicBezTo>
                    <a:pt x="-2331" y="-712"/>
                    <a:pt x="-2382" y="-166"/>
                    <a:pt x="-2420" y="367"/>
                  </a:cubicBezTo>
                  <a:cubicBezTo>
                    <a:pt x="-1061" y="1726"/>
                    <a:pt x="323" y="3098"/>
                    <a:pt x="1708" y="4457"/>
                  </a:cubicBezTo>
                  <a:cubicBezTo>
                    <a:pt x="1860" y="3403"/>
                    <a:pt x="2038" y="2348"/>
                    <a:pt x="2203" y="1294"/>
                  </a:cubicBezTo>
                  <a:cubicBezTo>
                    <a:pt x="692" y="469"/>
                    <a:pt x="-807" y="-395"/>
                    <a:pt x="-2293" y="-1246"/>
                  </a:cubicBezTo>
                </a:path>
              </a:pathLst>
            </a:custGeom>
            <a:solidFill>
              <a:srgbClr val="20353D"/>
            </a:solidFill>
            <a:ln w="1270" cap="flat">
              <a:noFill/>
              <a:prstDash val="solid"/>
              <a:miter/>
            </a:ln>
          </p:spPr>
          <p:txBody>
            <a:bodyPr rtlCol="0" anchor="ctr"/>
            <a:lstStyle/>
            <a:p>
              <a:endParaRPr lang="fr-FR" dirty="0"/>
            </a:p>
          </p:txBody>
        </p:sp>
        <p:sp>
          <p:nvSpPr>
            <p:cNvPr id="142" name="Freeform: Shape 141">
              <a:extLst>
                <a:ext uri="{FF2B5EF4-FFF2-40B4-BE49-F238E27FC236}">
                  <a16:creationId xmlns:a16="http://schemas.microsoft.com/office/drawing/2014/main" id="{A7F474C9-3EFB-0BCB-DEDA-541D3C49B278}"/>
                </a:ext>
              </a:extLst>
            </p:cNvPr>
            <p:cNvSpPr/>
            <p:nvPr/>
          </p:nvSpPr>
          <p:spPr>
            <a:xfrm flipV="1">
              <a:off x="6836664" y="9990417"/>
              <a:ext cx="8419" cy="34277"/>
            </a:xfrm>
            <a:custGeom>
              <a:avLst/>
              <a:gdLst>
                <a:gd name="connsiteX0" fmla="*/ 167 w 8419"/>
                <a:gd name="connsiteY0" fmla="*/ -1261 h 34277"/>
                <a:gd name="connsiteX1" fmla="*/ -328 w 8419"/>
                <a:gd name="connsiteY1" fmla="*/ 1902 h 34277"/>
                <a:gd name="connsiteX2" fmla="*/ -2398 w 8419"/>
                <a:gd name="connsiteY2" fmla="*/ 33017 h 34277"/>
                <a:gd name="connsiteX3" fmla="*/ 5997 w 8419"/>
                <a:gd name="connsiteY3" fmla="*/ 1863 h 34277"/>
                <a:gd name="connsiteX4" fmla="*/ 167 w 8419"/>
                <a:gd name="connsiteY4" fmla="*/ -1261 h 34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9" h="34277">
                  <a:moveTo>
                    <a:pt x="167" y="-1261"/>
                  </a:moveTo>
                  <a:cubicBezTo>
                    <a:pt x="2" y="-207"/>
                    <a:pt x="-176" y="847"/>
                    <a:pt x="-328" y="1902"/>
                  </a:cubicBezTo>
                  <a:cubicBezTo>
                    <a:pt x="-1890" y="12315"/>
                    <a:pt x="-2563" y="22717"/>
                    <a:pt x="-2398" y="33017"/>
                  </a:cubicBezTo>
                  <a:cubicBezTo>
                    <a:pt x="-2271" y="30070"/>
                    <a:pt x="-1306" y="17904"/>
                    <a:pt x="5997" y="1863"/>
                  </a:cubicBezTo>
                  <a:cubicBezTo>
                    <a:pt x="4028" y="847"/>
                    <a:pt x="2085" y="-194"/>
                    <a:pt x="167" y="-1261"/>
                  </a:cubicBezTo>
                </a:path>
              </a:pathLst>
            </a:custGeom>
            <a:solidFill>
              <a:srgbClr val="CC4341"/>
            </a:solidFill>
            <a:ln w="1270" cap="flat">
              <a:noFill/>
              <a:prstDash val="solid"/>
              <a:miter/>
            </a:ln>
          </p:spPr>
          <p:txBody>
            <a:bodyPr rtlCol="0" anchor="ctr"/>
            <a:lstStyle/>
            <a:p>
              <a:endParaRPr lang="fr-FR" dirty="0"/>
            </a:p>
          </p:txBody>
        </p:sp>
        <p:sp>
          <p:nvSpPr>
            <p:cNvPr id="143" name="Freeform: Shape 142">
              <a:extLst>
                <a:ext uri="{FF2B5EF4-FFF2-40B4-BE49-F238E27FC236}">
                  <a16:creationId xmlns:a16="http://schemas.microsoft.com/office/drawing/2014/main" id="{5E834C19-390D-392F-8EA1-A297B0E33DA7}"/>
                </a:ext>
              </a:extLst>
            </p:cNvPr>
            <p:cNvSpPr/>
            <p:nvPr/>
          </p:nvSpPr>
          <p:spPr>
            <a:xfrm flipV="1">
              <a:off x="6834758" y="9976498"/>
              <a:ext cx="1540624" cy="251777"/>
            </a:xfrm>
            <a:custGeom>
              <a:avLst/>
              <a:gdLst>
                <a:gd name="connsiteX0" fmla="*/ 580164 w 1540624"/>
                <a:gd name="connsiteY0" fmla="*/ -1176 h 251777"/>
                <a:gd name="connsiteX1" fmla="*/ 192649 w 1540624"/>
                <a:gd name="connsiteY1" fmla="*/ 50551 h 251777"/>
                <a:gd name="connsiteX2" fmla="*/ -2944 w 1540624"/>
                <a:gd name="connsiteY2" fmla="*/ 199865 h 251777"/>
                <a:gd name="connsiteX3" fmla="*/ 1552 w 1540624"/>
                <a:gd name="connsiteY3" fmla="*/ 202405 h 251777"/>
                <a:gd name="connsiteX4" fmla="*/ 7381 w 1540624"/>
                <a:gd name="connsiteY4" fmla="*/ 205529 h 251777"/>
                <a:gd name="connsiteX5" fmla="*/ 288521 w 1540624"/>
                <a:gd name="connsiteY5" fmla="*/ 96271 h 251777"/>
                <a:gd name="connsiteX6" fmla="*/ 623230 w 1540624"/>
                <a:gd name="connsiteY6" fmla="*/ 139349 h 251777"/>
                <a:gd name="connsiteX7" fmla="*/ 1095987 w 1540624"/>
                <a:gd name="connsiteY7" fmla="*/ 250601 h 251777"/>
                <a:gd name="connsiteX8" fmla="*/ 1097524 w 1540624"/>
                <a:gd name="connsiteY8" fmla="*/ 250601 h 251777"/>
                <a:gd name="connsiteX9" fmla="*/ 1537680 w 1540624"/>
                <a:gd name="connsiteY9" fmla="*/ 60394 h 251777"/>
                <a:gd name="connsiteX10" fmla="*/ 1281051 w 1540624"/>
                <a:gd name="connsiteY10" fmla="*/ 143782 h 251777"/>
                <a:gd name="connsiteX11" fmla="*/ 1145695 w 1540624"/>
                <a:gd name="connsiteY11" fmla="*/ 125849 h 251777"/>
                <a:gd name="connsiteX12" fmla="*/ 775045 w 1540624"/>
                <a:gd name="connsiteY12" fmla="*/ 24427 h 251777"/>
                <a:gd name="connsiteX13" fmla="*/ 580164 w 1540624"/>
                <a:gd name="connsiteY13" fmla="*/ -1176 h 25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0624" h="251777">
                  <a:moveTo>
                    <a:pt x="580164" y="-1176"/>
                  </a:moveTo>
                  <a:cubicBezTo>
                    <a:pt x="459539" y="-1176"/>
                    <a:pt x="323382" y="20287"/>
                    <a:pt x="192649" y="50551"/>
                  </a:cubicBezTo>
                  <a:cubicBezTo>
                    <a:pt x="96433" y="72814"/>
                    <a:pt x="4536" y="114851"/>
                    <a:pt x="-2944" y="199865"/>
                  </a:cubicBezTo>
                  <a:cubicBezTo>
                    <a:pt x="-1458" y="200716"/>
                    <a:pt x="41" y="201579"/>
                    <a:pt x="1552" y="202405"/>
                  </a:cubicBezTo>
                  <a:cubicBezTo>
                    <a:pt x="3469" y="203472"/>
                    <a:pt x="5413" y="204513"/>
                    <a:pt x="7381" y="205529"/>
                  </a:cubicBezTo>
                  <a:cubicBezTo>
                    <a:pt x="26368" y="163911"/>
                    <a:pt x="88026" y="96271"/>
                    <a:pt x="288521" y="96271"/>
                  </a:cubicBezTo>
                  <a:cubicBezTo>
                    <a:pt x="373014" y="96271"/>
                    <a:pt x="482221" y="108298"/>
                    <a:pt x="623230" y="139349"/>
                  </a:cubicBezTo>
                  <a:cubicBezTo>
                    <a:pt x="778728" y="173589"/>
                    <a:pt x="935853" y="250259"/>
                    <a:pt x="1095987" y="250601"/>
                  </a:cubicBezTo>
                  <a:cubicBezTo>
                    <a:pt x="1096508" y="250601"/>
                    <a:pt x="1097016" y="250601"/>
                    <a:pt x="1097524" y="250601"/>
                  </a:cubicBezTo>
                  <a:cubicBezTo>
                    <a:pt x="1257379" y="250601"/>
                    <a:pt x="1454686" y="196728"/>
                    <a:pt x="1537680" y="60394"/>
                  </a:cubicBezTo>
                  <a:cubicBezTo>
                    <a:pt x="1475806" y="118547"/>
                    <a:pt x="1376606" y="143782"/>
                    <a:pt x="1281051" y="143782"/>
                  </a:cubicBezTo>
                  <a:cubicBezTo>
                    <a:pt x="1233312" y="143782"/>
                    <a:pt x="1186487" y="137483"/>
                    <a:pt x="1145695" y="125849"/>
                  </a:cubicBezTo>
                  <a:cubicBezTo>
                    <a:pt x="1023241" y="90924"/>
                    <a:pt x="896394" y="63022"/>
                    <a:pt x="775045" y="24427"/>
                  </a:cubicBezTo>
                  <a:cubicBezTo>
                    <a:pt x="718568" y="6469"/>
                    <a:pt x="652135" y="-1176"/>
                    <a:pt x="580164" y="-1176"/>
                  </a:cubicBezTo>
                </a:path>
              </a:pathLst>
            </a:custGeom>
            <a:solidFill>
              <a:srgbClr val="DEAAFF"/>
            </a:solidFill>
            <a:ln w="1270" cap="flat">
              <a:noFill/>
              <a:prstDash val="solid"/>
              <a:miter/>
            </a:ln>
          </p:spPr>
          <p:txBody>
            <a:bodyPr rtlCol="0" anchor="ctr"/>
            <a:lstStyle/>
            <a:p>
              <a:endParaRPr lang="fr-FR" dirty="0"/>
            </a:p>
          </p:txBody>
        </p:sp>
        <p:sp>
          <p:nvSpPr>
            <p:cNvPr id="144" name="Freeform: Shape 143">
              <a:extLst>
                <a:ext uri="{FF2B5EF4-FFF2-40B4-BE49-F238E27FC236}">
                  <a16:creationId xmlns:a16="http://schemas.microsoft.com/office/drawing/2014/main" id="{C02F0467-DBFC-A6F1-E34F-6CD0DA8BF738}"/>
                </a:ext>
              </a:extLst>
            </p:cNvPr>
            <p:cNvSpPr/>
            <p:nvPr/>
          </p:nvSpPr>
          <p:spPr>
            <a:xfrm flipV="1">
              <a:off x="7110996" y="9941153"/>
              <a:ext cx="576135" cy="97116"/>
            </a:xfrm>
            <a:custGeom>
              <a:avLst/>
              <a:gdLst>
                <a:gd name="connsiteX0" fmla="*/ 160798 w 576135"/>
                <a:gd name="connsiteY0" fmla="*/ -1277 h 97116"/>
                <a:gd name="connsiteX1" fmla="*/ 87252 w 576135"/>
                <a:gd name="connsiteY1" fmla="*/ 9074 h 97116"/>
                <a:gd name="connsiteX2" fmla="*/ 9274 w 576135"/>
                <a:gd name="connsiteY2" fmla="*/ 75317 h 97116"/>
                <a:gd name="connsiteX3" fmla="*/ 170183 w 576135"/>
                <a:gd name="connsiteY3" fmla="*/ 33216 h 97116"/>
                <a:gd name="connsiteX4" fmla="*/ 282070 w 576135"/>
                <a:gd name="connsiteY4" fmla="*/ 45256 h 97116"/>
                <a:gd name="connsiteX5" fmla="*/ 559261 w 576135"/>
                <a:gd name="connsiteY5" fmla="*/ 95840 h 97116"/>
                <a:gd name="connsiteX6" fmla="*/ 573332 w 576135"/>
                <a:gd name="connsiteY6" fmla="*/ 95586 h 97116"/>
                <a:gd name="connsiteX7" fmla="*/ 193754 w 576135"/>
                <a:gd name="connsiteY7" fmla="*/ -45 h 97116"/>
                <a:gd name="connsiteX8" fmla="*/ 160798 w 576135"/>
                <a:gd name="connsiteY8" fmla="*/ -1277 h 97116"/>
                <a:gd name="connsiteX9" fmla="*/ 9274 w 576135"/>
                <a:gd name="connsiteY9" fmla="*/ 75317 h 97116"/>
                <a:gd name="connsiteX10" fmla="*/ -2803 w 576135"/>
                <a:gd name="connsiteY10" fmla="*/ 83851 h 97116"/>
                <a:gd name="connsiteX11" fmla="*/ 8462 w 576135"/>
                <a:gd name="connsiteY11" fmla="*/ 77286 h 97116"/>
                <a:gd name="connsiteX12" fmla="*/ 9274 w 576135"/>
                <a:gd name="connsiteY12" fmla="*/ 75317 h 9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6135" h="97116">
                  <a:moveTo>
                    <a:pt x="160798" y="-1277"/>
                  </a:moveTo>
                  <a:cubicBezTo>
                    <a:pt x="135804" y="-1277"/>
                    <a:pt x="110900" y="1251"/>
                    <a:pt x="87252" y="9074"/>
                  </a:cubicBezTo>
                  <a:cubicBezTo>
                    <a:pt x="53889" y="20123"/>
                    <a:pt x="23079" y="43084"/>
                    <a:pt x="9274" y="75317"/>
                  </a:cubicBezTo>
                  <a:cubicBezTo>
                    <a:pt x="56264" y="44481"/>
                    <a:pt x="112614" y="33216"/>
                    <a:pt x="170183" y="33216"/>
                  </a:cubicBezTo>
                  <a:cubicBezTo>
                    <a:pt x="207712" y="33216"/>
                    <a:pt x="245761" y="37992"/>
                    <a:pt x="282070" y="45256"/>
                  </a:cubicBezTo>
                  <a:cubicBezTo>
                    <a:pt x="374387" y="63722"/>
                    <a:pt x="465471" y="95840"/>
                    <a:pt x="559261" y="95840"/>
                  </a:cubicBezTo>
                  <a:cubicBezTo>
                    <a:pt x="563947" y="95840"/>
                    <a:pt x="568646" y="95751"/>
                    <a:pt x="573332" y="95586"/>
                  </a:cubicBezTo>
                  <a:cubicBezTo>
                    <a:pt x="449748" y="52419"/>
                    <a:pt x="324336" y="8858"/>
                    <a:pt x="193754" y="-45"/>
                  </a:cubicBezTo>
                  <a:cubicBezTo>
                    <a:pt x="182820" y="-794"/>
                    <a:pt x="171809" y="-1277"/>
                    <a:pt x="160798" y="-1277"/>
                  </a:cubicBezTo>
                  <a:moveTo>
                    <a:pt x="9274" y="75317"/>
                  </a:moveTo>
                  <a:cubicBezTo>
                    <a:pt x="5172" y="78022"/>
                    <a:pt x="1146" y="80854"/>
                    <a:pt x="-2803" y="83851"/>
                  </a:cubicBezTo>
                  <a:lnTo>
                    <a:pt x="8462" y="77286"/>
                  </a:lnTo>
                  <a:cubicBezTo>
                    <a:pt x="8728" y="76625"/>
                    <a:pt x="8995" y="75977"/>
                    <a:pt x="9274" y="75317"/>
                  </a:cubicBezTo>
                </a:path>
              </a:pathLst>
            </a:custGeom>
            <a:solidFill>
              <a:srgbClr val="DEAAFF"/>
            </a:solidFill>
            <a:ln w="1270" cap="flat">
              <a:noFill/>
              <a:prstDash val="solid"/>
              <a:miter/>
            </a:ln>
          </p:spPr>
          <p:txBody>
            <a:bodyPr rtlCol="0" anchor="ctr"/>
            <a:lstStyle/>
            <a:p>
              <a:endParaRPr lang="fr-FR" dirty="0"/>
            </a:p>
          </p:txBody>
        </p:sp>
        <p:sp>
          <p:nvSpPr>
            <p:cNvPr id="145" name="Freeform: Shape 144">
              <a:extLst>
                <a:ext uri="{FF2B5EF4-FFF2-40B4-BE49-F238E27FC236}">
                  <a16:creationId xmlns:a16="http://schemas.microsoft.com/office/drawing/2014/main" id="{7B9EC939-A9EE-3A7F-C071-1DC5491A1CCB}"/>
                </a:ext>
              </a:extLst>
            </p:cNvPr>
            <p:cNvSpPr/>
            <p:nvPr/>
          </p:nvSpPr>
          <p:spPr>
            <a:xfrm flipV="1">
              <a:off x="6983119" y="10082284"/>
              <a:ext cx="1477575" cy="170276"/>
            </a:xfrm>
            <a:custGeom>
              <a:avLst/>
              <a:gdLst>
                <a:gd name="connsiteX0" fmla="*/ 1474545 w 1477575"/>
                <a:gd name="connsiteY0" fmla="*/ -1115 h 170276"/>
                <a:gd name="connsiteX1" fmla="*/ 1471701 w 1477575"/>
                <a:gd name="connsiteY1" fmla="*/ 1768 h 170276"/>
                <a:gd name="connsiteX2" fmla="*/ 1463877 w 1477575"/>
                <a:gd name="connsiteY2" fmla="*/ 10594 h 170276"/>
                <a:gd name="connsiteX3" fmla="*/ 1433270 w 1477575"/>
                <a:gd name="connsiteY3" fmla="*/ 43970 h 170276"/>
                <a:gd name="connsiteX4" fmla="*/ 1297533 w 1477575"/>
                <a:gd name="connsiteY4" fmla="*/ 137391 h 170276"/>
                <a:gd name="connsiteX5" fmla="*/ 1186040 w 1477575"/>
                <a:gd name="connsiteY5" fmla="*/ 161458 h 170276"/>
                <a:gd name="connsiteX6" fmla="*/ 1054785 w 1477575"/>
                <a:gd name="connsiteY6" fmla="*/ 157355 h 170276"/>
                <a:gd name="connsiteX7" fmla="*/ 761910 w 1477575"/>
                <a:gd name="connsiteY7" fmla="*/ 82730 h 170276"/>
                <a:gd name="connsiteX8" fmla="*/ 465899 w 1477575"/>
                <a:gd name="connsiteY8" fmla="*/ 17630 h 170276"/>
                <a:gd name="connsiteX9" fmla="*/ 218973 w 1477575"/>
                <a:gd name="connsiteY9" fmla="*/ 35283 h 170276"/>
                <a:gd name="connsiteX10" fmla="*/ 56146 w 1477575"/>
                <a:gd name="connsiteY10" fmla="*/ 72189 h 170276"/>
                <a:gd name="connsiteX11" fmla="*/ 12204 w 1477575"/>
                <a:gd name="connsiteY11" fmla="*/ 83416 h 170276"/>
                <a:gd name="connsiteX12" fmla="*/ 812 w 1477575"/>
                <a:gd name="connsiteY12" fmla="*/ 86490 h 170276"/>
                <a:gd name="connsiteX13" fmla="*/ -3023 w 1477575"/>
                <a:gd name="connsiteY13" fmla="*/ 87747 h 170276"/>
                <a:gd name="connsiteX14" fmla="*/ 977 w 1477575"/>
                <a:gd name="connsiteY14" fmla="*/ 87137 h 170276"/>
                <a:gd name="connsiteX15" fmla="*/ 12521 w 1477575"/>
                <a:gd name="connsiteY15" fmla="*/ 84724 h 170276"/>
                <a:gd name="connsiteX16" fmla="*/ 56756 w 1477575"/>
                <a:gd name="connsiteY16" fmla="*/ 74679 h 170276"/>
                <a:gd name="connsiteX17" fmla="*/ 219785 w 1477575"/>
                <a:gd name="connsiteY17" fmla="*/ 39906 h 170276"/>
                <a:gd name="connsiteX18" fmla="*/ 465543 w 1477575"/>
                <a:gd name="connsiteY18" fmla="*/ 23701 h 170276"/>
                <a:gd name="connsiteX19" fmla="*/ 760031 w 1477575"/>
                <a:gd name="connsiteY19" fmla="*/ 89080 h 170276"/>
                <a:gd name="connsiteX20" fmla="*/ 1053972 w 1477575"/>
                <a:gd name="connsiteY20" fmla="*/ 163388 h 170276"/>
                <a:gd name="connsiteX21" fmla="*/ 1186497 w 1477575"/>
                <a:gd name="connsiteY21" fmla="*/ 166931 h 170276"/>
                <a:gd name="connsiteX22" fmla="*/ 1299247 w 1477575"/>
                <a:gd name="connsiteY22" fmla="*/ 141747 h 170276"/>
                <a:gd name="connsiteX23" fmla="*/ 1435112 w 1477575"/>
                <a:gd name="connsiteY23" fmla="*/ 45761 h 170276"/>
                <a:gd name="connsiteX24" fmla="*/ 1464906 w 1477575"/>
                <a:gd name="connsiteY24" fmla="*/ 11445 h 170276"/>
                <a:gd name="connsiteX25" fmla="*/ 1472221 w 1477575"/>
                <a:gd name="connsiteY25" fmla="*/ 2187 h 170276"/>
                <a:gd name="connsiteX26" fmla="*/ 1474545 w 1477575"/>
                <a:gd name="connsiteY26" fmla="*/ -1115 h 17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77575" h="170276">
                  <a:moveTo>
                    <a:pt x="1474545" y="-1115"/>
                  </a:moveTo>
                  <a:cubicBezTo>
                    <a:pt x="1474456" y="-1179"/>
                    <a:pt x="1473491" y="-213"/>
                    <a:pt x="1471701" y="1768"/>
                  </a:cubicBezTo>
                  <a:cubicBezTo>
                    <a:pt x="1469694" y="4016"/>
                    <a:pt x="1467116" y="6937"/>
                    <a:pt x="1463877" y="10594"/>
                  </a:cubicBezTo>
                  <a:cubicBezTo>
                    <a:pt x="1457235" y="18545"/>
                    <a:pt x="1446847" y="29771"/>
                    <a:pt x="1433270" y="43970"/>
                  </a:cubicBezTo>
                  <a:cubicBezTo>
                    <a:pt x="1405610" y="71313"/>
                    <a:pt x="1362976" y="111445"/>
                    <a:pt x="1297533" y="137391"/>
                  </a:cubicBezTo>
                  <a:cubicBezTo>
                    <a:pt x="1264881" y="149875"/>
                    <a:pt x="1227162" y="158537"/>
                    <a:pt x="1186040" y="161458"/>
                  </a:cubicBezTo>
                  <a:cubicBezTo>
                    <a:pt x="1144942" y="164963"/>
                    <a:pt x="1100721" y="163858"/>
                    <a:pt x="1054785" y="157355"/>
                  </a:cubicBezTo>
                  <a:cubicBezTo>
                    <a:pt x="962684" y="144808"/>
                    <a:pt x="865174" y="112169"/>
                    <a:pt x="761910" y="82730"/>
                  </a:cubicBezTo>
                  <a:cubicBezTo>
                    <a:pt x="659180" y="51971"/>
                    <a:pt x="559790" y="22520"/>
                    <a:pt x="465899" y="17630"/>
                  </a:cubicBezTo>
                  <a:cubicBezTo>
                    <a:pt x="372427" y="13185"/>
                    <a:pt x="288289" y="22545"/>
                    <a:pt x="218973" y="35283"/>
                  </a:cubicBezTo>
                  <a:cubicBezTo>
                    <a:pt x="149567" y="48123"/>
                    <a:pt x="94373" y="62690"/>
                    <a:pt x="56146" y="72189"/>
                  </a:cubicBezTo>
                  <a:cubicBezTo>
                    <a:pt x="37413" y="76977"/>
                    <a:pt x="22694" y="80749"/>
                    <a:pt x="12204" y="83416"/>
                  </a:cubicBezTo>
                  <a:cubicBezTo>
                    <a:pt x="7479" y="84686"/>
                    <a:pt x="3720" y="85702"/>
                    <a:pt x="812" y="86490"/>
                  </a:cubicBezTo>
                  <a:cubicBezTo>
                    <a:pt x="-1741" y="87201"/>
                    <a:pt x="-3049" y="87632"/>
                    <a:pt x="-3023" y="87747"/>
                  </a:cubicBezTo>
                  <a:cubicBezTo>
                    <a:pt x="-2998" y="87861"/>
                    <a:pt x="-1639" y="87645"/>
                    <a:pt x="977" y="87137"/>
                  </a:cubicBezTo>
                  <a:cubicBezTo>
                    <a:pt x="3923" y="86528"/>
                    <a:pt x="7733" y="85727"/>
                    <a:pt x="12521" y="84724"/>
                  </a:cubicBezTo>
                  <a:cubicBezTo>
                    <a:pt x="23062" y="82337"/>
                    <a:pt x="37883" y="78971"/>
                    <a:pt x="56756" y="74679"/>
                  </a:cubicBezTo>
                  <a:cubicBezTo>
                    <a:pt x="95173" y="65954"/>
                    <a:pt x="150507" y="52098"/>
                    <a:pt x="219785" y="39906"/>
                  </a:cubicBezTo>
                  <a:cubicBezTo>
                    <a:pt x="288949" y="27765"/>
                    <a:pt x="372769" y="18964"/>
                    <a:pt x="465543" y="23701"/>
                  </a:cubicBezTo>
                  <a:cubicBezTo>
                    <a:pt x="558456" y="28882"/>
                    <a:pt x="657224" y="58270"/>
                    <a:pt x="760031" y="89080"/>
                  </a:cubicBezTo>
                  <a:cubicBezTo>
                    <a:pt x="863244" y="118494"/>
                    <a:pt x="960983" y="151056"/>
                    <a:pt x="1053972" y="163388"/>
                  </a:cubicBezTo>
                  <a:cubicBezTo>
                    <a:pt x="1100276" y="169789"/>
                    <a:pt x="1145107" y="170703"/>
                    <a:pt x="1186497" y="166931"/>
                  </a:cubicBezTo>
                  <a:cubicBezTo>
                    <a:pt x="1228013" y="163744"/>
                    <a:pt x="1266253" y="154701"/>
                    <a:pt x="1299247" y="141747"/>
                  </a:cubicBezTo>
                  <a:cubicBezTo>
                    <a:pt x="1365440" y="114823"/>
                    <a:pt x="1407908" y="73764"/>
                    <a:pt x="1435112" y="45761"/>
                  </a:cubicBezTo>
                  <a:cubicBezTo>
                    <a:pt x="1448472" y="31219"/>
                    <a:pt x="1458569" y="19700"/>
                    <a:pt x="1464906" y="11445"/>
                  </a:cubicBezTo>
                  <a:cubicBezTo>
                    <a:pt x="1467929" y="7622"/>
                    <a:pt x="1470354" y="4549"/>
                    <a:pt x="1472221" y="2187"/>
                  </a:cubicBezTo>
                  <a:cubicBezTo>
                    <a:pt x="1473847" y="79"/>
                    <a:pt x="1474634" y="-1039"/>
                    <a:pt x="1474545" y="-1115"/>
                  </a:cubicBezTo>
                </a:path>
              </a:pathLst>
            </a:custGeom>
            <a:solidFill>
              <a:srgbClr val="040606"/>
            </a:solidFill>
            <a:ln w="1270" cap="flat">
              <a:noFill/>
              <a:prstDash val="solid"/>
              <a:miter/>
            </a:ln>
          </p:spPr>
          <p:txBody>
            <a:bodyPr rtlCol="0" anchor="ctr"/>
            <a:lstStyle/>
            <a:p>
              <a:endParaRPr lang="fr-FR" dirty="0"/>
            </a:p>
          </p:txBody>
        </p:sp>
        <p:sp>
          <p:nvSpPr>
            <p:cNvPr id="146" name="Freeform: Shape 145">
              <a:extLst>
                <a:ext uri="{FF2B5EF4-FFF2-40B4-BE49-F238E27FC236}">
                  <a16:creationId xmlns:a16="http://schemas.microsoft.com/office/drawing/2014/main" id="{0FECCD08-91AA-D89B-A67B-717D1E3FEDC5}"/>
                </a:ext>
              </a:extLst>
            </p:cNvPr>
            <p:cNvSpPr/>
            <p:nvPr/>
          </p:nvSpPr>
          <p:spPr>
            <a:xfrm flipV="1">
              <a:off x="7058253" y="9636670"/>
              <a:ext cx="1169333" cy="305227"/>
            </a:xfrm>
            <a:custGeom>
              <a:avLst/>
              <a:gdLst>
                <a:gd name="connsiteX0" fmla="*/ 1166357 w 1169333"/>
                <a:gd name="connsiteY0" fmla="*/ -1448 h 305227"/>
                <a:gd name="connsiteX1" fmla="*/ 1163690 w 1169333"/>
                <a:gd name="connsiteY1" fmla="*/ 698 h 305227"/>
                <a:gd name="connsiteX2" fmla="*/ 1156311 w 1169333"/>
                <a:gd name="connsiteY2" fmla="*/ 7442 h 305227"/>
                <a:gd name="connsiteX3" fmla="*/ 1127559 w 1169333"/>
                <a:gd name="connsiteY3" fmla="*/ 32791 h 305227"/>
                <a:gd name="connsiteX4" fmla="*/ 1008267 w 1169333"/>
                <a:gd name="connsiteY4" fmla="*/ 106997 h 305227"/>
                <a:gd name="connsiteX5" fmla="*/ 808357 w 1169333"/>
                <a:gd name="connsiteY5" fmla="*/ 164490 h 305227"/>
                <a:gd name="connsiteX6" fmla="*/ 553188 w 1169333"/>
                <a:gd name="connsiteY6" fmla="*/ 163766 h 305227"/>
                <a:gd name="connsiteX7" fmla="*/ 301195 w 1169333"/>
                <a:gd name="connsiteY7" fmla="*/ 116827 h 305227"/>
                <a:gd name="connsiteX8" fmla="*/ 189104 w 1169333"/>
                <a:gd name="connsiteY8" fmla="*/ 107899 h 305227"/>
                <a:gd name="connsiteX9" fmla="*/ 97233 w 1169333"/>
                <a:gd name="connsiteY9" fmla="*/ 141198 h 305227"/>
                <a:gd name="connsiteX10" fmla="*/ 42674 w 1169333"/>
                <a:gd name="connsiteY10" fmla="*/ 200850 h 305227"/>
                <a:gd name="connsiteX11" fmla="*/ 14340 w 1169333"/>
                <a:gd name="connsiteY11" fmla="*/ 254863 h 305227"/>
                <a:gd name="connsiteX12" fmla="*/ 764 w 1169333"/>
                <a:gd name="connsiteY12" fmla="*/ 290880 h 305227"/>
                <a:gd name="connsiteX13" fmla="*/ -2170 w 1169333"/>
                <a:gd name="connsiteY13" fmla="*/ 300456 h 305227"/>
                <a:gd name="connsiteX14" fmla="*/ -2945 w 1169333"/>
                <a:gd name="connsiteY14" fmla="*/ 303771 h 305227"/>
                <a:gd name="connsiteX15" fmla="*/ -1522 w 1169333"/>
                <a:gd name="connsiteY15" fmla="*/ 300659 h 305227"/>
                <a:gd name="connsiteX16" fmla="*/ 2021 w 1169333"/>
                <a:gd name="connsiteY16" fmla="*/ 291325 h 305227"/>
                <a:gd name="connsiteX17" fmla="*/ 16689 w 1169333"/>
                <a:gd name="connsiteY17" fmla="*/ 255904 h 305227"/>
                <a:gd name="connsiteX18" fmla="*/ 45760 w 1169333"/>
                <a:gd name="connsiteY18" fmla="*/ 202882 h 305227"/>
                <a:gd name="connsiteX19" fmla="*/ 99989 w 1169333"/>
                <a:gd name="connsiteY19" fmla="*/ 144970 h 305227"/>
                <a:gd name="connsiteX20" fmla="*/ 189638 w 1169333"/>
                <a:gd name="connsiteY20" fmla="*/ 113360 h 305227"/>
                <a:gd name="connsiteX21" fmla="*/ 299988 w 1169333"/>
                <a:gd name="connsiteY21" fmla="*/ 122783 h 305227"/>
                <a:gd name="connsiteX22" fmla="*/ 552426 w 1169333"/>
                <a:gd name="connsiteY22" fmla="*/ 170332 h 305227"/>
                <a:gd name="connsiteX23" fmla="*/ 809182 w 1169333"/>
                <a:gd name="connsiteY23" fmla="*/ 170522 h 305227"/>
                <a:gd name="connsiteX24" fmla="*/ 1010261 w 1169333"/>
                <a:gd name="connsiteY24" fmla="*/ 111239 h 305227"/>
                <a:gd name="connsiteX25" fmla="*/ 1129222 w 1169333"/>
                <a:gd name="connsiteY25" fmla="*/ 34785 h 305227"/>
                <a:gd name="connsiteX26" fmla="*/ 1157251 w 1169333"/>
                <a:gd name="connsiteY26" fmla="*/ 8407 h 305227"/>
                <a:gd name="connsiteX27" fmla="*/ 1164172 w 1169333"/>
                <a:gd name="connsiteY27" fmla="*/ 1168 h 305227"/>
                <a:gd name="connsiteX28" fmla="*/ 1166357 w 1169333"/>
                <a:gd name="connsiteY28" fmla="*/ -1448 h 30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9333" h="305227">
                  <a:moveTo>
                    <a:pt x="1166357" y="-1448"/>
                  </a:moveTo>
                  <a:cubicBezTo>
                    <a:pt x="1166294" y="-1537"/>
                    <a:pt x="1165379" y="-801"/>
                    <a:pt x="1163690" y="698"/>
                  </a:cubicBezTo>
                  <a:cubicBezTo>
                    <a:pt x="1161747" y="2476"/>
                    <a:pt x="1159321" y="4699"/>
                    <a:pt x="1156311" y="7442"/>
                  </a:cubicBezTo>
                  <a:cubicBezTo>
                    <a:pt x="1150063" y="13614"/>
                    <a:pt x="1140296" y="22085"/>
                    <a:pt x="1127559" y="32791"/>
                  </a:cubicBezTo>
                  <a:cubicBezTo>
                    <a:pt x="1101917" y="53936"/>
                    <a:pt x="1062141" y="81775"/>
                    <a:pt x="1008267" y="106997"/>
                  </a:cubicBezTo>
                  <a:cubicBezTo>
                    <a:pt x="954483" y="132232"/>
                    <a:pt x="886246" y="153746"/>
                    <a:pt x="808357" y="164490"/>
                  </a:cubicBezTo>
                  <a:cubicBezTo>
                    <a:pt x="730455" y="175120"/>
                    <a:pt x="643333" y="174574"/>
                    <a:pt x="553188" y="163766"/>
                  </a:cubicBezTo>
                  <a:cubicBezTo>
                    <a:pt x="462802" y="153416"/>
                    <a:pt x="378360" y="133883"/>
                    <a:pt x="301195" y="116827"/>
                  </a:cubicBezTo>
                  <a:cubicBezTo>
                    <a:pt x="262523" y="108864"/>
                    <a:pt x="224512" y="104178"/>
                    <a:pt x="189104" y="107899"/>
                  </a:cubicBezTo>
                  <a:cubicBezTo>
                    <a:pt x="153862" y="111340"/>
                    <a:pt x="121401" y="122796"/>
                    <a:pt x="97233" y="141198"/>
                  </a:cubicBezTo>
                  <a:cubicBezTo>
                    <a:pt x="72785" y="159156"/>
                    <a:pt x="55716" y="180987"/>
                    <a:pt x="42674" y="200850"/>
                  </a:cubicBezTo>
                  <a:cubicBezTo>
                    <a:pt x="29847" y="220967"/>
                    <a:pt x="20918" y="239496"/>
                    <a:pt x="14340" y="254863"/>
                  </a:cubicBezTo>
                  <a:cubicBezTo>
                    <a:pt x="7774" y="270268"/>
                    <a:pt x="3545" y="282536"/>
                    <a:pt x="764" y="290880"/>
                  </a:cubicBezTo>
                  <a:cubicBezTo>
                    <a:pt x="-443" y="294779"/>
                    <a:pt x="-1396" y="297916"/>
                    <a:pt x="-2170" y="300456"/>
                  </a:cubicBezTo>
                  <a:cubicBezTo>
                    <a:pt x="-2780" y="302615"/>
                    <a:pt x="-3059" y="303733"/>
                    <a:pt x="-2945" y="303771"/>
                  </a:cubicBezTo>
                  <a:cubicBezTo>
                    <a:pt x="-2830" y="303809"/>
                    <a:pt x="-2361" y="302755"/>
                    <a:pt x="-1522" y="300659"/>
                  </a:cubicBezTo>
                  <a:cubicBezTo>
                    <a:pt x="-595" y="298208"/>
                    <a:pt x="573" y="295135"/>
                    <a:pt x="2021" y="291325"/>
                  </a:cubicBezTo>
                  <a:cubicBezTo>
                    <a:pt x="5196" y="283146"/>
                    <a:pt x="9806" y="271043"/>
                    <a:pt x="16689" y="255904"/>
                  </a:cubicBezTo>
                  <a:cubicBezTo>
                    <a:pt x="23586" y="240766"/>
                    <a:pt x="32806" y="222567"/>
                    <a:pt x="45760" y="202882"/>
                  </a:cubicBezTo>
                  <a:cubicBezTo>
                    <a:pt x="58942" y="183464"/>
                    <a:pt x="75999" y="162217"/>
                    <a:pt x="99989" y="144970"/>
                  </a:cubicBezTo>
                  <a:cubicBezTo>
                    <a:pt x="123611" y="127368"/>
                    <a:pt x="155132" y="116509"/>
                    <a:pt x="189638" y="113360"/>
                  </a:cubicBezTo>
                  <a:cubicBezTo>
                    <a:pt x="224258" y="109956"/>
                    <a:pt x="261571" y="114719"/>
                    <a:pt x="299988" y="122783"/>
                  </a:cubicBezTo>
                  <a:cubicBezTo>
                    <a:pt x="376747" y="140119"/>
                    <a:pt x="461685" y="159956"/>
                    <a:pt x="552426" y="170332"/>
                  </a:cubicBezTo>
                  <a:cubicBezTo>
                    <a:pt x="643003" y="181203"/>
                    <a:pt x="730734" y="181571"/>
                    <a:pt x="809182" y="170522"/>
                  </a:cubicBezTo>
                  <a:cubicBezTo>
                    <a:pt x="887655" y="159359"/>
                    <a:pt x="956312" y="137198"/>
                    <a:pt x="1010261" y="111239"/>
                  </a:cubicBezTo>
                  <a:cubicBezTo>
                    <a:pt x="1064300" y="85267"/>
                    <a:pt x="1103949" y="56629"/>
                    <a:pt x="1129222" y="34785"/>
                  </a:cubicBezTo>
                  <a:cubicBezTo>
                    <a:pt x="1141757" y="23698"/>
                    <a:pt x="1151282" y="14884"/>
                    <a:pt x="1157251" y="8407"/>
                  </a:cubicBezTo>
                  <a:cubicBezTo>
                    <a:pt x="1160070" y="5448"/>
                    <a:pt x="1162344" y="3073"/>
                    <a:pt x="1164172" y="1168"/>
                  </a:cubicBezTo>
                  <a:cubicBezTo>
                    <a:pt x="1165709" y="-496"/>
                    <a:pt x="1166446" y="-1372"/>
                    <a:pt x="1166357" y="-1448"/>
                  </a:cubicBezTo>
                </a:path>
              </a:pathLst>
            </a:custGeom>
            <a:solidFill>
              <a:srgbClr val="040606"/>
            </a:solidFill>
            <a:ln w="1270" cap="flat">
              <a:noFill/>
              <a:prstDash val="solid"/>
              <a:miter/>
            </a:ln>
          </p:spPr>
          <p:txBody>
            <a:bodyPr rtlCol="0" anchor="ctr"/>
            <a:lstStyle/>
            <a:p>
              <a:endParaRPr lang="fr-FR" dirty="0"/>
            </a:p>
          </p:txBody>
        </p:sp>
        <p:sp>
          <p:nvSpPr>
            <p:cNvPr id="147" name="Freeform: Shape 146">
              <a:extLst>
                <a:ext uri="{FF2B5EF4-FFF2-40B4-BE49-F238E27FC236}">
                  <a16:creationId xmlns:a16="http://schemas.microsoft.com/office/drawing/2014/main" id="{F7F4E358-D888-DD57-DF97-024F09BD23F1}"/>
                </a:ext>
              </a:extLst>
            </p:cNvPr>
            <p:cNvSpPr/>
            <p:nvPr/>
          </p:nvSpPr>
          <p:spPr>
            <a:xfrm flipV="1">
              <a:off x="7000252" y="9794048"/>
              <a:ext cx="1152563" cy="210996"/>
            </a:xfrm>
            <a:custGeom>
              <a:avLst/>
              <a:gdLst>
                <a:gd name="connsiteX0" fmla="*/ 1149639 w 1152563"/>
                <a:gd name="connsiteY0" fmla="*/ 68084 h 210996"/>
                <a:gd name="connsiteX1" fmla="*/ 1146375 w 1152563"/>
                <a:gd name="connsiteY1" fmla="*/ 68402 h 210996"/>
                <a:gd name="connsiteX2" fmla="*/ 1136951 w 1152563"/>
                <a:gd name="connsiteY2" fmla="*/ 69926 h 210996"/>
                <a:gd name="connsiteX3" fmla="*/ 1100782 w 1152563"/>
                <a:gd name="connsiteY3" fmla="*/ 75908 h 210996"/>
                <a:gd name="connsiteX4" fmla="*/ 966784 w 1152563"/>
                <a:gd name="connsiteY4" fmla="*/ 89395 h 210996"/>
                <a:gd name="connsiteX5" fmla="*/ 767432 w 1152563"/>
                <a:gd name="connsiteY5" fmla="*/ 83070 h 210996"/>
                <a:gd name="connsiteX6" fmla="*/ 527567 w 1152563"/>
                <a:gd name="connsiteY6" fmla="*/ 35674 h 210996"/>
                <a:gd name="connsiteX7" fmla="*/ 285137 w 1152563"/>
                <a:gd name="connsiteY7" fmla="*/ -1347 h 210996"/>
                <a:gd name="connsiteX8" fmla="*/ 178520 w 1152563"/>
                <a:gd name="connsiteY8" fmla="*/ 11544 h 210996"/>
                <a:gd name="connsiteX9" fmla="*/ 96250 w 1152563"/>
                <a:gd name="connsiteY9" fmla="*/ 56070 h 210996"/>
                <a:gd name="connsiteX10" fmla="*/ 14716 w 1152563"/>
                <a:gd name="connsiteY10" fmla="*/ 163347 h 210996"/>
                <a:gd name="connsiteX11" fmla="*/ -2925 w 1152563"/>
                <a:gd name="connsiteY11" fmla="*/ 209638 h 210996"/>
                <a:gd name="connsiteX12" fmla="*/ -1540 w 1152563"/>
                <a:gd name="connsiteY12" fmla="*/ 206667 h 210996"/>
                <a:gd name="connsiteX13" fmla="*/ 1901 w 1152563"/>
                <a:gd name="connsiteY13" fmla="*/ 197777 h 210996"/>
                <a:gd name="connsiteX14" fmla="*/ 17014 w 1152563"/>
                <a:gd name="connsiteY14" fmla="*/ 164490 h 210996"/>
                <a:gd name="connsiteX15" fmla="*/ 99260 w 1152563"/>
                <a:gd name="connsiteY15" fmla="*/ 59651 h 210996"/>
                <a:gd name="connsiteX16" fmla="*/ 179892 w 1152563"/>
                <a:gd name="connsiteY16" fmla="*/ 16853 h 210996"/>
                <a:gd name="connsiteX17" fmla="*/ 285137 w 1152563"/>
                <a:gd name="connsiteY17" fmla="*/ 4749 h 210996"/>
                <a:gd name="connsiteX18" fmla="*/ 526056 w 1152563"/>
                <a:gd name="connsiteY18" fmla="*/ 42113 h 210996"/>
                <a:gd name="connsiteX19" fmla="*/ 766759 w 1152563"/>
                <a:gd name="connsiteY19" fmla="*/ 89115 h 210996"/>
                <a:gd name="connsiteX20" fmla="*/ 967051 w 1152563"/>
                <a:gd name="connsiteY20" fmla="*/ 94056 h 210996"/>
                <a:gd name="connsiteX21" fmla="*/ 1101201 w 1152563"/>
                <a:gd name="connsiteY21" fmla="*/ 78460 h 210996"/>
                <a:gd name="connsiteX22" fmla="*/ 1137205 w 1152563"/>
                <a:gd name="connsiteY22" fmla="*/ 71234 h 210996"/>
                <a:gd name="connsiteX23" fmla="*/ 1146514 w 1152563"/>
                <a:gd name="connsiteY23" fmla="*/ 69050 h 210996"/>
                <a:gd name="connsiteX24" fmla="*/ 1149639 w 1152563"/>
                <a:gd name="connsiteY24" fmla="*/ 68084 h 210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52563" h="210996">
                  <a:moveTo>
                    <a:pt x="1149639" y="68084"/>
                  </a:moveTo>
                  <a:cubicBezTo>
                    <a:pt x="1149613" y="67970"/>
                    <a:pt x="1148508" y="68084"/>
                    <a:pt x="1146375" y="68402"/>
                  </a:cubicBezTo>
                  <a:cubicBezTo>
                    <a:pt x="1143873" y="68808"/>
                    <a:pt x="1140774" y="69303"/>
                    <a:pt x="1136951" y="69926"/>
                  </a:cubicBezTo>
                  <a:cubicBezTo>
                    <a:pt x="1128163" y="71386"/>
                    <a:pt x="1116085" y="73380"/>
                    <a:pt x="1100782" y="75908"/>
                  </a:cubicBezTo>
                  <a:cubicBezTo>
                    <a:pt x="1069324" y="80619"/>
                    <a:pt x="1023616" y="86741"/>
                    <a:pt x="966784" y="89395"/>
                  </a:cubicBezTo>
                  <a:cubicBezTo>
                    <a:pt x="910028" y="92125"/>
                    <a:pt x="842121" y="91465"/>
                    <a:pt x="767432" y="83070"/>
                  </a:cubicBezTo>
                  <a:cubicBezTo>
                    <a:pt x="692718" y="74891"/>
                    <a:pt x="612098" y="55778"/>
                    <a:pt x="527567" y="35674"/>
                  </a:cubicBezTo>
                  <a:cubicBezTo>
                    <a:pt x="443214" y="15278"/>
                    <a:pt x="361134" y="-1842"/>
                    <a:pt x="285137" y="-1347"/>
                  </a:cubicBezTo>
                  <a:cubicBezTo>
                    <a:pt x="247253" y="-1270"/>
                    <a:pt x="211210" y="3073"/>
                    <a:pt x="178520" y="11544"/>
                  </a:cubicBezTo>
                  <a:cubicBezTo>
                    <a:pt x="145678" y="20701"/>
                    <a:pt x="117929" y="37300"/>
                    <a:pt x="96250" y="56070"/>
                  </a:cubicBezTo>
                  <a:cubicBezTo>
                    <a:pt x="52562" y="93789"/>
                    <a:pt x="28838" y="134963"/>
                    <a:pt x="14716" y="163347"/>
                  </a:cubicBezTo>
                  <a:cubicBezTo>
                    <a:pt x="860" y="192214"/>
                    <a:pt x="-2925" y="209638"/>
                    <a:pt x="-2925" y="209638"/>
                  </a:cubicBezTo>
                  <a:cubicBezTo>
                    <a:pt x="-2810" y="209677"/>
                    <a:pt x="-2340" y="208673"/>
                    <a:pt x="-1540" y="206667"/>
                  </a:cubicBezTo>
                  <a:cubicBezTo>
                    <a:pt x="-613" y="204305"/>
                    <a:pt x="504" y="201383"/>
                    <a:pt x="1901" y="197777"/>
                  </a:cubicBezTo>
                  <a:cubicBezTo>
                    <a:pt x="5000" y="190017"/>
                    <a:pt x="9826" y="178638"/>
                    <a:pt x="17014" y="164490"/>
                  </a:cubicBezTo>
                  <a:cubicBezTo>
                    <a:pt x="31708" y="136677"/>
                    <a:pt x="55927" y="96266"/>
                    <a:pt x="99260" y="59651"/>
                  </a:cubicBezTo>
                  <a:cubicBezTo>
                    <a:pt x="120748" y="41427"/>
                    <a:pt x="148015" y="25514"/>
                    <a:pt x="179892" y="16853"/>
                  </a:cubicBezTo>
                  <a:cubicBezTo>
                    <a:pt x="212125" y="8737"/>
                    <a:pt x="247685" y="4660"/>
                    <a:pt x="285137" y="4749"/>
                  </a:cubicBezTo>
                  <a:cubicBezTo>
                    <a:pt x="360283" y="4597"/>
                    <a:pt x="441690" y="21717"/>
                    <a:pt x="526056" y="42113"/>
                  </a:cubicBezTo>
                  <a:cubicBezTo>
                    <a:pt x="610549" y="62191"/>
                    <a:pt x="691524" y="81229"/>
                    <a:pt x="766759" y="89115"/>
                  </a:cubicBezTo>
                  <a:cubicBezTo>
                    <a:pt x="841867" y="97231"/>
                    <a:pt x="910091" y="97409"/>
                    <a:pt x="967051" y="94056"/>
                  </a:cubicBezTo>
                  <a:cubicBezTo>
                    <a:pt x="1024048" y="90792"/>
                    <a:pt x="1069806" y="83947"/>
                    <a:pt x="1101201" y="78460"/>
                  </a:cubicBezTo>
                  <a:cubicBezTo>
                    <a:pt x="1116898" y="75539"/>
                    <a:pt x="1129039" y="73164"/>
                    <a:pt x="1137205" y="71234"/>
                  </a:cubicBezTo>
                  <a:cubicBezTo>
                    <a:pt x="1140977" y="70358"/>
                    <a:pt x="1144038" y="69634"/>
                    <a:pt x="1146514" y="69050"/>
                  </a:cubicBezTo>
                  <a:cubicBezTo>
                    <a:pt x="1148597" y="68529"/>
                    <a:pt x="1149651" y="68211"/>
                    <a:pt x="1149639" y="68084"/>
                  </a:cubicBezTo>
                </a:path>
              </a:pathLst>
            </a:custGeom>
            <a:solidFill>
              <a:srgbClr val="040606"/>
            </a:solidFill>
            <a:ln w="1270" cap="flat">
              <a:noFill/>
              <a:prstDash val="solid"/>
              <a:miter/>
            </a:ln>
          </p:spPr>
          <p:txBody>
            <a:bodyPr rtlCol="0" anchor="ctr"/>
            <a:lstStyle/>
            <a:p>
              <a:endParaRPr lang="fr-FR" dirty="0"/>
            </a:p>
          </p:txBody>
        </p:sp>
        <p:sp>
          <p:nvSpPr>
            <p:cNvPr id="148" name="Freeform: Shape 147">
              <a:extLst>
                <a:ext uri="{FF2B5EF4-FFF2-40B4-BE49-F238E27FC236}">
                  <a16:creationId xmlns:a16="http://schemas.microsoft.com/office/drawing/2014/main" id="{19DB08E3-8996-6B74-F11D-C5D364B5402C}"/>
                </a:ext>
              </a:extLst>
            </p:cNvPr>
            <p:cNvSpPr/>
            <p:nvPr/>
          </p:nvSpPr>
          <p:spPr>
            <a:xfrm flipV="1">
              <a:off x="7811334" y="9365715"/>
              <a:ext cx="352976" cy="403346"/>
            </a:xfrm>
            <a:custGeom>
              <a:avLst/>
              <a:gdLst>
                <a:gd name="connsiteX0" fmla="*/ 349706 w 352976"/>
                <a:gd name="connsiteY0" fmla="*/ 401692 h 403346"/>
                <a:gd name="connsiteX1" fmla="*/ 344892 w 352976"/>
                <a:gd name="connsiteY1" fmla="*/ 380356 h 403346"/>
                <a:gd name="connsiteX2" fmla="*/ 337590 w 352976"/>
                <a:gd name="connsiteY2" fmla="*/ 355743 h 403346"/>
                <a:gd name="connsiteX3" fmla="*/ 325970 w 352976"/>
                <a:gd name="connsiteY3" fmla="*/ 323765 h 403346"/>
                <a:gd name="connsiteX4" fmla="*/ 309205 w 352976"/>
                <a:gd name="connsiteY4" fmla="*/ 286059 h 403346"/>
                <a:gd name="connsiteX5" fmla="*/ 286790 w 352976"/>
                <a:gd name="connsiteY5" fmla="*/ 244301 h 403346"/>
                <a:gd name="connsiteX6" fmla="*/ 223100 w 352976"/>
                <a:gd name="connsiteY6" fmla="*/ 156442 h 403346"/>
                <a:gd name="connsiteX7" fmla="*/ 144448 w 352976"/>
                <a:gd name="connsiteY7" fmla="*/ 81627 h 403346"/>
                <a:gd name="connsiteX8" fmla="*/ 106043 w 352976"/>
                <a:gd name="connsiteY8" fmla="*/ 53877 h 403346"/>
                <a:gd name="connsiteX9" fmla="*/ 70890 w 352976"/>
                <a:gd name="connsiteY9" fmla="*/ 32249 h 403346"/>
                <a:gd name="connsiteX10" fmla="*/ 40727 w 352976"/>
                <a:gd name="connsiteY10" fmla="*/ 16488 h 403346"/>
                <a:gd name="connsiteX11" fmla="*/ 17309 w 352976"/>
                <a:gd name="connsiteY11" fmla="*/ 5986 h 403346"/>
                <a:gd name="connsiteX12" fmla="*/ -3202 w 352976"/>
                <a:gd name="connsiteY12" fmla="*/ -1609 h 403346"/>
                <a:gd name="connsiteX13" fmla="*/ 16255 w 352976"/>
                <a:gd name="connsiteY13" fmla="*/ 8335 h 403346"/>
                <a:gd name="connsiteX14" fmla="*/ 39064 w 352976"/>
                <a:gd name="connsiteY14" fmla="*/ 19803 h 403346"/>
                <a:gd name="connsiteX15" fmla="*/ 68540 w 352976"/>
                <a:gd name="connsiteY15" fmla="*/ 36300 h 403346"/>
                <a:gd name="connsiteX16" fmla="*/ 102945 w 352976"/>
                <a:gd name="connsiteY16" fmla="*/ 58411 h 403346"/>
                <a:gd name="connsiteX17" fmla="*/ 140638 w 352976"/>
                <a:gd name="connsiteY17" fmla="*/ 86389 h 403346"/>
                <a:gd name="connsiteX18" fmla="*/ 218134 w 352976"/>
                <a:gd name="connsiteY18" fmla="*/ 160798 h 403346"/>
                <a:gd name="connsiteX19" fmla="*/ 281570 w 352976"/>
                <a:gd name="connsiteY19" fmla="*/ 247451 h 403346"/>
                <a:gd name="connsiteX20" fmla="*/ 304291 w 352976"/>
                <a:gd name="connsiteY20" fmla="*/ 288497 h 403346"/>
                <a:gd name="connsiteX21" fmla="*/ 321651 w 352976"/>
                <a:gd name="connsiteY21" fmla="*/ 325543 h 403346"/>
                <a:gd name="connsiteX22" fmla="*/ 334097 w 352976"/>
                <a:gd name="connsiteY22" fmla="*/ 356950 h 403346"/>
                <a:gd name="connsiteX23" fmla="*/ 342429 w 352976"/>
                <a:gd name="connsiteY23" fmla="*/ 381080 h 403346"/>
                <a:gd name="connsiteX24" fmla="*/ 349706 w 352976"/>
                <a:gd name="connsiteY24" fmla="*/ 401692 h 403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2976" h="403346">
                  <a:moveTo>
                    <a:pt x="349706" y="401692"/>
                  </a:moveTo>
                  <a:cubicBezTo>
                    <a:pt x="350137" y="401578"/>
                    <a:pt x="348423" y="393996"/>
                    <a:pt x="344892" y="380356"/>
                  </a:cubicBezTo>
                  <a:cubicBezTo>
                    <a:pt x="343241" y="373498"/>
                    <a:pt x="340968" y="365167"/>
                    <a:pt x="337590" y="355743"/>
                  </a:cubicBezTo>
                  <a:cubicBezTo>
                    <a:pt x="334301" y="346282"/>
                    <a:pt x="331050" y="335309"/>
                    <a:pt x="325970" y="323765"/>
                  </a:cubicBezTo>
                  <a:cubicBezTo>
                    <a:pt x="321270" y="312056"/>
                    <a:pt x="315987" y="299267"/>
                    <a:pt x="309205" y="286059"/>
                  </a:cubicBezTo>
                  <a:cubicBezTo>
                    <a:pt x="303046" y="272520"/>
                    <a:pt x="294994" y="258843"/>
                    <a:pt x="286790" y="244301"/>
                  </a:cubicBezTo>
                  <a:cubicBezTo>
                    <a:pt x="269505" y="215751"/>
                    <a:pt x="248360" y="185602"/>
                    <a:pt x="223100" y="156442"/>
                  </a:cubicBezTo>
                  <a:cubicBezTo>
                    <a:pt x="197547" y="127525"/>
                    <a:pt x="170458" y="102569"/>
                    <a:pt x="144448" y="81627"/>
                  </a:cubicBezTo>
                  <a:cubicBezTo>
                    <a:pt x="131101" y="71581"/>
                    <a:pt x="118629" y="61777"/>
                    <a:pt x="106043" y="53877"/>
                  </a:cubicBezTo>
                  <a:cubicBezTo>
                    <a:pt x="93839" y="45406"/>
                    <a:pt x="81863" y="38472"/>
                    <a:pt x="70890" y="32249"/>
                  </a:cubicBezTo>
                  <a:cubicBezTo>
                    <a:pt x="60108" y="25683"/>
                    <a:pt x="49668" y="21010"/>
                    <a:pt x="40727" y="16488"/>
                  </a:cubicBezTo>
                  <a:cubicBezTo>
                    <a:pt x="31825" y="11891"/>
                    <a:pt x="23887" y="8538"/>
                    <a:pt x="17309" y="5986"/>
                  </a:cubicBezTo>
                  <a:cubicBezTo>
                    <a:pt x="4253" y="690"/>
                    <a:pt x="-3024" y="-2041"/>
                    <a:pt x="-3202" y="-1609"/>
                  </a:cubicBezTo>
                  <a:cubicBezTo>
                    <a:pt x="-3380" y="-1177"/>
                    <a:pt x="3580" y="2341"/>
                    <a:pt x="16255" y="8335"/>
                  </a:cubicBezTo>
                  <a:cubicBezTo>
                    <a:pt x="22630" y="11231"/>
                    <a:pt x="30390" y="14914"/>
                    <a:pt x="39064" y="19803"/>
                  </a:cubicBezTo>
                  <a:cubicBezTo>
                    <a:pt x="47789" y="24591"/>
                    <a:pt x="58000" y="29519"/>
                    <a:pt x="68540" y="36300"/>
                  </a:cubicBezTo>
                  <a:cubicBezTo>
                    <a:pt x="79285" y="42727"/>
                    <a:pt x="91007" y="49813"/>
                    <a:pt x="102945" y="58411"/>
                  </a:cubicBezTo>
                  <a:cubicBezTo>
                    <a:pt x="115302" y="66438"/>
                    <a:pt x="127545" y="76305"/>
                    <a:pt x="140638" y="86389"/>
                  </a:cubicBezTo>
                  <a:cubicBezTo>
                    <a:pt x="166178" y="107370"/>
                    <a:pt x="192848" y="132198"/>
                    <a:pt x="218134" y="160798"/>
                  </a:cubicBezTo>
                  <a:cubicBezTo>
                    <a:pt x="243102" y="189640"/>
                    <a:pt x="264171" y="219346"/>
                    <a:pt x="281570" y="247451"/>
                  </a:cubicBezTo>
                  <a:cubicBezTo>
                    <a:pt x="289812" y="261763"/>
                    <a:pt x="297991" y="275200"/>
                    <a:pt x="304291" y="288497"/>
                  </a:cubicBezTo>
                  <a:cubicBezTo>
                    <a:pt x="311237" y="301489"/>
                    <a:pt x="316724" y="314037"/>
                    <a:pt x="321651" y="325543"/>
                  </a:cubicBezTo>
                  <a:cubicBezTo>
                    <a:pt x="326973" y="336897"/>
                    <a:pt x="330491" y="347666"/>
                    <a:pt x="334097" y="356950"/>
                  </a:cubicBezTo>
                  <a:cubicBezTo>
                    <a:pt x="337793" y="366196"/>
                    <a:pt x="340409" y="374362"/>
                    <a:pt x="342429" y="381080"/>
                  </a:cubicBezTo>
                  <a:cubicBezTo>
                    <a:pt x="346696" y="394440"/>
                    <a:pt x="349261" y="401806"/>
                    <a:pt x="349706" y="401692"/>
                  </a:cubicBezTo>
                </a:path>
              </a:pathLst>
            </a:custGeom>
            <a:solidFill>
              <a:srgbClr val="040606"/>
            </a:solidFill>
            <a:ln w="1270" cap="flat">
              <a:noFill/>
              <a:prstDash val="solid"/>
              <a:miter/>
            </a:ln>
          </p:spPr>
          <p:txBody>
            <a:bodyPr rtlCol="0" anchor="ctr"/>
            <a:lstStyle/>
            <a:p>
              <a:endParaRPr lang="fr-FR" dirty="0"/>
            </a:p>
          </p:txBody>
        </p:sp>
        <p:sp>
          <p:nvSpPr>
            <p:cNvPr id="149" name="Freeform: Shape 148">
              <a:extLst>
                <a:ext uri="{FF2B5EF4-FFF2-40B4-BE49-F238E27FC236}">
                  <a16:creationId xmlns:a16="http://schemas.microsoft.com/office/drawing/2014/main" id="{31851855-7B89-6DAB-764A-DEEF3E68DD5E}"/>
                </a:ext>
              </a:extLst>
            </p:cNvPr>
            <p:cNvSpPr/>
            <p:nvPr/>
          </p:nvSpPr>
          <p:spPr>
            <a:xfrm flipV="1">
              <a:off x="7293173" y="10116203"/>
              <a:ext cx="851907" cy="506329"/>
            </a:xfrm>
            <a:custGeom>
              <a:avLst/>
              <a:gdLst>
                <a:gd name="connsiteX0" fmla="*/ 848886 w 851907"/>
                <a:gd name="connsiteY0" fmla="*/ 498869 h 506329"/>
                <a:gd name="connsiteX1" fmla="*/ 838649 w 851907"/>
                <a:gd name="connsiteY1" fmla="*/ 499809 h 506329"/>
                <a:gd name="connsiteX2" fmla="*/ 826369 w 851907"/>
                <a:gd name="connsiteY2" fmla="*/ 501435 h 506329"/>
                <a:gd name="connsiteX3" fmla="*/ 809503 w 851907"/>
                <a:gd name="connsiteY3" fmla="*/ 502311 h 506329"/>
                <a:gd name="connsiteX4" fmla="*/ 703903 w 851907"/>
                <a:gd name="connsiteY4" fmla="*/ 485941 h 506329"/>
                <a:gd name="connsiteX5" fmla="*/ 635704 w 851907"/>
                <a:gd name="connsiteY5" fmla="*/ 456718 h 506329"/>
                <a:gd name="connsiteX6" fmla="*/ 562437 w 851907"/>
                <a:gd name="connsiteY6" fmla="*/ 412979 h 506329"/>
                <a:gd name="connsiteX7" fmla="*/ 403891 w 851907"/>
                <a:gd name="connsiteY7" fmla="*/ 297447 h 506329"/>
                <a:gd name="connsiteX8" fmla="*/ 116972 w 851907"/>
                <a:gd name="connsiteY8" fmla="*/ 85357 h 506329"/>
                <a:gd name="connsiteX9" fmla="*/ 29571 w 851907"/>
                <a:gd name="connsiteY9" fmla="*/ 21705 h 506329"/>
                <a:gd name="connsiteX10" fmla="*/ 5606 w 851907"/>
                <a:gd name="connsiteY10" fmla="*/ 4661 h 506329"/>
                <a:gd name="connsiteX11" fmla="*/ -3018 w 851907"/>
                <a:gd name="connsiteY11" fmla="*/ -927 h 506329"/>
                <a:gd name="connsiteX12" fmla="*/ 4819 w 851907"/>
                <a:gd name="connsiteY12" fmla="*/ 5728 h 506329"/>
                <a:gd name="connsiteX13" fmla="*/ 28034 w 851907"/>
                <a:gd name="connsiteY13" fmla="*/ 23775 h 506329"/>
                <a:gd name="connsiteX14" fmla="*/ 114178 w 851907"/>
                <a:gd name="connsiteY14" fmla="*/ 89116 h 506329"/>
                <a:gd name="connsiteX15" fmla="*/ 399953 w 851907"/>
                <a:gd name="connsiteY15" fmla="*/ 302743 h 506329"/>
                <a:gd name="connsiteX16" fmla="*/ 559072 w 851907"/>
                <a:gd name="connsiteY16" fmla="*/ 418072 h 506329"/>
                <a:gd name="connsiteX17" fmla="*/ 633202 w 851907"/>
                <a:gd name="connsiteY17" fmla="*/ 461607 h 506329"/>
                <a:gd name="connsiteX18" fmla="*/ 702455 w 851907"/>
                <a:gd name="connsiteY18" fmla="*/ 490398 h 506329"/>
                <a:gd name="connsiteX19" fmla="*/ 809630 w 851907"/>
                <a:gd name="connsiteY19" fmla="*/ 504889 h 506329"/>
                <a:gd name="connsiteX20" fmla="*/ 826597 w 851907"/>
                <a:gd name="connsiteY20" fmla="*/ 503390 h 506329"/>
                <a:gd name="connsiteX21" fmla="*/ 838866 w 851907"/>
                <a:gd name="connsiteY21" fmla="*/ 501130 h 506329"/>
                <a:gd name="connsiteX22" fmla="*/ 848886 w 851907"/>
                <a:gd name="connsiteY22" fmla="*/ 498869 h 50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1907" h="506329">
                  <a:moveTo>
                    <a:pt x="848886" y="498869"/>
                  </a:moveTo>
                  <a:cubicBezTo>
                    <a:pt x="848835" y="498641"/>
                    <a:pt x="845304" y="498984"/>
                    <a:pt x="838649" y="499809"/>
                  </a:cubicBezTo>
                  <a:cubicBezTo>
                    <a:pt x="835132" y="500279"/>
                    <a:pt x="831068" y="500812"/>
                    <a:pt x="826369" y="501435"/>
                  </a:cubicBezTo>
                  <a:cubicBezTo>
                    <a:pt x="821504" y="502019"/>
                    <a:pt x="815840" y="501955"/>
                    <a:pt x="809503" y="502311"/>
                  </a:cubicBezTo>
                  <a:cubicBezTo>
                    <a:pt x="784217" y="503251"/>
                    <a:pt x="747057" y="500266"/>
                    <a:pt x="703903" y="485941"/>
                  </a:cubicBezTo>
                  <a:cubicBezTo>
                    <a:pt x="682402" y="478676"/>
                    <a:pt x="659504" y="468872"/>
                    <a:pt x="635704" y="456718"/>
                  </a:cubicBezTo>
                  <a:cubicBezTo>
                    <a:pt x="611980" y="444424"/>
                    <a:pt x="587507" y="429603"/>
                    <a:pt x="562437" y="412979"/>
                  </a:cubicBezTo>
                  <a:cubicBezTo>
                    <a:pt x="512323" y="379654"/>
                    <a:pt x="460025" y="338684"/>
                    <a:pt x="403891" y="297447"/>
                  </a:cubicBezTo>
                  <a:cubicBezTo>
                    <a:pt x="292067" y="214796"/>
                    <a:pt x="190874" y="139980"/>
                    <a:pt x="116972" y="85357"/>
                  </a:cubicBezTo>
                  <a:cubicBezTo>
                    <a:pt x="80485" y="58789"/>
                    <a:pt x="50754" y="37123"/>
                    <a:pt x="29571" y="21705"/>
                  </a:cubicBezTo>
                  <a:cubicBezTo>
                    <a:pt x="19563" y="14580"/>
                    <a:pt x="11587" y="8916"/>
                    <a:pt x="5606" y="4661"/>
                  </a:cubicBezTo>
                  <a:cubicBezTo>
                    <a:pt x="81" y="826"/>
                    <a:pt x="-2878" y="-1104"/>
                    <a:pt x="-3018" y="-927"/>
                  </a:cubicBezTo>
                  <a:cubicBezTo>
                    <a:pt x="-3144" y="-736"/>
                    <a:pt x="-465" y="1550"/>
                    <a:pt x="4819" y="5728"/>
                  </a:cubicBezTo>
                  <a:cubicBezTo>
                    <a:pt x="10609" y="10224"/>
                    <a:pt x="18331" y="16231"/>
                    <a:pt x="28034" y="23775"/>
                  </a:cubicBezTo>
                  <a:cubicBezTo>
                    <a:pt x="48913" y="39612"/>
                    <a:pt x="78212" y="61824"/>
                    <a:pt x="114178" y="89116"/>
                  </a:cubicBezTo>
                  <a:cubicBezTo>
                    <a:pt x="187787" y="144133"/>
                    <a:pt x="288575" y="219495"/>
                    <a:pt x="399953" y="302743"/>
                  </a:cubicBezTo>
                  <a:cubicBezTo>
                    <a:pt x="456062" y="343980"/>
                    <a:pt x="508449" y="384785"/>
                    <a:pt x="559072" y="418072"/>
                  </a:cubicBezTo>
                  <a:cubicBezTo>
                    <a:pt x="584396" y="434633"/>
                    <a:pt x="609148" y="449403"/>
                    <a:pt x="633202" y="461607"/>
                  </a:cubicBezTo>
                  <a:cubicBezTo>
                    <a:pt x="657332" y="473660"/>
                    <a:pt x="680585" y="483324"/>
                    <a:pt x="702455" y="490398"/>
                  </a:cubicBezTo>
                  <a:cubicBezTo>
                    <a:pt x="746333" y="504330"/>
                    <a:pt x="784128" y="506629"/>
                    <a:pt x="809630" y="504889"/>
                  </a:cubicBezTo>
                  <a:cubicBezTo>
                    <a:pt x="816018" y="504330"/>
                    <a:pt x="821721" y="504178"/>
                    <a:pt x="826597" y="503390"/>
                  </a:cubicBezTo>
                  <a:cubicBezTo>
                    <a:pt x="831296" y="502527"/>
                    <a:pt x="835360" y="501765"/>
                    <a:pt x="838866" y="501130"/>
                  </a:cubicBezTo>
                  <a:cubicBezTo>
                    <a:pt x="845495" y="499860"/>
                    <a:pt x="848924" y="499085"/>
                    <a:pt x="848886" y="498869"/>
                  </a:cubicBezTo>
                </a:path>
              </a:pathLst>
            </a:custGeom>
            <a:solidFill>
              <a:srgbClr val="040606"/>
            </a:solidFill>
            <a:ln w="1270" cap="flat">
              <a:noFill/>
              <a:prstDash val="solid"/>
              <a:miter/>
            </a:ln>
          </p:spPr>
          <p:txBody>
            <a:bodyPr rtlCol="0" anchor="ctr"/>
            <a:lstStyle/>
            <a:p>
              <a:endParaRPr lang="fr-FR" dirty="0"/>
            </a:p>
          </p:txBody>
        </p:sp>
        <p:sp>
          <p:nvSpPr>
            <p:cNvPr id="150" name="Freeform: Shape 149">
              <a:extLst>
                <a:ext uri="{FF2B5EF4-FFF2-40B4-BE49-F238E27FC236}">
                  <a16:creationId xmlns:a16="http://schemas.microsoft.com/office/drawing/2014/main" id="{F111D7CA-E466-0729-E693-4C29EFB4176B}"/>
                </a:ext>
              </a:extLst>
            </p:cNvPr>
            <p:cNvSpPr/>
            <p:nvPr/>
          </p:nvSpPr>
          <p:spPr>
            <a:xfrm flipV="1">
              <a:off x="8239262" y="10240789"/>
              <a:ext cx="315729" cy="271370"/>
            </a:xfrm>
            <a:custGeom>
              <a:avLst/>
              <a:gdLst>
                <a:gd name="connsiteX0" fmla="*/ 312150 w 315729"/>
                <a:gd name="connsiteY0" fmla="*/ -930 h 271370"/>
                <a:gd name="connsiteX1" fmla="*/ 306677 w 315729"/>
                <a:gd name="connsiteY1" fmla="*/ 16989 h 271370"/>
                <a:gd name="connsiteX2" fmla="*/ 293202 w 315729"/>
                <a:gd name="connsiteY2" fmla="*/ 66049 h 271370"/>
                <a:gd name="connsiteX3" fmla="*/ 267167 w 315729"/>
                <a:gd name="connsiteY3" fmla="*/ 136471 h 271370"/>
                <a:gd name="connsiteX4" fmla="*/ 215719 w 315729"/>
                <a:gd name="connsiteY4" fmla="*/ 211490 h 271370"/>
                <a:gd name="connsiteX5" fmla="*/ 138770 w 315729"/>
                <a:gd name="connsiteY5" fmla="*/ 258010 h 271370"/>
                <a:gd name="connsiteX6" fmla="*/ 64830 w 315729"/>
                <a:gd name="connsiteY6" fmla="*/ 264500 h 271370"/>
                <a:gd name="connsiteX7" fmla="*/ -3483 w 315729"/>
                <a:gd name="connsiteY7" fmla="*/ 252879 h 271370"/>
                <a:gd name="connsiteX8" fmla="*/ 962 w 315729"/>
                <a:gd name="connsiteY8" fmla="*/ 254898 h 271370"/>
                <a:gd name="connsiteX9" fmla="*/ 14170 w 315729"/>
                <a:gd name="connsiteY9" fmla="*/ 259242 h 271370"/>
                <a:gd name="connsiteX10" fmla="*/ 64424 w 315729"/>
                <a:gd name="connsiteY10" fmla="*/ 269148 h 271370"/>
                <a:gd name="connsiteX11" fmla="*/ 140408 w 315729"/>
                <a:gd name="connsiteY11" fmla="*/ 263877 h 271370"/>
                <a:gd name="connsiteX12" fmla="*/ 220393 w 315729"/>
                <a:gd name="connsiteY12" fmla="*/ 216176 h 271370"/>
                <a:gd name="connsiteX13" fmla="*/ 272704 w 315729"/>
                <a:gd name="connsiteY13" fmla="*/ 139036 h 271370"/>
                <a:gd name="connsiteX14" fmla="*/ 297697 w 315729"/>
                <a:gd name="connsiteY14" fmla="*/ 67319 h 271370"/>
                <a:gd name="connsiteX15" fmla="*/ 309191 w 315729"/>
                <a:gd name="connsiteY15" fmla="*/ 17574 h 271370"/>
                <a:gd name="connsiteX16" fmla="*/ 312150 w 315729"/>
                <a:gd name="connsiteY16" fmla="*/ -930 h 27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5729" h="271370">
                  <a:moveTo>
                    <a:pt x="312150" y="-930"/>
                  </a:moveTo>
                  <a:cubicBezTo>
                    <a:pt x="311693" y="-1032"/>
                    <a:pt x="309788" y="5356"/>
                    <a:pt x="306677" y="16989"/>
                  </a:cubicBezTo>
                  <a:cubicBezTo>
                    <a:pt x="303540" y="28610"/>
                    <a:pt x="299235" y="45475"/>
                    <a:pt x="293202" y="66049"/>
                  </a:cubicBezTo>
                  <a:cubicBezTo>
                    <a:pt x="287093" y="86598"/>
                    <a:pt x="279143" y="110919"/>
                    <a:pt x="267167" y="136471"/>
                  </a:cubicBezTo>
                  <a:cubicBezTo>
                    <a:pt x="255128" y="161871"/>
                    <a:pt x="238655" y="188617"/>
                    <a:pt x="215719" y="211490"/>
                  </a:cubicBezTo>
                  <a:cubicBezTo>
                    <a:pt x="192999" y="234566"/>
                    <a:pt x="165707" y="250542"/>
                    <a:pt x="138770" y="258010"/>
                  </a:cubicBezTo>
                  <a:cubicBezTo>
                    <a:pt x="111783" y="265668"/>
                    <a:pt x="86014" y="266036"/>
                    <a:pt x="64830" y="264500"/>
                  </a:cubicBezTo>
                  <a:cubicBezTo>
                    <a:pt x="22209" y="260905"/>
                    <a:pt x="-3140" y="251444"/>
                    <a:pt x="-3483" y="252879"/>
                  </a:cubicBezTo>
                  <a:cubicBezTo>
                    <a:pt x="-3546" y="253108"/>
                    <a:pt x="-2010" y="253781"/>
                    <a:pt x="962" y="254898"/>
                  </a:cubicBezTo>
                  <a:cubicBezTo>
                    <a:pt x="3921" y="256054"/>
                    <a:pt x="8379" y="257527"/>
                    <a:pt x="14170" y="259242"/>
                  </a:cubicBezTo>
                  <a:cubicBezTo>
                    <a:pt x="25752" y="262607"/>
                    <a:pt x="42809" y="266963"/>
                    <a:pt x="64424" y="269148"/>
                  </a:cubicBezTo>
                  <a:cubicBezTo>
                    <a:pt x="85925" y="271307"/>
                    <a:pt x="112354" y="271485"/>
                    <a:pt x="140408" y="263877"/>
                  </a:cubicBezTo>
                  <a:cubicBezTo>
                    <a:pt x="168424" y="256473"/>
                    <a:pt x="197012" y="239950"/>
                    <a:pt x="220393" y="216176"/>
                  </a:cubicBezTo>
                  <a:cubicBezTo>
                    <a:pt x="244053" y="192567"/>
                    <a:pt x="260728" y="165046"/>
                    <a:pt x="272704" y="139036"/>
                  </a:cubicBezTo>
                  <a:cubicBezTo>
                    <a:pt x="284579" y="112900"/>
                    <a:pt x="292135" y="88147"/>
                    <a:pt x="297697" y="67319"/>
                  </a:cubicBezTo>
                  <a:cubicBezTo>
                    <a:pt x="303210" y="46441"/>
                    <a:pt x="306816" y="29385"/>
                    <a:pt x="309191" y="17574"/>
                  </a:cubicBezTo>
                  <a:cubicBezTo>
                    <a:pt x="311528" y="5750"/>
                    <a:pt x="312582" y="-829"/>
                    <a:pt x="312150" y="-930"/>
                  </a:cubicBezTo>
                </a:path>
              </a:pathLst>
            </a:custGeom>
            <a:solidFill>
              <a:srgbClr val="040606"/>
            </a:solidFill>
            <a:ln w="1270" cap="flat">
              <a:noFill/>
              <a:prstDash val="solid"/>
              <a:miter/>
            </a:ln>
          </p:spPr>
          <p:txBody>
            <a:bodyPr rtlCol="0" anchor="ctr"/>
            <a:lstStyle/>
            <a:p>
              <a:endParaRPr lang="fr-FR" dirty="0"/>
            </a:p>
          </p:txBody>
        </p:sp>
      </p:grpSp>
      <p:sp>
        <p:nvSpPr>
          <p:cNvPr id="153" name="Freeform: Shape 152">
            <a:extLst>
              <a:ext uri="{FF2B5EF4-FFF2-40B4-BE49-F238E27FC236}">
                <a16:creationId xmlns:a16="http://schemas.microsoft.com/office/drawing/2014/main" id="{9E2660AB-1C9B-C995-B5D7-003B2818BE00}"/>
              </a:ext>
            </a:extLst>
          </p:cNvPr>
          <p:cNvSpPr/>
          <p:nvPr/>
        </p:nvSpPr>
        <p:spPr>
          <a:xfrm flipV="1">
            <a:off x="8234834" y="1125075"/>
            <a:ext cx="914864" cy="915442"/>
          </a:xfrm>
          <a:custGeom>
            <a:avLst/>
            <a:gdLst>
              <a:gd name="connsiteX0" fmla="*/ 76923 w 914864"/>
              <a:gd name="connsiteY0" fmla="*/ 196861 h 915442"/>
              <a:gd name="connsiteX1" fmla="*/ 73253 w 914864"/>
              <a:gd name="connsiteY1" fmla="*/ 203287 h 915442"/>
              <a:gd name="connsiteX2" fmla="*/ 62102 w 914864"/>
              <a:gd name="connsiteY2" fmla="*/ 221905 h 915442"/>
              <a:gd name="connsiteX3" fmla="*/ 53847 w 914864"/>
              <a:gd name="connsiteY3" fmla="*/ 235571 h 915442"/>
              <a:gd name="connsiteX4" fmla="*/ 45452 w 914864"/>
              <a:gd name="connsiteY4" fmla="*/ 252931 h 915442"/>
              <a:gd name="connsiteX5" fmla="*/ 35788 w 914864"/>
              <a:gd name="connsiteY5" fmla="*/ 273226 h 915442"/>
              <a:gd name="connsiteX6" fmla="*/ 31089 w 914864"/>
              <a:gd name="connsiteY6" fmla="*/ 284707 h 915442"/>
              <a:gd name="connsiteX7" fmla="*/ 26656 w 914864"/>
              <a:gd name="connsiteY7" fmla="*/ 297115 h 915442"/>
              <a:gd name="connsiteX8" fmla="*/ -77 w 914864"/>
              <a:gd name="connsiteY8" fmla="*/ 425550 h 915442"/>
              <a:gd name="connsiteX9" fmla="*/ 22504 w 914864"/>
              <a:gd name="connsiteY9" fmla="*/ 597254 h 915442"/>
              <a:gd name="connsiteX10" fmla="*/ 30466 w 914864"/>
              <a:gd name="connsiteY10" fmla="*/ 620419 h 915442"/>
              <a:gd name="connsiteX11" fmla="*/ 40703 w 914864"/>
              <a:gd name="connsiteY11" fmla="*/ 643291 h 915442"/>
              <a:gd name="connsiteX12" fmla="*/ 45973 w 914864"/>
              <a:gd name="connsiteY12" fmla="*/ 654899 h 915442"/>
              <a:gd name="connsiteX13" fmla="*/ 51752 w 914864"/>
              <a:gd name="connsiteY13" fmla="*/ 666380 h 915442"/>
              <a:gd name="connsiteX14" fmla="*/ 64833 w 914864"/>
              <a:gd name="connsiteY14" fmla="*/ 689049 h 915442"/>
              <a:gd name="connsiteX15" fmla="*/ 71538 w 914864"/>
              <a:gd name="connsiteY15" fmla="*/ 700505 h 915442"/>
              <a:gd name="connsiteX16" fmla="*/ 79349 w 914864"/>
              <a:gd name="connsiteY16" fmla="*/ 711414 h 915442"/>
              <a:gd name="connsiteX17" fmla="*/ 95186 w 914864"/>
              <a:gd name="connsiteY17" fmla="*/ 733537 h 915442"/>
              <a:gd name="connsiteX18" fmla="*/ 113232 w 914864"/>
              <a:gd name="connsiteY18" fmla="*/ 754556 h 915442"/>
              <a:gd name="connsiteX19" fmla="*/ 122491 w 914864"/>
              <a:gd name="connsiteY19" fmla="*/ 765110 h 915442"/>
              <a:gd name="connsiteX20" fmla="*/ 127215 w 914864"/>
              <a:gd name="connsiteY20" fmla="*/ 770367 h 915442"/>
              <a:gd name="connsiteX21" fmla="*/ 132409 w 914864"/>
              <a:gd name="connsiteY21" fmla="*/ 775219 h 915442"/>
              <a:gd name="connsiteX22" fmla="*/ 176059 w 914864"/>
              <a:gd name="connsiteY22" fmla="*/ 813116 h 915442"/>
              <a:gd name="connsiteX23" fmla="*/ 199846 w 914864"/>
              <a:gd name="connsiteY23" fmla="*/ 830769 h 915442"/>
              <a:gd name="connsiteX24" fmla="*/ 225538 w 914864"/>
              <a:gd name="connsiteY24" fmla="*/ 846441 h 915442"/>
              <a:gd name="connsiteX25" fmla="*/ 238607 w 914864"/>
              <a:gd name="connsiteY25" fmla="*/ 854200 h 915442"/>
              <a:gd name="connsiteX26" fmla="*/ 252424 w 914864"/>
              <a:gd name="connsiteY26" fmla="*/ 860830 h 915442"/>
              <a:gd name="connsiteX27" fmla="*/ 280441 w 914864"/>
              <a:gd name="connsiteY27" fmla="*/ 873974 h 915442"/>
              <a:gd name="connsiteX28" fmla="*/ 340448 w 914864"/>
              <a:gd name="connsiteY28" fmla="*/ 893481 h 915442"/>
              <a:gd name="connsiteX29" fmla="*/ 355993 w 914864"/>
              <a:gd name="connsiteY29" fmla="*/ 897418 h 915442"/>
              <a:gd name="connsiteX30" fmla="*/ 363816 w 914864"/>
              <a:gd name="connsiteY30" fmla="*/ 899349 h 915442"/>
              <a:gd name="connsiteX31" fmla="*/ 371804 w 914864"/>
              <a:gd name="connsiteY31" fmla="*/ 900542 h 915442"/>
              <a:gd name="connsiteX32" fmla="*/ 403999 w 914864"/>
              <a:gd name="connsiteY32" fmla="*/ 905419 h 915442"/>
              <a:gd name="connsiteX33" fmla="*/ 436879 w 914864"/>
              <a:gd name="connsiteY33" fmla="*/ 907439 h 915442"/>
              <a:gd name="connsiteX34" fmla="*/ 453465 w 914864"/>
              <a:gd name="connsiteY34" fmla="*/ 908036 h 915442"/>
              <a:gd name="connsiteX35" fmla="*/ 470141 w 914864"/>
              <a:gd name="connsiteY35" fmla="*/ 907312 h 915442"/>
              <a:gd name="connsiteX36" fmla="*/ 537349 w 914864"/>
              <a:gd name="connsiteY36" fmla="*/ 900238 h 915442"/>
              <a:gd name="connsiteX37" fmla="*/ 570737 w 914864"/>
              <a:gd name="connsiteY37" fmla="*/ 892287 h 915442"/>
              <a:gd name="connsiteX38" fmla="*/ 579144 w 914864"/>
              <a:gd name="connsiteY38" fmla="*/ 890294 h 915442"/>
              <a:gd name="connsiteX39" fmla="*/ 587336 w 914864"/>
              <a:gd name="connsiteY39" fmla="*/ 887538 h 915442"/>
              <a:gd name="connsiteX40" fmla="*/ 603770 w 914864"/>
              <a:gd name="connsiteY40" fmla="*/ 881912 h 915442"/>
              <a:gd name="connsiteX41" fmla="*/ 620267 w 914864"/>
              <a:gd name="connsiteY41" fmla="*/ 876286 h 915442"/>
              <a:gd name="connsiteX42" fmla="*/ 636244 w 914864"/>
              <a:gd name="connsiteY42" fmla="*/ 869110 h 915442"/>
              <a:gd name="connsiteX43" fmla="*/ 652246 w 914864"/>
              <a:gd name="connsiteY43" fmla="*/ 861846 h 915442"/>
              <a:gd name="connsiteX44" fmla="*/ 660285 w 914864"/>
              <a:gd name="connsiteY44" fmla="*/ 858201 h 915442"/>
              <a:gd name="connsiteX45" fmla="*/ 667981 w 914864"/>
              <a:gd name="connsiteY45" fmla="*/ 853845 h 915442"/>
              <a:gd name="connsiteX46" fmla="*/ 698753 w 914864"/>
              <a:gd name="connsiteY46" fmla="*/ 836103 h 915442"/>
              <a:gd name="connsiteX47" fmla="*/ 727900 w 914864"/>
              <a:gd name="connsiteY47" fmla="*/ 815313 h 915442"/>
              <a:gd name="connsiteX48" fmla="*/ 828039 w 914864"/>
              <a:gd name="connsiteY48" fmla="*/ 710309 h 915442"/>
              <a:gd name="connsiteX49" fmla="*/ 889558 w 914864"/>
              <a:gd name="connsiteY49" fmla="*/ 578839 h 915442"/>
              <a:gd name="connsiteX50" fmla="*/ 898359 w 914864"/>
              <a:gd name="connsiteY50" fmla="*/ 544130 h 915442"/>
              <a:gd name="connsiteX51" fmla="*/ 903693 w 914864"/>
              <a:gd name="connsiteY51" fmla="*/ 508989 h 915442"/>
              <a:gd name="connsiteX52" fmla="*/ 904988 w 914864"/>
              <a:gd name="connsiteY52" fmla="*/ 500251 h 915442"/>
              <a:gd name="connsiteX53" fmla="*/ 905459 w 914864"/>
              <a:gd name="connsiteY53" fmla="*/ 491437 h 915442"/>
              <a:gd name="connsiteX54" fmla="*/ 906398 w 914864"/>
              <a:gd name="connsiteY54" fmla="*/ 473873 h 915442"/>
              <a:gd name="connsiteX55" fmla="*/ 907287 w 914864"/>
              <a:gd name="connsiteY55" fmla="*/ 456385 h 915442"/>
              <a:gd name="connsiteX56" fmla="*/ 906551 w 914864"/>
              <a:gd name="connsiteY56" fmla="*/ 438948 h 915442"/>
              <a:gd name="connsiteX57" fmla="*/ 905814 w 914864"/>
              <a:gd name="connsiteY57" fmla="*/ 421600 h 915442"/>
              <a:gd name="connsiteX58" fmla="*/ 905408 w 914864"/>
              <a:gd name="connsiteY58" fmla="*/ 412964 h 915442"/>
              <a:gd name="connsiteX59" fmla="*/ 904214 w 914864"/>
              <a:gd name="connsiteY59" fmla="*/ 404417 h 915442"/>
              <a:gd name="connsiteX60" fmla="*/ 899502 w 914864"/>
              <a:gd name="connsiteY60" fmla="*/ 370406 h 915442"/>
              <a:gd name="connsiteX61" fmla="*/ 881684 w 914864"/>
              <a:gd name="connsiteY61" fmla="*/ 305205 h 915442"/>
              <a:gd name="connsiteX62" fmla="*/ 876299 w 914864"/>
              <a:gd name="connsiteY62" fmla="*/ 289393 h 915442"/>
              <a:gd name="connsiteX63" fmla="*/ 869708 w 914864"/>
              <a:gd name="connsiteY63" fmla="*/ 274153 h 915442"/>
              <a:gd name="connsiteX64" fmla="*/ 855903 w 914864"/>
              <a:gd name="connsiteY64" fmla="*/ 244257 h 915442"/>
              <a:gd name="connsiteX65" fmla="*/ 839660 w 914864"/>
              <a:gd name="connsiteY65" fmla="*/ 216025 h 915442"/>
              <a:gd name="connsiteX66" fmla="*/ 835634 w 914864"/>
              <a:gd name="connsiteY66" fmla="*/ 209015 h 915442"/>
              <a:gd name="connsiteX67" fmla="*/ 830999 w 914864"/>
              <a:gd name="connsiteY67" fmla="*/ 202436 h 915442"/>
              <a:gd name="connsiteX68" fmla="*/ 821676 w 914864"/>
              <a:gd name="connsiteY68" fmla="*/ 189368 h 915442"/>
              <a:gd name="connsiteX69" fmla="*/ 781710 w 914864"/>
              <a:gd name="connsiteY69" fmla="*/ 140536 h 915442"/>
              <a:gd name="connsiteX70" fmla="*/ 759269 w 914864"/>
              <a:gd name="connsiteY70" fmla="*/ 119213 h 915442"/>
              <a:gd name="connsiteX71" fmla="*/ 748080 w 914864"/>
              <a:gd name="connsiteY71" fmla="*/ 108748 h 915442"/>
              <a:gd name="connsiteX72" fmla="*/ 736104 w 914864"/>
              <a:gd name="connsiteY72" fmla="*/ 99376 h 915442"/>
              <a:gd name="connsiteX73" fmla="*/ 712164 w 914864"/>
              <a:gd name="connsiteY73" fmla="*/ 81138 h 915442"/>
              <a:gd name="connsiteX74" fmla="*/ 687082 w 914864"/>
              <a:gd name="connsiteY74" fmla="*/ 65391 h 915442"/>
              <a:gd name="connsiteX75" fmla="*/ 635901 w 914864"/>
              <a:gd name="connsiteY75" fmla="*/ 38479 h 915442"/>
              <a:gd name="connsiteX76" fmla="*/ 629500 w 914864"/>
              <a:gd name="connsiteY76" fmla="*/ 35393 h 915442"/>
              <a:gd name="connsiteX77" fmla="*/ 622884 w 914864"/>
              <a:gd name="connsiteY77" fmla="*/ 32917 h 915442"/>
              <a:gd name="connsiteX78" fmla="*/ 609688 w 914864"/>
              <a:gd name="connsiteY78" fmla="*/ 28116 h 915442"/>
              <a:gd name="connsiteX79" fmla="*/ 583539 w 914864"/>
              <a:gd name="connsiteY79" fmla="*/ 18947 h 915442"/>
              <a:gd name="connsiteX80" fmla="*/ 557174 w 914864"/>
              <a:gd name="connsiteY80" fmla="*/ 12216 h 915442"/>
              <a:gd name="connsiteX81" fmla="*/ 544181 w 914864"/>
              <a:gd name="connsiteY81" fmla="*/ 8901 h 915442"/>
              <a:gd name="connsiteX82" fmla="*/ 531062 w 914864"/>
              <a:gd name="connsiteY82" fmla="*/ 6831 h 915442"/>
              <a:gd name="connsiteX83" fmla="*/ 505205 w 914864"/>
              <a:gd name="connsiteY83" fmla="*/ 2881 h 915442"/>
              <a:gd name="connsiteX84" fmla="*/ 492391 w 914864"/>
              <a:gd name="connsiteY84" fmla="*/ 1662 h 915442"/>
              <a:gd name="connsiteX85" fmla="*/ 479666 w 914864"/>
              <a:gd name="connsiteY85" fmla="*/ 964 h 915442"/>
              <a:gd name="connsiteX86" fmla="*/ 454646 w 914864"/>
              <a:gd name="connsiteY86" fmla="*/ -256 h 915442"/>
              <a:gd name="connsiteX87" fmla="*/ 430161 w 914864"/>
              <a:gd name="connsiteY87" fmla="*/ 747 h 915442"/>
              <a:gd name="connsiteX88" fmla="*/ 261987 w 914864"/>
              <a:gd name="connsiteY88" fmla="*/ 42073 h 915442"/>
              <a:gd name="connsiteX89" fmla="*/ 244779 w 914864"/>
              <a:gd name="connsiteY89" fmla="*/ 49909 h 915442"/>
              <a:gd name="connsiteX90" fmla="*/ 228955 w 914864"/>
              <a:gd name="connsiteY90" fmla="*/ 58977 h 915442"/>
              <a:gd name="connsiteX91" fmla="*/ 213715 w 914864"/>
              <a:gd name="connsiteY91" fmla="*/ 67702 h 915442"/>
              <a:gd name="connsiteX92" fmla="*/ 206387 w 914864"/>
              <a:gd name="connsiteY92" fmla="*/ 72007 h 915442"/>
              <a:gd name="connsiteX93" fmla="*/ 199592 w 914864"/>
              <a:gd name="connsiteY93" fmla="*/ 76833 h 915442"/>
              <a:gd name="connsiteX94" fmla="*/ 173850 w 914864"/>
              <a:gd name="connsiteY94" fmla="*/ 95108 h 915442"/>
              <a:gd name="connsiteX95" fmla="*/ 152056 w 914864"/>
              <a:gd name="connsiteY95" fmla="*/ 113625 h 915442"/>
              <a:gd name="connsiteX96" fmla="*/ 142100 w 914864"/>
              <a:gd name="connsiteY96" fmla="*/ 122274 h 915442"/>
              <a:gd name="connsiteX97" fmla="*/ 133121 w 914864"/>
              <a:gd name="connsiteY97" fmla="*/ 130821 h 915442"/>
              <a:gd name="connsiteX98" fmla="*/ 117716 w 914864"/>
              <a:gd name="connsiteY98" fmla="*/ 147191 h 915442"/>
              <a:gd name="connsiteX99" fmla="*/ 104609 w 914864"/>
              <a:gd name="connsiteY99" fmla="*/ 161314 h 915442"/>
              <a:gd name="connsiteX100" fmla="*/ 94868 w 914864"/>
              <a:gd name="connsiteY100" fmla="*/ 173963 h 915442"/>
              <a:gd name="connsiteX101" fmla="*/ 81571 w 914864"/>
              <a:gd name="connsiteY101" fmla="*/ 191108 h 915442"/>
              <a:gd name="connsiteX102" fmla="*/ 76923 w 914864"/>
              <a:gd name="connsiteY102" fmla="*/ 196861 h 915442"/>
              <a:gd name="connsiteX103" fmla="*/ 81216 w 914864"/>
              <a:gd name="connsiteY103" fmla="*/ 190854 h 915442"/>
              <a:gd name="connsiteX104" fmla="*/ 94195 w 914864"/>
              <a:gd name="connsiteY104" fmla="*/ 173442 h 915442"/>
              <a:gd name="connsiteX105" fmla="*/ 103796 w 914864"/>
              <a:gd name="connsiteY105" fmla="*/ 160641 h 915442"/>
              <a:gd name="connsiteX106" fmla="*/ 116776 w 914864"/>
              <a:gd name="connsiteY106" fmla="*/ 146340 h 915442"/>
              <a:gd name="connsiteX107" fmla="*/ 132092 w 914864"/>
              <a:gd name="connsiteY107" fmla="*/ 129792 h 915442"/>
              <a:gd name="connsiteX108" fmla="*/ 141033 w 914864"/>
              <a:gd name="connsiteY108" fmla="*/ 121143 h 915442"/>
              <a:gd name="connsiteX109" fmla="*/ 150964 w 914864"/>
              <a:gd name="connsiteY109" fmla="*/ 112393 h 915442"/>
              <a:gd name="connsiteX110" fmla="*/ 172732 w 914864"/>
              <a:gd name="connsiteY110" fmla="*/ 93661 h 915442"/>
              <a:gd name="connsiteX111" fmla="*/ 198462 w 914864"/>
              <a:gd name="connsiteY111" fmla="*/ 75170 h 915442"/>
              <a:gd name="connsiteX112" fmla="*/ 205269 w 914864"/>
              <a:gd name="connsiteY112" fmla="*/ 70280 h 915442"/>
              <a:gd name="connsiteX113" fmla="*/ 212610 w 914864"/>
              <a:gd name="connsiteY113" fmla="*/ 65911 h 915442"/>
              <a:gd name="connsiteX114" fmla="*/ 227863 w 914864"/>
              <a:gd name="connsiteY114" fmla="*/ 57072 h 915442"/>
              <a:gd name="connsiteX115" fmla="*/ 243738 w 914864"/>
              <a:gd name="connsiteY115" fmla="*/ 47890 h 915442"/>
              <a:gd name="connsiteX116" fmla="*/ 260997 w 914864"/>
              <a:gd name="connsiteY116" fmla="*/ 39940 h 915442"/>
              <a:gd name="connsiteX117" fmla="*/ 430008 w 914864"/>
              <a:gd name="connsiteY117" fmla="*/ -2237 h 915442"/>
              <a:gd name="connsiteX118" fmla="*/ 454659 w 914864"/>
              <a:gd name="connsiteY118" fmla="*/ -3329 h 915442"/>
              <a:gd name="connsiteX119" fmla="*/ 479856 w 914864"/>
              <a:gd name="connsiteY119" fmla="*/ -2161 h 915442"/>
              <a:gd name="connsiteX120" fmla="*/ 492670 w 914864"/>
              <a:gd name="connsiteY120" fmla="*/ -1488 h 915442"/>
              <a:gd name="connsiteX121" fmla="*/ 505573 w 914864"/>
              <a:gd name="connsiteY121" fmla="*/ -306 h 915442"/>
              <a:gd name="connsiteX122" fmla="*/ 531621 w 914864"/>
              <a:gd name="connsiteY122" fmla="*/ 3618 h 915442"/>
              <a:gd name="connsiteX123" fmla="*/ 544829 w 914864"/>
              <a:gd name="connsiteY123" fmla="*/ 5675 h 915442"/>
              <a:gd name="connsiteX124" fmla="*/ 557936 w 914864"/>
              <a:gd name="connsiteY124" fmla="*/ 8977 h 915442"/>
              <a:gd name="connsiteX125" fmla="*/ 584517 w 914864"/>
              <a:gd name="connsiteY125" fmla="*/ 15695 h 915442"/>
              <a:gd name="connsiteX126" fmla="*/ 610882 w 914864"/>
              <a:gd name="connsiteY126" fmla="*/ 24890 h 915442"/>
              <a:gd name="connsiteX127" fmla="*/ 624179 w 914864"/>
              <a:gd name="connsiteY127" fmla="*/ 29691 h 915442"/>
              <a:gd name="connsiteX128" fmla="*/ 630859 w 914864"/>
              <a:gd name="connsiteY128" fmla="*/ 32180 h 915442"/>
              <a:gd name="connsiteX129" fmla="*/ 637323 w 914864"/>
              <a:gd name="connsiteY129" fmla="*/ 35266 h 915442"/>
              <a:gd name="connsiteX130" fmla="*/ 688936 w 914864"/>
              <a:gd name="connsiteY130" fmla="*/ 62292 h 915442"/>
              <a:gd name="connsiteX131" fmla="*/ 714247 w 914864"/>
              <a:gd name="connsiteY131" fmla="*/ 78129 h 915442"/>
              <a:gd name="connsiteX132" fmla="*/ 738428 w 914864"/>
              <a:gd name="connsiteY132" fmla="*/ 96467 h 915442"/>
              <a:gd name="connsiteX133" fmla="*/ 750519 w 914864"/>
              <a:gd name="connsiteY133" fmla="*/ 105891 h 915442"/>
              <a:gd name="connsiteX134" fmla="*/ 761809 w 914864"/>
              <a:gd name="connsiteY134" fmla="*/ 116432 h 915442"/>
              <a:gd name="connsiteX135" fmla="*/ 784466 w 914864"/>
              <a:gd name="connsiteY135" fmla="*/ 137895 h 915442"/>
              <a:gd name="connsiteX136" fmla="*/ 824839 w 914864"/>
              <a:gd name="connsiteY136" fmla="*/ 187095 h 915442"/>
              <a:gd name="connsiteX137" fmla="*/ 834249 w 914864"/>
              <a:gd name="connsiteY137" fmla="*/ 200252 h 915442"/>
              <a:gd name="connsiteX138" fmla="*/ 838936 w 914864"/>
              <a:gd name="connsiteY138" fmla="*/ 206907 h 915442"/>
              <a:gd name="connsiteX139" fmla="*/ 843013 w 914864"/>
              <a:gd name="connsiteY139" fmla="*/ 213968 h 915442"/>
              <a:gd name="connsiteX140" fmla="*/ 859421 w 914864"/>
              <a:gd name="connsiteY140" fmla="*/ 242428 h 915442"/>
              <a:gd name="connsiteX141" fmla="*/ 873378 w 914864"/>
              <a:gd name="connsiteY141" fmla="*/ 272566 h 915442"/>
              <a:gd name="connsiteX142" fmla="*/ 880046 w 914864"/>
              <a:gd name="connsiteY142" fmla="*/ 287933 h 915442"/>
              <a:gd name="connsiteX143" fmla="*/ 885507 w 914864"/>
              <a:gd name="connsiteY143" fmla="*/ 303884 h 915442"/>
              <a:gd name="connsiteX144" fmla="*/ 903528 w 914864"/>
              <a:gd name="connsiteY144" fmla="*/ 369657 h 915442"/>
              <a:gd name="connsiteX145" fmla="*/ 908316 w 914864"/>
              <a:gd name="connsiteY145" fmla="*/ 403960 h 915442"/>
              <a:gd name="connsiteX146" fmla="*/ 909522 w 914864"/>
              <a:gd name="connsiteY146" fmla="*/ 412583 h 915442"/>
              <a:gd name="connsiteX147" fmla="*/ 909929 w 914864"/>
              <a:gd name="connsiteY147" fmla="*/ 421308 h 915442"/>
              <a:gd name="connsiteX148" fmla="*/ 910691 w 914864"/>
              <a:gd name="connsiteY148" fmla="*/ 438809 h 915442"/>
              <a:gd name="connsiteX149" fmla="*/ 911440 w 914864"/>
              <a:gd name="connsiteY149" fmla="*/ 456398 h 915442"/>
              <a:gd name="connsiteX150" fmla="*/ 910564 w 914864"/>
              <a:gd name="connsiteY150" fmla="*/ 474051 h 915442"/>
              <a:gd name="connsiteX151" fmla="*/ 909611 w 914864"/>
              <a:gd name="connsiteY151" fmla="*/ 491780 h 915442"/>
              <a:gd name="connsiteX152" fmla="*/ 909141 w 914864"/>
              <a:gd name="connsiteY152" fmla="*/ 500670 h 915442"/>
              <a:gd name="connsiteX153" fmla="*/ 907846 w 914864"/>
              <a:gd name="connsiteY153" fmla="*/ 509497 h 915442"/>
              <a:gd name="connsiteX154" fmla="*/ 902474 w 914864"/>
              <a:gd name="connsiteY154" fmla="*/ 544955 h 915442"/>
              <a:gd name="connsiteX155" fmla="*/ 893596 w 914864"/>
              <a:gd name="connsiteY155" fmla="*/ 579995 h 915442"/>
              <a:gd name="connsiteX156" fmla="*/ 831544 w 914864"/>
              <a:gd name="connsiteY156" fmla="*/ 712697 h 915442"/>
              <a:gd name="connsiteX157" fmla="*/ 730452 w 914864"/>
              <a:gd name="connsiteY157" fmla="*/ 818666 h 915442"/>
              <a:gd name="connsiteX158" fmla="*/ 701026 w 914864"/>
              <a:gd name="connsiteY158" fmla="*/ 839646 h 915442"/>
              <a:gd name="connsiteX159" fmla="*/ 669950 w 914864"/>
              <a:gd name="connsiteY159" fmla="*/ 857528 h 915442"/>
              <a:gd name="connsiteX160" fmla="*/ 662190 w 914864"/>
              <a:gd name="connsiteY160" fmla="*/ 861922 h 915442"/>
              <a:gd name="connsiteX161" fmla="*/ 654087 w 914864"/>
              <a:gd name="connsiteY161" fmla="*/ 865605 h 915442"/>
              <a:gd name="connsiteX162" fmla="*/ 637907 w 914864"/>
              <a:gd name="connsiteY162" fmla="*/ 872920 h 915442"/>
              <a:gd name="connsiteX163" fmla="*/ 621791 w 914864"/>
              <a:gd name="connsiteY163" fmla="*/ 880134 h 915442"/>
              <a:gd name="connsiteX164" fmla="*/ 605129 w 914864"/>
              <a:gd name="connsiteY164" fmla="*/ 885823 h 915442"/>
              <a:gd name="connsiteX165" fmla="*/ 588555 w 914864"/>
              <a:gd name="connsiteY165" fmla="*/ 891487 h 915442"/>
              <a:gd name="connsiteX166" fmla="*/ 580275 w 914864"/>
              <a:gd name="connsiteY166" fmla="*/ 894256 h 915442"/>
              <a:gd name="connsiteX167" fmla="*/ 571804 w 914864"/>
              <a:gd name="connsiteY167" fmla="*/ 896263 h 915442"/>
              <a:gd name="connsiteX168" fmla="*/ 538111 w 914864"/>
              <a:gd name="connsiteY168" fmla="*/ 904276 h 915442"/>
              <a:gd name="connsiteX169" fmla="*/ 470293 w 914864"/>
              <a:gd name="connsiteY169" fmla="*/ 911350 h 915442"/>
              <a:gd name="connsiteX170" fmla="*/ 453465 w 914864"/>
              <a:gd name="connsiteY170" fmla="*/ 912049 h 915442"/>
              <a:gd name="connsiteX171" fmla="*/ 436740 w 914864"/>
              <a:gd name="connsiteY171" fmla="*/ 911439 h 915442"/>
              <a:gd name="connsiteX172" fmla="*/ 403580 w 914864"/>
              <a:gd name="connsiteY172" fmla="*/ 909369 h 915442"/>
              <a:gd name="connsiteX173" fmla="*/ 371106 w 914864"/>
              <a:gd name="connsiteY173" fmla="*/ 904416 h 915442"/>
              <a:gd name="connsiteX174" fmla="*/ 363041 w 914864"/>
              <a:gd name="connsiteY174" fmla="*/ 903184 h 915442"/>
              <a:gd name="connsiteX175" fmla="*/ 355155 w 914864"/>
              <a:gd name="connsiteY175" fmla="*/ 901241 h 915442"/>
              <a:gd name="connsiteX176" fmla="*/ 339470 w 914864"/>
              <a:gd name="connsiteY176" fmla="*/ 897253 h 915442"/>
              <a:gd name="connsiteX177" fmla="*/ 278993 w 914864"/>
              <a:gd name="connsiteY177" fmla="*/ 877492 h 915442"/>
              <a:gd name="connsiteX178" fmla="*/ 250748 w 914864"/>
              <a:gd name="connsiteY178" fmla="*/ 864195 h 915442"/>
              <a:gd name="connsiteX179" fmla="*/ 236829 w 914864"/>
              <a:gd name="connsiteY179" fmla="*/ 857502 h 915442"/>
              <a:gd name="connsiteX180" fmla="*/ 223659 w 914864"/>
              <a:gd name="connsiteY180" fmla="*/ 849666 h 915442"/>
              <a:gd name="connsiteX181" fmla="*/ 197802 w 914864"/>
              <a:gd name="connsiteY181" fmla="*/ 833817 h 915442"/>
              <a:gd name="connsiteX182" fmla="*/ 173850 w 914864"/>
              <a:gd name="connsiteY182" fmla="*/ 815973 h 915442"/>
              <a:gd name="connsiteX183" fmla="*/ 129920 w 914864"/>
              <a:gd name="connsiteY183" fmla="*/ 777695 h 915442"/>
              <a:gd name="connsiteX184" fmla="*/ 124701 w 914864"/>
              <a:gd name="connsiteY184" fmla="*/ 772806 h 915442"/>
              <a:gd name="connsiteX185" fmla="*/ 119964 w 914864"/>
              <a:gd name="connsiteY185" fmla="*/ 767497 h 915442"/>
              <a:gd name="connsiteX186" fmla="*/ 110642 w 914864"/>
              <a:gd name="connsiteY186" fmla="*/ 756842 h 915442"/>
              <a:gd name="connsiteX187" fmla="*/ 92506 w 914864"/>
              <a:gd name="connsiteY187" fmla="*/ 735620 h 915442"/>
              <a:gd name="connsiteX188" fmla="*/ 76606 w 914864"/>
              <a:gd name="connsiteY188" fmla="*/ 713294 h 915442"/>
              <a:gd name="connsiteX189" fmla="*/ 68757 w 914864"/>
              <a:gd name="connsiteY189" fmla="*/ 702296 h 915442"/>
              <a:gd name="connsiteX190" fmla="*/ 62051 w 914864"/>
              <a:gd name="connsiteY190" fmla="*/ 690726 h 915442"/>
              <a:gd name="connsiteX191" fmla="*/ 48932 w 914864"/>
              <a:gd name="connsiteY191" fmla="*/ 667879 h 915442"/>
              <a:gd name="connsiteX192" fmla="*/ 43129 w 914864"/>
              <a:gd name="connsiteY192" fmla="*/ 656296 h 915442"/>
              <a:gd name="connsiteX193" fmla="*/ 37845 w 914864"/>
              <a:gd name="connsiteY193" fmla="*/ 644599 h 915442"/>
              <a:gd name="connsiteX194" fmla="*/ 27622 w 914864"/>
              <a:gd name="connsiteY194" fmla="*/ 621536 h 915442"/>
              <a:gd name="connsiteX195" fmla="*/ 19671 w 914864"/>
              <a:gd name="connsiteY195" fmla="*/ 598194 h 915442"/>
              <a:gd name="connsiteX196" fmla="*/ -2427 w 914864"/>
              <a:gd name="connsiteY196" fmla="*/ 425397 h 915442"/>
              <a:gd name="connsiteX197" fmla="*/ 25107 w 914864"/>
              <a:gd name="connsiteY197" fmla="*/ 296543 h 915442"/>
              <a:gd name="connsiteX198" fmla="*/ 29654 w 914864"/>
              <a:gd name="connsiteY198" fmla="*/ 284123 h 915442"/>
              <a:gd name="connsiteX199" fmla="*/ 34467 w 914864"/>
              <a:gd name="connsiteY199" fmla="*/ 272642 h 915442"/>
              <a:gd name="connsiteX200" fmla="*/ 44322 w 914864"/>
              <a:gd name="connsiteY200" fmla="*/ 252360 h 915442"/>
              <a:gd name="connsiteX201" fmla="*/ 52920 w 914864"/>
              <a:gd name="connsiteY201" fmla="*/ 235075 h 915442"/>
              <a:gd name="connsiteX202" fmla="*/ 61366 w 914864"/>
              <a:gd name="connsiteY202" fmla="*/ 221473 h 915442"/>
              <a:gd name="connsiteX203" fmla="*/ 72885 w 914864"/>
              <a:gd name="connsiteY203" fmla="*/ 203046 h 915442"/>
              <a:gd name="connsiteX204" fmla="*/ 76923 w 914864"/>
              <a:gd name="connsiteY204" fmla="*/ 196861 h 91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Lst>
            <a:rect l="l" t="t" r="r" b="b"/>
            <a:pathLst>
              <a:path w="914864" h="915442">
                <a:moveTo>
                  <a:pt x="76923" y="196861"/>
                </a:moveTo>
                <a:cubicBezTo>
                  <a:pt x="76923" y="196861"/>
                  <a:pt x="75729" y="199084"/>
                  <a:pt x="73253" y="203287"/>
                </a:cubicBezTo>
                <a:cubicBezTo>
                  <a:pt x="70675" y="207580"/>
                  <a:pt x="66954" y="213790"/>
                  <a:pt x="62102" y="221905"/>
                </a:cubicBezTo>
                <a:cubicBezTo>
                  <a:pt x="59639" y="225995"/>
                  <a:pt x="56882" y="230554"/>
                  <a:pt x="53847" y="235571"/>
                </a:cubicBezTo>
                <a:cubicBezTo>
                  <a:pt x="51053" y="240739"/>
                  <a:pt x="48501" y="246658"/>
                  <a:pt x="45452" y="252931"/>
                </a:cubicBezTo>
                <a:cubicBezTo>
                  <a:pt x="42468" y="259218"/>
                  <a:pt x="39242" y="265987"/>
                  <a:pt x="35788" y="273226"/>
                </a:cubicBezTo>
                <a:cubicBezTo>
                  <a:pt x="33934" y="276795"/>
                  <a:pt x="32460" y="280656"/>
                  <a:pt x="31089" y="284707"/>
                </a:cubicBezTo>
                <a:cubicBezTo>
                  <a:pt x="29654" y="288720"/>
                  <a:pt x="28181" y="292860"/>
                  <a:pt x="26656" y="297115"/>
                </a:cubicBezTo>
                <a:cubicBezTo>
                  <a:pt x="13347" y="330732"/>
                  <a:pt x="3416" y="374407"/>
                  <a:pt x="-77" y="425550"/>
                </a:cubicBezTo>
                <a:cubicBezTo>
                  <a:pt x="-3277" y="476642"/>
                  <a:pt x="1993" y="535938"/>
                  <a:pt x="22504" y="597254"/>
                </a:cubicBezTo>
                <a:cubicBezTo>
                  <a:pt x="25132" y="604887"/>
                  <a:pt x="27774" y="612608"/>
                  <a:pt x="30466" y="620419"/>
                </a:cubicBezTo>
                <a:cubicBezTo>
                  <a:pt x="33604" y="628051"/>
                  <a:pt x="37274" y="635582"/>
                  <a:pt x="40703" y="643291"/>
                </a:cubicBezTo>
                <a:cubicBezTo>
                  <a:pt x="42455" y="647139"/>
                  <a:pt x="44208" y="651013"/>
                  <a:pt x="45973" y="654899"/>
                </a:cubicBezTo>
                <a:cubicBezTo>
                  <a:pt x="47713" y="658811"/>
                  <a:pt x="49453" y="662722"/>
                  <a:pt x="51752" y="666380"/>
                </a:cubicBezTo>
                <a:cubicBezTo>
                  <a:pt x="56082" y="673860"/>
                  <a:pt x="60438" y="681417"/>
                  <a:pt x="64833" y="689049"/>
                </a:cubicBezTo>
                <a:cubicBezTo>
                  <a:pt x="67055" y="692847"/>
                  <a:pt x="69201" y="696720"/>
                  <a:pt x="71538" y="700505"/>
                </a:cubicBezTo>
                <a:cubicBezTo>
                  <a:pt x="74129" y="704124"/>
                  <a:pt x="76733" y="707757"/>
                  <a:pt x="79349" y="711414"/>
                </a:cubicBezTo>
                <a:cubicBezTo>
                  <a:pt x="84568" y="718717"/>
                  <a:pt x="89852" y="726083"/>
                  <a:pt x="95186" y="733537"/>
                </a:cubicBezTo>
                <a:cubicBezTo>
                  <a:pt x="100736" y="740802"/>
                  <a:pt x="107187" y="747469"/>
                  <a:pt x="113232" y="754556"/>
                </a:cubicBezTo>
                <a:cubicBezTo>
                  <a:pt x="116306" y="758061"/>
                  <a:pt x="119392" y="761579"/>
                  <a:pt x="122491" y="765110"/>
                </a:cubicBezTo>
                <a:cubicBezTo>
                  <a:pt x="124066" y="766862"/>
                  <a:pt x="125551" y="768704"/>
                  <a:pt x="127215" y="770367"/>
                </a:cubicBezTo>
                <a:lnTo>
                  <a:pt x="132409" y="775219"/>
                </a:lnTo>
                <a:cubicBezTo>
                  <a:pt x="146405" y="788008"/>
                  <a:pt x="159892" y="801927"/>
                  <a:pt x="176059" y="813116"/>
                </a:cubicBezTo>
                <a:cubicBezTo>
                  <a:pt x="183946" y="818920"/>
                  <a:pt x="191553" y="825282"/>
                  <a:pt x="199846" y="830769"/>
                </a:cubicBezTo>
                <a:cubicBezTo>
                  <a:pt x="208343" y="835950"/>
                  <a:pt x="216902" y="841183"/>
                  <a:pt x="225538" y="846441"/>
                </a:cubicBezTo>
                <a:cubicBezTo>
                  <a:pt x="229894" y="849006"/>
                  <a:pt x="234086" y="851902"/>
                  <a:pt x="238607" y="854200"/>
                </a:cubicBezTo>
                <a:cubicBezTo>
                  <a:pt x="243191" y="856397"/>
                  <a:pt x="247814" y="858607"/>
                  <a:pt x="252424" y="860830"/>
                </a:cubicBezTo>
                <a:cubicBezTo>
                  <a:pt x="261708" y="865148"/>
                  <a:pt x="270865" y="869974"/>
                  <a:pt x="280441" y="873974"/>
                </a:cubicBezTo>
                <a:cubicBezTo>
                  <a:pt x="300062" y="880781"/>
                  <a:pt x="319493" y="889151"/>
                  <a:pt x="340448" y="893481"/>
                </a:cubicBezTo>
                <a:cubicBezTo>
                  <a:pt x="345617" y="894789"/>
                  <a:pt x="350799" y="896097"/>
                  <a:pt x="355993" y="897418"/>
                </a:cubicBezTo>
                <a:cubicBezTo>
                  <a:pt x="358596" y="898053"/>
                  <a:pt x="361187" y="898803"/>
                  <a:pt x="363816" y="899349"/>
                </a:cubicBezTo>
                <a:lnTo>
                  <a:pt x="371804" y="900542"/>
                </a:lnTo>
                <a:cubicBezTo>
                  <a:pt x="382485" y="902168"/>
                  <a:pt x="393217" y="903781"/>
                  <a:pt x="403999" y="905419"/>
                </a:cubicBezTo>
                <a:cubicBezTo>
                  <a:pt x="414857" y="906537"/>
                  <a:pt x="425868" y="906727"/>
                  <a:pt x="436879" y="907439"/>
                </a:cubicBezTo>
                <a:cubicBezTo>
                  <a:pt x="442391" y="907604"/>
                  <a:pt x="447916" y="908302"/>
                  <a:pt x="453465" y="908036"/>
                </a:cubicBezTo>
                <a:lnTo>
                  <a:pt x="470141" y="907312"/>
                </a:lnTo>
                <a:cubicBezTo>
                  <a:pt x="492531" y="907261"/>
                  <a:pt x="514781" y="903311"/>
                  <a:pt x="537349" y="900238"/>
                </a:cubicBezTo>
                <a:cubicBezTo>
                  <a:pt x="548436" y="897609"/>
                  <a:pt x="559561" y="894955"/>
                  <a:pt x="570737" y="892287"/>
                </a:cubicBezTo>
                <a:lnTo>
                  <a:pt x="579144" y="890294"/>
                </a:lnTo>
                <a:cubicBezTo>
                  <a:pt x="581888" y="889455"/>
                  <a:pt x="584593" y="888439"/>
                  <a:pt x="587336" y="887538"/>
                </a:cubicBezTo>
                <a:lnTo>
                  <a:pt x="603770" y="881912"/>
                </a:lnTo>
                <a:lnTo>
                  <a:pt x="620267" y="876286"/>
                </a:lnTo>
                <a:lnTo>
                  <a:pt x="636244" y="869110"/>
                </a:lnTo>
                <a:lnTo>
                  <a:pt x="652246" y="861846"/>
                </a:lnTo>
                <a:lnTo>
                  <a:pt x="660285" y="858201"/>
                </a:lnTo>
                <a:cubicBezTo>
                  <a:pt x="662889" y="856829"/>
                  <a:pt x="665403" y="855292"/>
                  <a:pt x="667981" y="853845"/>
                </a:cubicBezTo>
                <a:cubicBezTo>
                  <a:pt x="678192" y="847952"/>
                  <a:pt x="688467" y="842046"/>
                  <a:pt x="698753" y="836103"/>
                </a:cubicBezTo>
                <a:cubicBezTo>
                  <a:pt x="708431" y="829207"/>
                  <a:pt x="718159" y="822272"/>
                  <a:pt x="727900" y="815313"/>
                </a:cubicBezTo>
                <a:cubicBezTo>
                  <a:pt x="765835" y="786052"/>
                  <a:pt x="799718" y="750594"/>
                  <a:pt x="828039" y="710309"/>
                </a:cubicBezTo>
                <a:cubicBezTo>
                  <a:pt x="855306" y="669276"/>
                  <a:pt x="876058" y="624813"/>
                  <a:pt x="889558" y="578839"/>
                </a:cubicBezTo>
                <a:cubicBezTo>
                  <a:pt x="892492" y="567231"/>
                  <a:pt x="895438" y="555661"/>
                  <a:pt x="898359" y="544130"/>
                </a:cubicBezTo>
                <a:cubicBezTo>
                  <a:pt x="900150" y="532370"/>
                  <a:pt x="901941" y="520660"/>
                  <a:pt x="903693" y="508989"/>
                </a:cubicBezTo>
                <a:lnTo>
                  <a:pt x="904988" y="500251"/>
                </a:lnTo>
                <a:lnTo>
                  <a:pt x="905459" y="491437"/>
                </a:lnTo>
                <a:lnTo>
                  <a:pt x="906398" y="473873"/>
                </a:lnTo>
                <a:lnTo>
                  <a:pt x="907287" y="456385"/>
                </a:lnTo>
                <a:lnTo>
                  <a:pt x="906551" y="438948"/>
                </a:lnTo>
                <a:lnTo>
                  <a:pt x="905814" y="421600"/>
                </a:lnTo>
                <a:lnTo>
                  <a:pt x="905408" y="412964"/>
                </a:lnTo>
                <a:lnTo>
                  <a:pt x="904214" y="404417"/>
                </a:lnTo>
                <a:cubicBezTo>
                  <a:pt x="902639" y="393025"/>
                  <a:pt x="901064" y="381684"/>
                  <a:pt x="899502" y="370406"/>
                </a:cubicBezTo>
                <a:cubicBezTo>
                  <a:pt x="894168" y="348270"/>
                  <a:pt x="889774" y="326071"/>
                  <a:pt x="881684" y="305205"/>
                </a:cubicBezTo>
                <a:lnTo>
                  <a:pt x="876299" y="289393"/>
                </a:lnTo>
                <a:cubicBezTo>
                  <a:pt x="874534" y="284135"/>
                  <a:pt x="871867" y="279233"/>
                  <a:pt x="869708" y="274153"/>
                </a:cubicBezTo>
                <a:cubicBezTo>
                  <a:pt x="865047" y="264146"/>
                  <a:pt x="860869" y="253973"/>
                  <a:pt x="855903" y="244257"/>
                </a:cubicBezTo>
                <a:cubicBezTo>
                  <a:pt x="850455" y="234796"/>
                  <a:pt x="845032" y="225385"/>
                  <a:pt x="839660" y="216025"/>
                </a:cubicBezTo>
                <a:lnTo>
                  <a:pt x="835634" y="209015"/>
                </a:lnTo>
                <a:cubicBezTo>
                  <a:pt x="834174" y="206767"/>
                  <a:pt x="832535" y="204621"/>
                  <a:pt x="830999" y="202436"/>
                </a:cubicBezTo>
                <a:cubicBezTo>
                  <a:pt x="827874" y="198055"/>
                  <a:pt x="824763" y="193711"/>
                  <a:pt x="821676" y="189368"/>
                </a:cubicBezTo>
                <a:cubicBezTo>
                  <a:pt x="810031" y="171423"/>
                  <a:pt x="795171" y="156348"/>
                  <a:pt x="781710" y="140536"/>
                </a:cubicBezTo>
                <a:cubicBezTo>
                  <a:pt x="774484" y="133069"/>
                  <a:pt x="766673" y="126287"/>
                  <a:pt x="759269" y="119213"/>
                </a:cubicBezTo>
                <a:cubicBezTo>
                  <a:pt x="755522" y="115708"/>
                  <a:pt x="751801" y="112228"/>
                  <a:pt x="748080" y="108748"/>
                </a:cubicBezTo>
                <a:cubicBezTo>
                  <a:pt x="744283" y="105345"/>
                  <a:pt x="740066" y="102500"/>
                  <a:pt x="736104" y="99376"/>
                </a:cubicBezTo>
                <a:cubicBezTo>
                  <a:pt x="728065" y="93254"/>
                  <a:pt x="720089" y="87171"/>
                  <a:pt x="712164" y="81138"/>
                </a:cubicBezTo>
                <a:cubicBezTo>
                  <a:pt x="704036" y="75411"/>
                  <a:pt x="695350" y="70636"/>
                  <a:pt x="687082" y="65391"/>
                </a:cubicBezTo>
                <a:cubicBezTo>
                  <a:pt x="670762" y="54380"/>
                  <a:pt x="652907" y="46874"/>
                  <a:pt x="635901" y="38479"/>
                </a:cubicBezTo>
                <a:lnTo>
                  <a:pt x="629500" y="35393"/>
                </a:lnTo>
                <a:cubicBezTo>
                  <a:pt x="627329" y="34466"/>
                  <a:pt x="625093" y="33755"/>
                  <a:pt x="622884" y="32917"/>
                </a:cubicBezTo>
                <a:cubicBezTo>
                  <a:pt x="618464" y="31316"/>
                  <a:pt x="614069" y="29716"/>
                  <a:pt x="609688" y="28116"/>
                </a:cubicBezTo>
                <a:cubicBezTo>
                  <a:pt x="600874" y="25068"/>
                  <a:pt x="592340" y="21474"/>
                  <a:pt x="583539" y="18947"/>
                </a:cubicBezTo>
                <a:cubicBezTo>
                  <a:pt x="574674" y="16686"/>
                  <a:pt x="565886" y="14438"/>
                  <a:pt x="557174" y="12216"/>
                </a:cubicBezTo>
                <a:cubicBezTo>
                  <a:pt x="552817" y="11111"/>
                  <a:pt x="548487" y="10006"/>
                  <a:pt x="544181" y="8901"/>
                </a:cubicBezTo>
                <a:cubicBezTo>
                  <a:pt x="539787" y="8215"/>
                  <a:pt x="535418" y="7517"/>
                  <a:pt x="531062" y="6831"/>
                </a:cubicBezTo>
                <a:cubicBezTo>
                  <a:pt x="522363" y="5510"/>
                  <a:pt x="513739" y="4189"/>
                  <a:pt x="505205" y="2881"/>
                </a:cubicBezTo>
                <a:cubicBezTo>
                  <a:pt x="500951" y="2056"/>
                  <a:pt x="496658" y="1865"/>
                  <a:pt x="492391" y="1662"/>
                </a:cubicBezTo>
                <a:cubicBezTo>
                  <a:pt x="488124" y="1433"/>
                  <a:pt x="483894" y="1192"/>
                  <a:pt x="479666" y="964"/>
                </a:cubicBezTo>
                <a:cubicBezTo>
                  <a:pt x="471233" y="570"/>
                  <a:pt x="462901" y="-116"/>
                  <a:pt x="454646" y="-256"/>
                </a:cubicBezTo>
                <a:cubicBezTo>
                  <a:pt x="446379" y="74"/>
                  <a:pt x="438238" y="417"/>
                  <a:pt x="430161" y="747"/>
                </a:cubicBezTo>
                <a:cubicBezTo>
                  <a:pt x="365594" y="3910"/>
                  <a:pt x="308431" y="20534"/>
                  <a:pt x="261987" y="42073"/>
                </a:cubicBezTo>
                <a:cubicBezTo>
                  <a:pt x="256158" y="44753"/>
                  <a:pt x="250354" y="47230"/>
                  <a:pt x="244779" y="49909"/>
                </a:cubicBezTo>
                <a:cubicBezTo>
                  <a:pt x="239407" y="52995"/>
                  <a:pt x="234124" y="56018"/>
                  <a:pt x="228955" y="58977"/>
                </a:cubicBezTo>
                <a:cubicBezTo>
                  <a:pt x="223773" y="61949"/>
                  <a:pt x="218706" y="64857"/>
                  <a:pt x="213715" y="67702"/>
                </a:cubicBezTo>
                <a:cubicBezTo>
                  <a:pt x="211264" y="69162"/>
                  <a:pt x="208724" y="70445"/>
                  <a:pt x="206387" y="72007"/>
                </a:cubicBezTo>
                <a:cubicBezTo>
                  <a:pt x="204088" y="73633"/>
                  <a:pt x="201840" y="75246"/>
                  <a:pt x="199592" y="76833"/>
                </a:cubicBezTo>
                <a:cubicBezTo>
                  <a:pt x="190626" y="83209"/>
                  <a:pt x="182041" y="89305"/>
                  <a:pt x="173850" y="95108"/>
                </a:cubicBezTo>
                <a:cubicBezTo>
                  <a:pt x="165848" y="101141"/>
                  <a:pt x="158978" y="107808"/>
                  <a:pt x="152056" y="113625"/>
                </a:cubicBezTo>
                <a:cubicBezTo>
                  <a:pt x="148640" y="116584"/>
                  <a:pt x="145325" y="119480"/>
                  <a:pt x="142100" y="122274"/>
                </a:cubicBezTo>
                <a:cubicBezTo>
                  <a:pt x="138823" y="125004"/>
                  <a:pt x="135762" y="127798"/>
                  <a:pt x="133121" y="130821"/>
                </a:cubicBezTo>
                <a:cubicBezTo>
                  <a:pt x="127634" y="136663"/>
                  <a:pt x="122478" y="142124"/>
                  <a:pt x="117716" y="147191"/>
                </a:cubicBezTo>
                <a:cubicBezTo>
                  <a:pt x="112991" y="152309"/>
                  <a:pt x="108394" y="156831"/>
                  <a:pt x="104609" y="161314"/>
                </a:cubicBezTo>
                <a:cubicBezTo>
                  <a:pt x="101028" y="165962"/>
                  <a:pt x="97776" y="170178"/>
                  <a:pt x="94868" y="173963"/>
                </a:cubicBezTo>
                <a:cubicBezTo>
                  <a:pt x="89077" y="181443"/>
                  <a:pt x="84632" y="187158"/>
                  <a:pt x="81571" y="191108"/>
                </a:cubicBezTo>
                <a:cubicBezTo>
                  <a:pt x="78549" y="194956"/>
                  <a:pt x="76923" y="196861"/>
                  <a:pt x="76923" y="196861"/>
                </a:cubicBezTo>
                <a:cubicBezTo>
                  <a:pt x="76923" y="196861"/>
                  <a:pt x="78320" y="194791"/>
                  <a:pt x="81216" y="190854"/>
                </a:cubicBezTo>
                <a:cubicBezTo>
                  <a:pt x="84213" y="186841"/>
                  <a:pt x="88544" y="181024"/>
                  <a:pt x="94195" y="173442"/>
                </a:cubicBezTo>
                <a:cubicBezTo>
                  <a:pt x="97065" y="169619"/>
                  <a:pt x="100266" y="165352"/>
                  <a:pt x="103796" y="160641"/>
                </a:cubicBezTo>
                <a:cubicBezTo>
                  <a:pt x="107543" y="156107"/>
                  <a:pt x="112089" y="151509"/>
                  <a:pt x="116776" y="146340"/>
                </a:cubicBezTo>
                <a:cubicBezTo>
                  <a:pt x="121526" y="141210"/>
                  <a:pt x="126644" y="135698"/>
                  <a:pt x="132092" y="129792"/>
                </a:cubicBezTo>
                <a:cubicBezTo>
                  <a:pt x="134721" y="126732"/>
                  <a:pt x="137781" y="123912"/>
                  <a:pt x="141033" y="121143"/>
                </a:cubicBezTo>
                <a:cubicBezTo>
                  <a:pt x="144246" y="118311"/>
                  <a:pt x="147561" y="115403"/>
                  <a:pt x="150964" y="112393"/>
                </a:cubicBezTo>
                <a:cubicBezTo>
                  <a:pt x="157860" y="106513"/>
                  <a:pt x="164731" y="99769"/>
                  <a:pt x="172732" y="93661"/>
                </a:cubicBezTo>
                <a:cubicBezTo>
                  <a:pt x="180911" y="87781"/>
                  <a:pt x="189496" y="81609"/>
                  <a:pt x="198462" y="75170"/>
                </a:cubicBezTo>
                <a:cubicBezTo>
                  <a:pt x="200710" y="73557"/>
                  <a:pt x="202971" y="71931"/>
                  <a:pt x="205269" y="70280"/>
                </a:cubicBezTo>
                <a:cubicBezTo>
                  <a:pt x="207606" y="68692"/>
                  <a:pt x="210146" y="67384"/>
                  <a:pt x="212610" y="65911"/>
                </a:cubicBezTo>
                <a:cubicBezTo>
                  <a:pt x="217601" y="63016"/>
                  <a:pt x="222681" y="60082"/>
                  <a:pt x="227863" y="57072"/>
                </a:cubicBezTo>
                <a:cubicBezTo>
                  <a:pt x="233069" y="54062"/>
                  <a:pt x="238353" y="51014"/>
                  <a:pt x="243738" y="47890"/>
                </a:cubicBezTo>
                <a:cubicBezTo>
                  <a:pt x="249326" y="45159"/>
                  <a:pt x="255155" y="42645"/>
                  <a:pt x="260997" y="39940"/>
                </a:cubicBezTo>
                <a:cubicBezTo>
                  <a:pt x="307593" y="18070"/>
                  <a:pt x="365023" y="1128"/>
                  <a:pt x="430008" y="-2237"/>
                </a:cubicBezTo>
                <a:cubicBezTo>
                  <a:pt x="438124" y="-2605"/>
                  <a:pt x="446341" y="-2961"/>
                  <a:pt x="454659" y="-3329"/>
                </a:cubicBezTo>
                <a:cubicBezTo>
                  <a:pt x="462952" y="-3189"/>
                  <a:pt x="471360" y="-2542"/>
                  <a:pt x="479856" y="-2161"/>
                </a:cubicBezTo>
                <a:cubicBezTo>
                  <a:pt x="484098" y="-1945"/>
                  <a:pt x="488378" y="-1716"/>
                  <a:pt x="492670" y="-1488"/>
                </a:cubicBezTo>
                <a:cubicBezTo>
                  <a:pt x="496963" y="-1297"/>
                  <a:pt x="501294" y="-1107"/>
                  <a:pt x="505573" y="-306"/>
                </a:cubicBezTo>
                <a:cubicBezTo>
                  <a:pt x="514159" y="989"/>
                  <a:pt x="522846" y="2297"/>
                  <a:pt x="531621" y="3618"/>
                </a:cubicBezTo>
                <a:cubicBezTo>
                  <a:pt x="536003" y="4303"/>
                  <a:pt x="540435" y="4888"/>
                  <a:pt x="544829" y="5675"/>
                </a:cubicBezTo>
                <a:cubicBezTo>
                  <a:pt x="549185" y="6767"/>
                  <a:pt x="553554" y="7872"/>
                  <a:pt x="557936" y="8977"/>
                </a:cubicBezTo>
                <a:cubicBezTo>
                  <a:pt x="566711" y="11200"/>
                  <a:pt x="575563" y="13435"/>
                  <a:pt x="584517" y="15695"/>
                </a:cubicBezTo>
                <a:cubicBezTo>
                  <a:pt x="593381" y="18223"/>
                  <a:pt x="601992" y="21830"/>
                  <a:pt x="610882" y="24890"/>
                </a:cubicBezTo>
                <a:cubicBezTo>
                  <a:pt x="615289" y="26478"/>
                  <a:pt x="619734" y="28091"/>
                  <a:pt x="624179" y="29691"/>
                </a:cubicBezTo>
                <a:cubicBezTo>
                  <a:pt x="626401" y="30529"/>
                  <a:pt x="628674" y="31253"/>
                  <a:pt x="630859" y="32180"/>
                </a:cubicBezTo>
                <a:lnTo>
                  <a:pt x="637323" y="35266"/>
                </a:lnTo>
                <a:cubicBezTo>
                  <a:pt x="654469" y="43699"/>
                  <a:pt x="672477" y="51230"/>
                  <a:pt x="688936" y="62292"/>
                </a:cubicBezTo>
                <a:cubicBezTo>
                  <a:pt x="697293" y="67550"/>
                  <a:pt x="706056" y="72363"/>
                  <a:pt x="714247" y="78129"/>
                </a:cubicBezTo>
                <a:cubicBezTo>
                  <a:pt x="722248" y="84187"/>
                  <a:pt x="730313" y="90308"/>
                  <a:pt x="738428" y="96467"/>
                </a:cubicBezTo>
                <a:cubicBezTo>
                  <a:pt x="742416" y="99617"/>
                  <a:pt x="746683" y="102475"/>
                  <a:pt x="750519" y="105891"/>
                </a:cubicBezTo>
                <a:cubicBezTo>
                  <a:pt x="754265" y="109396"/>
                  <a:pt x="758024" y="112901"/>
                  <a:pt x="761809" y="116432"/>
                </a:cubicBezTo>
                <a:cubicBezTo>
                  <a:pt x="769276" y="123557"/>
                  <a:pt x="777176" y="130389"/>
                  <a:pt x="784466" y="137895"/>
                </a:cubicBezTo>
                <a:cubicBezTo>
                  <a:pt x="798080" y="153821"/>
                  <a:pt x="813053" y="169010"/>
                  <a:pt x="824839" y="187095"/>
                </a:cubicBezTo>
                <a:cubicBezTo>
                  <a:pt x="827963" y="191464"/>
                  <a:pt x="831100" y="195858"/>
                  <a:pt x="834249" y="200252"/>
                </a:cubicBezTo>
                <a:cubicBezTo>
                  <a:pt x="835799" y="202462"/>
                  <a:pt x="837450" y="204621"/>
                  <a:pt x="838936" y="206907"/>
                </a:cubicBezTo>
                <a:lnTo>
                  <a:pt x="843013" y="213968"/>
                </a:lnTo>
                <a:cubicBezTo>
                  <a:pt x="848448" y="223391"/>
                  <a:pt x="853909" y="232878"/>
                  <a:pt x="859421" y="242428"/>
                </a:cubicBezTo>
                <a:cubicBezTo>
                  <a:pt x="864450" y="252207"/>
                  <a:pt x="868679" y="262482"/>
                  <a:pt x="873378" y="272566"/>
                </a:cubicBezTo>
                <a:cubicBezTo>
                  <a:pt x="875575" y="277684"/>
                  <a:pt x="878255" y="282624"/>
                  <a:pt x="880046" y="287933"/>
                </a:cubicBezTo>
                <a:lnTo>
                  <a:pt x="885507" y="303884"/>
                </a:lnTo>
                <a:cubicBezTo>
                  <a:pt x="893673" y="324940"/>
                  <a:pt x="898143" y="347318"/>
                  <a:pt x="903528" y="369657"/>
                </a:cubicBezTo>
                <a:cubicBezTo>
                  <a:pt x="905116" y="381036"/>
                  <a:pt x="906716" y="392466"/>
                  <a:pt x="908316" y="403960"/>
                </a:cubicBezTo>
                <a:lnTo>
                  <a:pt x="909522" y="412583"/>
                </a:lnTo>
                <a:lnTo>
                  <a:pt x="909929" y="421308"/>
                </a:lnTo>
                <a:lnTo>
                  <a:pt x="910691" y="438809"/>
                </a:lnTo>
                <a:lnTo>
                  <a:pt x="911440" y="456398"/>
                </a:lnTo>
                <a:lnTo>
                  <a:pt x="910564" y="474051"/>
                </a:lnTo>
                <a:lnTo>
                  <a:pt x="909611" y="491780"/>
                </a:lnTo>
                <a:lnTo>
                  <a:pt x="909141" y="500670"/>
                </a:lnTo>
                <a:lnTo>
                  <a:pt x="907846" y="509497"/>
                </a:lnTo>
                <a:cubicBezTo>
                  <a:pt x="906068" y="521270"/>
                  <a:pt x="904277" y="533094"/>
                  <a:pt x="902474" y="544955"/>
                </a:cubicBezTo>
                <a:cubicBezTo>
                  <a:pt x="899528" y="556589"/>
                  <a:pt x="896569" y="568272"/>
                  <a:pt x="893596" y="579995"/>
                </a:cubicBezTo>
                <a:cubicBezTo>
                  <a:pt x="879995" y="626413"/>
                  <a:pt x="859053" y="671295"/>
                  <a:pt x="831544" y="712697"/>
                </a:cubicBezTo>
                <a:cubicBezTo>
                  <a:pt x="802957" y="753350"/>
                  <a:pt x="768743" y="789138"/>
                  <a:pt x="730452" y="818666"/>
                </a:cubicBezTo>
                <a:cubicBezTo>
                  <a:pt x="720597" y="825676"/>
                  <a:pt x="710806" y="832674"/>
                  <a:pt x="701026" y="839646"/>
                </a:cubicBezTo>
                <a:cubicBezTo>
                  <a:pt x="690625" y="845628"/>
                  <a:pt x="680262" y="851597"/>
                  <a:pt x="669950" y="857528"/>
                </a:cubicBezTo>
                <a:cubicBezTo>
                  <a:pt x="667359" y="858988"/>
                  <a:pt x="664819" y="860550"/>
                  <a:pt x="662190" y="861922"/>
                </a:cubicBezTo>
                <a:lnTo>
                  <a:pt x="654087" y="865605"/>
                </a:lnTo>
                <a:lnTo>
                  <a:pt x="637907" y="872920"/>
                </a:lnTo>
                <a:lnTo>
                  <a:pt x="621791" y="880134"/>
                </a:lnTo>
                <a:lnTo>
                  <a:pt x="605129" y="885823"/>
                </a:lnTo>
                <a:lnTo>
                  <a:pt x="588555" y="891487"/>
                </a:lnTo>
                <a:cubicBezTo>
                  <a:pt x="585799" y="892402"/>
                  <a:pt x="583056" y="893405"/>
                  <a:pt x="580275" y="894256"/>
                </a:cubicBezTo>
                <a:lnTo>
                  <a:pt x="571804" y="896263"/>
                </a:lnTo>
                <a:cubicBezTo>
                  <a:pt x="560526" y="898955"/>
                  <a:pt x="549287" y="901622"/>
                  <a:pt x="538111" y="904276"/>
                </a:cubicBezTo>
                <a:cubicBezTo>
                  <a:pt x="515340" y="907350"/>
                  <a:pt x="492886" y="911325"/>
                  <a:pt x="470293" y="911350"/>
                </a:cubicBezTo>
                <a:lnTo>
                  <a:pt x="453465" y="912049"/>
                </a:lnTo>
                <a:cubicBezTo>
                  <a:pt x="447877" y="912328"/>
                  <a:pt x="442289" y="911617"/>
                  <a:pt x="436740" y="911439"/>
                </a:cubicBezTo>
                <a:cubicBezTo>
                  <a:pt x="425627" y="910715"/>
                  <a:pt x="414527" y="910512"/>
                  <a:pt x="403580" y="909369"/>
                </a:cubicBezTo>
                <a:cubicBezTo>
                  <a:pt x="392696" y="907705"/>
                  <a:pt x="381863" y="906054"/>
                  <a:pt x="371106" y="904416"/>
                </a:cubicBezTo>
                <a:lnTo>
                  <a:pt x="363041" y="903184"/>
                </a:lnTo>
                <a:cubicBezTo>
                  <a:pt x="360400" y="902638"/>
                  <a:pt x="357784" y="901889"/>
                  <a:pt x="355155" y="901241"/>
                </a:cubicBezTo>
                <a:cubicBezTo>
                  <a:pt x="349922" y="899907"/>
                  <a:pt x="344690" y="898587"/>
                  <a:pt x="339470" y="897253"/>
                </a:cubicBezTo>
                <a:cubicBezTo>
                  <a:pt x="318350" y="892846"/>
                  <a:pt x="298754" y="884401"/>
                  <a:pt x="278993" y="877492"/>
                </a:cubicBezTo>
                <a:cubicBezTo>
                  <a:pt x="269341" y="873454"/>
                  <a:pt x="260108" y="868577"/>
                  <a:pt x="250748" y="864195"/>
                </a:cubicBezTo>
                <a:cubicBezTo>
                  <a:pt x="246100" y="861960"/>
                  <a:pt x="241464" y="859725"/>
                  <a:pt x="236829" y="857502"/>
                </a:cubicBezTo>
                <a:cubicBezTo>
                  <a:pt x="232270" y="855178"/>
                  <a:pt x="228053" y="852244"/>
                  <a:pt x="223659" y="849666"/>
                </a:cubicBezTo>
                <a:cubicBezTo>
                  <a:pt x="214985" y="844332"/>
                  <a:pt x="206361" y="839049"/>
                  <a:pt x="197802" y="833817"/>
                </a:cubicBezTo>
                <a:cubicBezTo>
                  <a:pt x="189445" y="828267"/>
                  <a:pt x="181787" y="821853"/>
                  <a:pt x="173850" y="815973"/>
                </a:cubicBezTo>
                <a:cubicBezTo>
                  <a:pt x="157581" y="804670"/>
                  <a:pt x="144005" y="790624"/>
                  <a:pt x="129920" y="777695"/>
                </a:cubicBezTo>
                <a:lnTo>
                  <a:pt x="124701" y="772806"/>
                </a:lnTo>
                <a:cubicBezTo>
                  <a:pt x="123037" y="771117"/>
                  <a:pt x="121538" y="769250"/>
                  <a:pt x="119964" y="767497"/>
                </a:cubicBezTo>
                <a:cubicBezTo>
                  <a:pt x="116839" y="763929"/>
                  <a:pt x="113740" y="760373"/>
                  <a:pt x="110642" y="756842"/>
                </a:cubicBezTo>
                <a:cubicBezTo>
                  <a:pt x="104571" y="749679"/>
                  <a:pt x="98094" y="742961"/>
                  <a:pt x="92506" y="735620"/>
                </a:cubicBezTo>
                <a:cubicBezTo>
                  <a:pt x="87159" y="728102"/>
                  <a:pt x="81851" y="720672"/>
                  <a:pt x="76606" y="713294"/>
                </a:cubicBezTo>
                <a:cubicBezTo>
                  <a:pt x="73977" y="709611"/>
                  <a:pt x="71361" y="705940"/>
                  <a:pt x="68757" y="702296"/>
                </a:cubicBezTo>
                <a:cubicBezTo>
                  <a:pt x="66420" y="698486"/>
                  <a:pt x="64274" y="694561"/>
                  <a:pt x="62051" y="690726"/>
                </a:cubicBezTo>
                <a:cubicBezTo>
                  <a:pt x="57632" y="683030"/>
                  <a:pt x="53250" y="675422"/>
                  <a:pt x="48932" y="667879"/>
                </a:cubicBezTo>
                <a:cubicBezTo>
                  <a:pt x="46621" y="664183"/>
                  <a:pt x="44868" y="660233"/>
                  <a:pt x="43129" y="656296"/>
                </a:cubicBezTo>
                <a:cubicBezTo>
                  <a:pt x="41376" y="652372"/>
                  <a:pt x="39611" y="648486"/>
                  <a:pt x="37845" y="644599"/>
                </a:cubicBezTo>
                <a:cubicBezTo>
                  <a:pt x="34416" y="636827"/>
                  <a:pt x="30759" y="629232"/>
                  <a:pt x="27622" y="621536"/>
                </a:cubicBezTo>
                <a:cubicBezTo>
                  <a:pt x="24942" y="613675"/>
                  <a:pt x="22288" y="605890"/>
                  <a:pt x="19671" y="598194"/>
                </a:cubicBezTo>
                <a:cubicBezTo>
                  <a:pt x="-801" y="536421"/>
                  <a:pt x="-5881" y="476756"/>
                  <a:pt x="-2427" y="425397"/>
                </a:cubicBezTo>
                <a:cubicBezTo>
                  <a:pt x="1294" y="374013"/>
                  <a:pt x="11518" y="330198"/>
                  <a:pt x="25107" y="296543"/>
                </a:cubicBezTo>
                <a:cubicBezTo>
                  <a:pt x="26669" y="292289"/>
                  <a:pt x="28181" y="288149"/>
                  <a:pt x="29654" y="284123"/>
                </a:cubicBezTo>
                <a:cubicBezTo>
                  <a:pt x="31051" y="280071"/>
                  <a:pt x="32562" y="276211"/>
                  <a:pt x="34467" y="272642"/>
                </a:cubicBezTo>
                <a:cubicBezTo>
                  <a:pt x="37972" y="265416"/>
                  <a:pt x="41261" y="258646"/>
                  <a:pt x="44322" y="252360"/>
                </a:cubicBezTo>
                <a:cubicBezTo>
                  <a:pt x="47434" y="246112"/>
                  <a:pt x="50063" y="240219"/>
                  <a:pt x="52920" y="235075"/>
                </a:cubicBezTo>
                <a:cubicBezTo>
                  <a:pt x="56032" y="230071"/>
                  <a:pt x="58851" y="225537"/>
                  <a:pt x="61366" y="221473"/>
                </a:cubicBezTo>
                <a:cubicBezTo>
                  <a:pt x="66382" y="213434"/>
                  <a:pt x="70230" y="207300"/>
                  <a:pt x="72885" y="203046"/>
                </a:cubicBezTo>
                <a:cubicBezTo>
                  <a:pt x="75488" y="198918"/>
                  <a:pt x="76923" y="196861"/>
                  <a:pt x="76923" y="196861"/>
                </a:cubicBezTo>
              </a:path>
            </a:pathLst>
          </a:custGeom>
          <a:solidFill>
            <a:srgbClr val="17282F"/>
          </a:solidFill>
          <a:ln w="1270" cap="flat">
            <a:noFill/>
            <a:prstDash val="solid"/>
            <a:miter/>
          </a:ln>
        </p:spPr>
        <p:txBody>
          <a:bodyPr rtlCol="0" anchor="ctr"/>
          <a:lstStyle/>
          <a:p>
            <a:endParaRPr lang="fr-FR" dirty="0"/>
          </a:p>
        </p:txBody>
      </p:sp>
      <p:pic>
        <p:nvPicPr>
          <p:cNvPr id="11268" name="Picture 4" descr="Photo de profil de Omar MESSAOUDI">
            <a:extLst>
              <a:ext uri="{FF2B5EF4-FFF2-40B4-BE49-F238E27FC236}">
                <a16:creationId xmlns:a16="http://schemas.microsoft.com/office/drawing/2014/main" id="{B615A26B-14D9-5371-91DA-0B8E7CFF516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742224" y="2714325"/>
            <a:ext cx="1939394" cy="1939394"/>
          </a:xfrm>
          <a:prstGeom prst="ellipse">
            <a:avLst/>
          </a:prstGeom>
          <a:ln w="63500" cap="rnd">
            <a:solidFill>
              <a:srgbClr val="50C9D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1270" name="Picture 6" descr="image profil">
            <a:extLst>
              <a:ext uri="{FF2B5EF4-FFF2-40B4-BE49-F238E27FC236}">
                <a16:creationId xmlns:a16="http://schemas.microsoft.com/office/drawing/2014/main" id="{7E4349C6-69BD-E36D-728D-3CA0B5A71F5A}"/>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700320" y="2706271"/>
            <a:ext cx="1999668" cy="1999668"/>
          </a:xfrm>
          <a:prstGeom prst="ellipse">
            <a:avLst/>
          </a:prstGeom>
          <a:ln w="63500" cap="rnd">
            <a:solidFill>
              <a:srgbClr val="50C9D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7506F10-802D-87B1-8BB3-4C40B686200D}"/>
              </a:ext>
            </a:extLst>
          </p:cNvPr>
          <p:cNvPicPr>
            <a:picLocks noChangeAspect="1"/>
          </p:cNvPicPr>
          <p:nvPr/>
        </p:nvPicPr>
        <p:blipFill rotWithShape="1">
          <a:blip r:embed="rId23">
            <a:extLst>
              <a:ext uri="{28A0092B-C50C-407E-A947-70E740481C1C}">
                <a14:useLocalDpi xmlns:a14="http://schemas.microsoft.com/office/drawing/2010/main" val="0"/>
              </a:ext>
            </a:extLst>
          </a:blip>
          <a:srcRect l="405" t="25414" r="10070" b="138"/>
          <a:stretch/>
        </p:blipFill>
        <p:spPr>
          <a:xfrm>
            <a:off x="907966" y="2691084"/>
            <a:ext cx="2027781" cy="2007560"/>
          </a:xfrm>
          <a:prstGeom prst="ellipse">
            <a:avLst/>
          </a:prstGeom>
          <a:ln w="63500" cap="rnd">
            <a:solidFill>
              <a:srgbClr val="50C9D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4" name="Picture 33">
            <a:extLst>
              <a:ext uri="{FF2B5EF4-FFF2-40B4-BE49-F238E27FC236}">
                <a16:creationId xmlns:a16="http://schemas.microsoft.com/office/drawing/2014/main" id="{CE210754-1725-6C94-0215-916E4AFD52F1}"/>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700320" y="2700331"/>
            <a:ext cx="1999668" cy="1999668"/>
          </a:xfrm>
          <a:prstGeom prst="ellipse">
            <a:avLst/>
          </a:prstGeom>
          <a:ln w="63500" cap="rnd">
            <a:solidFill>
              <a:srgbClr val="50C9D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0" name="TextBox 39">
            <a:extLst>
              <a:ext uri="{FF2B5EF4-FFF2-40B4-BE49-F238E27FC236}">
                <a16:creationId xmlns:a16="http://schemas.microsoft.com/office/drawing/2014/main" id="{3F55D54B-0BC3-79EF-BCFF-1A52ADF92062}"/>
              </a:ext>
            </a:extLst>
          </p:cNvPr>
          <p:cNvSpPr txBox="1"/>
          <p:nvPr/>
        </p:nvSpPr>
        <p:spPr>
          <a:xfrm>
            <a:off x="839520" y="4902041"/>
            <a:ext cx="2193229" cy="400110"/>
          </a:xfrm>
          <a:prstGeom prst="rect">
            <a:avLst/>
          </a:prstGeom>
          <a:noFill/>
        </p:spPr>
        <p:txBody>
          <a:bodyPr wrap="none" rtlCol="0">
            <a:spAutoFit/>
          </a:bodyPr>
          <a:lstStyle/>
          <a:p>
            <a:r>
              <a:rPr lang="fr-FR" sz="2000" b="1" dirty="0" err="1">
                <a:solidFill>
                  <a:schemeClr val="bg1"/>
                </a:solidFill>
                <a:latin typeface="Rubik" panose="00000500000000000000" pitchFamily="2" charset="-79"/>
                <a:cs typeface="Rubik" panose="00000500000000000000" pitchFamily="2" charset="-79"/>
              </a:rPr>
              <a:t>Bellimam</a:t>
            </a:r>
            <a:r>
              <a:rPr lang="fr-FR" sz="2000" b="1" dirty="0">
                <a:solidFill>
                  <a:schemeClr val="bg1"/>
                </a:solidFill>
                <a:latin typeface="Rubik" panose="00000500000000000000" pitchFamily="2" charset="-79"/>
                <a:cs typeface="Rubik" panose="00000500000000000000" pitchFamily="2" charset="-79"/>
              </a:rPr>
              <a:t> Ahmed</a:t>
            </a:r>
          </a:p>
        </p:txBody>
      </p:sp>
      <p:sp>
        <p:nvSpPr>
          <p:cNvPr id="41" name="TextBox 40">
            <a:extLst>
              <a:ext uri="{FF2B5EF4-FFF2-40B4-BE49-F238E27FC236}">
                <a16:creationId xmlns:a16="http://schemas.microsoft.com/office/drawing/2014/main" id="{17FE860A-172B-9E25-8C38-859E9F7E57DE}"/>
              </a:ext>
            </a:extLst>
          </p:cNvPr>
          <p:cNvSpPr txBox="1"/>
          <p:nvPr/>
        </p:nvSpPr>
        <p:spPr>
          <a:xfrm>
            <a:off x="3658679" y="4891514"/>
            <a:ext cx="2007281" cy="400110"/>
          </a:xfrm>
          <a:prstGeom prst="rect">
            <a:avLst/>
          </a:prstGeom>
          <a:noFill/>
        </p:spPr>
        <p:txBody>
          <a:bodyPr wrap="none" rtlCol="0">
            <a:spAutoFit/>
          </a:bodyPr>
          <a:lstStyle/>
          <a:p>
            <a:r>
              <a:rPr lang="en-US" sz="2000" b="1" dirty="0">
                <a:solidFill>
                  <a:schemeClr val="bg1"/>
                </a:solidFill>
                <a:latin typeface="Rubik" panose="00000500000000000000" pitchFamily="2" charset="-79"/>
                <a:cs typeface="Rubik" panose="00000500000000000000" pitchFamily="2" charset="-79"/>
              </a:rPr>
              <a:t>D</a:t>
            </a:r>
            <a:r>
              <a:rPr lang="fr-FR" sz="2000" b="1" dirty="0" err="1">
                <a:solidFill>
                  <a:schemeClr val="bg1"/>
                </a:solidFill>
                <a:latin typeface="Rubik" panose="00000500000000000000" pitchFamily="2" charset="-79"/>
                <a:cs typeface="Rubik" panose="00000500000000000000" pitchFamily="2" charset="-79"/>
              </a:rPr>
              <a:t>ahdouh</a:t>
            </a:r>
            <a:r>
              <a:rPr lang="fr-FR" sz="2000" b="1" dirty="0">
                <a:solidFill>
                  <a:schemeClr val="bg1"/>
                </a:solidFill>
                <a:latin typeface="Rubik" panose="00000500000000000000" pitchFamily="2" charset="-79"/>
                <a:cs typeface="Rubik" panose="00000500000000000000" pitchFamily="2" charset="-79"/>
              </a:rPr>
              <a:t> </a:t>
            </a:r>
            <a:r>
              <a:rPr lang="fr-FR" sz="2000" b="1" dirty="0" err="1">
                <a:solidFill>
                  <a:schemeClr val="bg1"/>
                </a:solidFill>
                <a:latin typeface="Rubik" panose="00000500000000000000" pitchFamily="2" charset="-79"/>
                <a:cs typeface="Rubik" panose="00000500000000000000" pitchFamily="2" charset="-79"/>
              </a:rPr>
              <a:t>Rihab</a:t>
            </a:r>
            <a:endParaRPr lang="fr-FR" sz="2000" b="1" dirty="0">
              <a:solidFill>
                <a:schemeClr val="bg1"/>
              </a:solidFill>
              <a:latin typeface="Rubik" panose="00000500000000000000" pitchFamily="2" charset="-79"/>
              <a:cs typeface="Rubik" panose="00000500000000000000" pitchFamily="2" charset="-79"/>
            </a:endParaRPr>
          </a:p>
        </p:txBody>
      </p:sp>
    </p:spTree>
    <p:custDataLst>
      <p:tags r:id="rId1"/>
    </p:custDataLst>
    <p:extLst>
      <p:ext uri="{BB962C8B-B14F-4D97-AF65-F5344CB8AC3E}">
        <p14:creationId xmlns:p14="http://schemas.microsoft.com/office/powerpoint/2010/main" val="36012659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7214"/>
          </a:xfrm>
          <a:prstGeom prst="rect">
            <a:avLst/>
          </a:prstGeom>
        </p:spPr>
      </p:pic>
      <p:sp>
        <p:nvSpPr>
          <p:cNvPr id="20" name="Rectangle 19">
            <a:extLst>
              <a:ext uri="{FF2B5EF4-FFF2-40B4-BE49-F238E27FC236}">
                <a16:creationId xmlns:a16="http://schemas.microsoft.com/office/drawing/2014/main" id="{38321055-D2F0-D47B-AD32-F8ADCA74331F}"/>
              </a:ext>
            </a:extLst>
          </p:cNvPr>
          <p:cNvSpPr/>
          <p:nvPr/>
        </p:nvSpPr>
        <p:spPr>
          <a:xfrm flipV="1">
            <a:off x="8126361" y="1413354"/>
            <a:ext cx="678426" cy="45719"/>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4" name="TextBox 23">
            <a:extLst>
              <a:ext uri="{FF2B5EF4-FFF2-40B4-BE49-F238E27FC236}">
                <a16:creationId xmlns:a16="http://schemas.microsoft.com/office/drawing/2014/main" id="{3E222ACA-E4AF-2EB0-D1F3-7B97171ADD26}"/>
              </a:ext>
            </a:extLst>
          </p:cNvPr>
          <p:cNvSpPr txBox="1"/>
          <p:nvPr/>
        </p:nvSpPr>
        <p:spPr>
          <a:xfrm>
            <a:off x="5372987" y="628076"/>
            <a:ext cx="3547897" cy="830997"/>
          </a:xfrm>
          <a:prstGeom prst="rect">
            <a:avLst/>
          </a:prstGeom>
          <a:noFill/>
        </p:spPr>
        <p:txBody>
          <a:bodyPr wrap="square" rtlCol="0">
            <a:spAutoFit/>
          </a:bodyPr>
          <a:lstStyle/>
          <a:p>
            <a:pPr algn="ctr"/>
            <a:r>
              <a:rPr lang="en-US" sz="4800" dirty="0">
                <a:solidFill>
                  <a:srgbClr val="50C9D5"/>
                </a:solidFill>
                <a:latin typeface="Rubik" panose="00000500000000000000" pitchFamily="2" charset="-79"/>
                <a:cs typeface="Rubik" panose="00000500000000000000" pitchFamily="2" charset="-79"/>
              </a:rPr>
              <a:t>Form</a:t>
            </a:r>
            <a:endParaRPr lang="fr-FR" sz="4800" dirty="0">
              <a:solidFill>
                <a:srgbClr val="50C9D5"/>
              </a:solidFill>
              <a:latin typeface="Rubik" panose="00000500000000000000" pitchFamily="2" charset="-79"/>
              <a:cs typeface="Rubik" panose="00000500000000000000" pitchFamily="2" charset="-79"/>
            </a:endParaRPr>
          </a:p>
        </p:txBody>
      </p:sp>
      <p:pic>
        <p:nvPicPr>
          <p:cNvPr id="4" name="Picture 3">
            <a:extLst>
              <a:ext uri="{FF2B5EF4-FFF2-40B4-BE49-F238E27FC236}">
                <a16:creationId xmlns:a16="http://schemas.microsoft.com/office/drawing/2014/main" id="{015AFE39-7FEF-4867-F1C9-7D932F1269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7641" y="329394"/>
            <a:ext cx="1428359" cy="1428359"/>
          </a:xfrm>
          <a:prstGeom prst="rect">
            <a:avLst/>
          </a:prstGeom>
        </p:spPr>
      </p:pic>
      <p:pic>
        <p:nvPicPr>
          <p:cNvPr id="5122" name="Picture 2" descr="Tableau des réponses au formulaire Forms. Titre de la question : Attitude envers l'utilisation des Frameworks&#10;. Nombre de réponses : .">
            <a:extLst>
              <a:ext uri="{FF2B5EF4-FFF2-40B4-BE49-F238E27FC236}">
                <a16:creationId xmlns:a16="http://schemas.microsoft.com/office/drawing/2014/main" id="{047F68A3-B164-E403-60B3-2A13F95F38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4395" y="1927564"/>
            <a:ext cx="5775199" cy="282443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Tableau des réponses au formulaire Forms. Titre de la question : Intention d'utilisation des Frameworks. Nombre de réponses : .">
            <a:extLst>
              <a:ext uri="{FF2B5EF4-FFF2-40B4-BE49-F238E27FC236}">
                <a16:creationId xmlns:a16="http://schemas.microsoft.com/office/drawing/2014/main" id="{3D5035C2-943F-5578-7351-7DE8D5FD61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781" y="3647188"/>
            <a:ext cx="5951219" cy="258273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Tableau des réponses au formulaire Forms. Titre de la question : Perception de l'utilité des Frameworks. Nombre de réponses : .">
            <a:extLst>
              <a:ext uri="{FF2B5EF4-FFF2-40B4-BE49-F238E27FC236}">
                <a16:creationId xmlns:a16="http://schemas.microsoft.com/office/drawing/2014/main" id="{5CBDA3C2-1C11-C740-F425-3128B7482B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13472" y="2201614"/>
            <a:ext cx="5646788" cy="245061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Tableau des réponses au formulaire Forms. Titre de la question : Perception de la facilité de l'utilisation des Frameworks. Nombre de réponses : .">
            <a:extLst>
              <a:ext uri="{FF2B5EF4-FFF2-40B4-BE49-F238E27FC236}">
                <a16:creationId xmlns:a16="http://schemas.microsoft.com/office/drawing/2014/main" id="{B299A042-45F1-CAC4-57AE-78B35495EE6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440697" y="3776306"/>
            <a:ext cx="5646788" cy="27616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Tableau des réponses au formulaire Forms. Titre de la question : Variables externes. Nombre de réponses : .">
            <a:extLst>
              <a:ext uri="{FF2B5EF4-FFF2-40B4-BE49-F238E27FC236}">
                <a16:creationId xmlns:a16="http://schemas.microsoft.com/office/drawing/2014/main" id="{DA60A35A-329C-9C48-F414-D503AF694A1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35558" y="7285796"/>
            <a:ext cx="8920884" cy="436287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3542735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7214"/>
          </a:xfrm>
          <a:prstGeom prst="rect">
            <a:avLst/>
          </a:prstGeom>
        </p:spPr>
      </p:pic>
      <p:sp>
        <p:nvSpPr>
          <p:cNvPr id="20" name="Rectangle 19">
            <a:extLst>
              <a:ext uri="{FF2B5EF4-FFF2-40B4-BE49-F238E27FC236}">
                <a16:creationId xmlns:a16="http://schemas.microsoft.com/office/drawing/2014/main" id="{38321055-D2F0-D47B-AD32-F8ADCA74331F}"/>
              </a:ext>
            </a:extLst>
          </p:cNvPr>
          <p:cNvSpPr/>
          <p:nvPr/>
        </p:nvSpPr>
        <p:spPr>
          <a:xfrm flipV="1">
            <a:off x="8126361" y="1413354"/>
            <a:ext cx="678426" cy="45719"/>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4" name="TextBox 23">
            <a:extLst>
              <a:ext uri="{FF2B5EF4-FFF2-40B4-BE49-F238E27FC236}">
                <a16:creationId xmlns:a16="http://schemas.microsoft.com/office/drawing/2014/main" id="{3E222ACA-E4AF-2EB0-D1F3-7B97171ADD26}"/>
              </a:ext>
            </a:extLst>
          </p:cNvPr>
          <p:cNvSpPr txBox="1"/>
          <p:nvPr/>
        </p:nvSpPr>
        <p:spPr>
          <a:xfrm>
            <a:off x="5372987" y="628076"/>
            <a:ext cx="3547897" cy="830997"/>
          </a:xfrm>
          <a:prstGeom prst="rect">
            <a:avLst/>
          </a:prstGeom>
          <a:noFill/>
        </p:spPr>
        <p:txBody>
          <a:bodyPr wrap="square" rtlCol="0">
            <a:spAutoFit/>
          </a:bodyPr>
          <a:lstStyle/>
          <a:p>
            <a:pPr algn="ctr"/>
            <a:r>
              <a:rPr lang="en-US" sz="4800" dirty="0">
                <a:solidFill>
                  <a:srgbClr val="50C9D5"/>
                </a:solidFill>
                <a:latin typeface="Rubik" panose="00000500000000000000" pitchFamily="2" charset="-79"/>
                <a:cs typeface="Rubik" panose="00000500000000000000" pitchFamily="2" charset="-79"/>
              </a:rPr>
              <a:t>Form</a:t>
            </a:r>
            <a:endParaRPr lang="fr-FR" sz="4800" dirty="0">
              <a:solidFill>
                <a:srgbClr val="50C9D5"/>
              </a:solidFill>
              <a:latin typeface="Rubik" panose="00000500000000000000" pitchFamily="2" charset="-79"/>
              <a:cs typeface="Rubik" panose="00000500000000000000" pitchFamily="2" charset="-79"/>
            </a:endParaRPr>
          </a:p>
        </p:txBody>
      </p:sp>
      <p:pic>
        <p:nvPicPr>
          <p:cNvPr id="4" name="Picture 3">
            <a:extLst>
              <a:ext uri="{FF2B5EF4-FFF2-40B4-BE49-F238E27FC236}">
                <a16:creationId xmlns:a16="http://schemas.microsoft.com/office/drawing/2014/main" id="{015AFE39-7FEF-4867-F1C9-7D932F1269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7641" y="329394"/>
            <a:ext cx="1428359" cy="1428359"/>
          </a:xfrm>
          <a:prstGeom prst="rect">
            <a:avLst/>
          </a:prstGeom>
        </p:spPr>
      </p:pic>
      <p:pic>
        <p:nvPicPr>
          <p:cNvPr id="6146" name="Picture 2" descr="Tableau des réponses au formulaire Forms. Titre de la question : Variables externes. Nombre de réponses : .">
            <a:extLst>
              <a:ext uri="{FF2B5EF4-FFF2-40B4-BE49-F238E27FC236}">
                <a16:creationId xmlns:a16="http://schemas.microsoft.com/office/drawing/2014/main" id="{5323003C-DBAC-D50A-20D7-18191D7E3C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35558" y="1976708"/>
            <a:ext cx="8920884" cy="436287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A7BFECD-ABD5-196E-BDB6-CE9171F5B965}"/>
              </a:ext>
            </a:extLst>
          </p:cNvPr>
          <p:cNvSpPr txBox="1"/>
          <p:nvPr/>
        </p:nvSpPr>
        <p:spPr>
          <a:xfrm>
            <a:off x="15259441" y="436767"/>
            <a:ext cx="6935448" cy="830997"/>
          </a:xfrm>
          <a:prstGeom prst="rect">
            <a:avLst/>
          </a:prstGeom>
          <a:noFill/>
        </p:spPr>
        <p:txBody>
          <a:bodyPr wrap="square" rtlCol="0">
            <a:spAutoFit/>
          </a:bodyPr>
          <a:lstStyle/>
          <a:p>
            <a:pPr algn="ctr"/>
            <a:r>
              <a:rPr lang="en-US" sz="4800" dirty="0">
                <a:solidFill>
                  <a:srgbClr val="50C9D5"/>
                </a:solidFill>
                <a:latin typeface="Rubik" panose="00000500000000000000" pitchFamily="2" charset="-79"/>
                <a:cs typeface="Rubik" panose="00000500000000000000" pitchFamily="2" charset="-79"/>
              </a:rPr>
              <a:t>Conceptual Data Model</a:t>
            </a:r>
            <a:endParaRPr lang="fr-FR" sz="4800" dirty="0">
              <a:solidFill>
                <a:srgbClr val="50C9D5"/>
              </a:solidFill>
              <a:latin typeface="Rubik" panose="00000500000000000000" pitchFamily="2" charset="-79"/>
              <a:cs typeface="Rubik" panose="00000500000000000000" pitchFamily="2" charset="-79"/>
            </a:endParaRPr>
          </a:p>
        </p:txBody>
      </p:sp>
      <p:pic>
        <p:nvPicPr>
          <p:cNvPr id="3" name="Picture 2">
            <a:extLst>
              <a:ext uri="{FF2B5EF4-FFF2-40B4-BE49-F238E27FC236}">
                <a16:creationId xmlns:a16="http://schemas.microsoft.com/office/drawing/2014/main" id="{AC5D6786-A2A8-6B57-6462-D784AA0612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27857" y="236942"/>
            <a:ext cx="1430696" cy="1430696"/>
          </a:xfrm>
          <a:prstGeom prst="rect">
            <a:avLst/>
          </a:prstGeom>
        </p:spPr>
      </p:pic>
      <p:pic>
        <p:nvPicPr>
          <p:cNvPr id="5" name="Picture 2" descr="Tableau des réponses au formulaire Forms. Titre de la question : Attitude envers l'utilisation des Frameworks&#10;. Nombre de réponses : .">
            <a:extLst>
              <a:ext uri="{FF2B5EF4-FFF2-40B4-BE49-F238E27FC236}">
                <a16:creationId xmlns:a16="http://schemas.microsoft.com/office/drawing/2014/main" id="{E38D19A7-A9F5-127A-85D7-AF54AF1BF0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518655" y="1927564"/>
            <a:ext cx="5775199" cy="28244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Tableau des réponses au formulaire Forms. Titre de la question : Intention d'utilisation des Frameworks. Nombre de réponses : .">
            <a:extLst>
              <a:ext uri="{FF2B5EF4-FFF2-40B4-BE49-F238E27FC236}">
                <a16:creationId xmlns:a16="http://schemas.microsoft.com/office/drawing/2014/main" id="{C1C671CF-F852-A9D1-79B8-0E245598F1A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52432" y="3647188"/>
            <a:ext cx="5951219" cy="258273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082368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7214"/>
          </a:xfrm>
          <a:prstGeom prst="rect">
            <a:avLst/>
          </a:prstGeom>
        </p:spPr>
      </p:pic>
      <p:sp>
        <p:nvSpPr>
          <p:cNvPr id="20" name="Rectangle 19">
            <a:extLst>
              <a:ext uri="{FF2B5EF4-FFF2-40B4-BE49-F238E27FC236}">
                <a16:creationId xmlns:a16="http://schemas.microsoft.com/office/drawing/2014/main" id="{38321055-D2F0-D47B-AD32-F8ADCA74331F}"/>
              </a:ext>
            </a:extLst>
          </p:cNvPr>
          <p:cNvSpPr/>
          <p:nvPr/>
        </p:nvSpPr>
        <p:spPr>
          <a:xfrm flipV="1">
            <a:off x="8126361" y="1413354"/>
            <a:ext cx="678426" cy="45719"/>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4" name="TextBox 23">
            <a:extLst>
              <a:ext uri="{FF2B5EF4-FFF2-40B4-BE49-F238E27FC236}">
                <a16:creationId xmlns:a16="http://schemas.microsoft.com/office/drawing/2014/main" id="{3E222ACA-E4AF-2EB0-D1F3-7B97171ADD26}"/>
              </a:ext>
            </a:extLst>
          </p:cNvPr>
          <p:cNvSpPr txBox="1"/>
          <p:nvPr/>
        </p:nvSpPr>
        <p:spPr>
          <a:xfrm>
            <a:off x="5372987" y="-1420856"/>
            <a:ext cx="3547897" cy="830997"/>
          </a:xfrm>
          <a:prstGeom prst="rect">
            <a:avLst/>
          </a:prstGeom>
          <a:noFill/>
        </p:spPr>
        <p:txBody>
          <a:bodyPr wrap="square" rtlCol="0">
            <a:spAutoFit/>
          </a:bodyPr>
          <a:lstStyle/>
          <a:p>
            <a:pPr algn="ctr"/>
            <a:r>
              <a:rPr lang="en-US" sz="4800" dirty="0">
                <a:solidFill>
                  <a:srgbClr val="50C9D5"/>
                </a:solidFill>
                <a:latin typeface="Rubik" panose="00000500000000000000" pitchFamily="2" charset="-79"/>
                <a:cs typeface="Rubik" panose="00000500000000000000" pitchFamily="2" charset="-79"/>
              </a:rPr>
              <a:t>Form</a:t>
            </a:r>
            <a:endParaRPr lang="fr-FR" sz="4800" dirty="0">
              <a:solidFill>
                <a:srgbClr val="50C9D5"/>
              </a:solidFill>
              <a:latin typeface="Rubik" panose="00000500000000000000" pitchFamily="2" charset="-79"/>
              <a:cs typeface="Rubik" panose="00000500000000000000" pitchFamily="2" charset="-79"/>
            </a:endParaRPr>
          </a:p>
        </p:txBody>
      </p:sp>
      <p:pic>
        <p:nvPicPr>
          <p:cNvPr id="4" name="Picture 3">
            <a:extLst>
              <a:ext uri="{FF2B5EF4-FFF2-40B4-BE49-F238E27FC236}">
                <a16:creationId xmlns:a16="http://schemas.microsoft.com/office/drawing/2014/main" id="{015AFE39-7FEF-4867-F1C9-7D932F1269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7641" y="-1719538"/>
            <a:ext cx="1428359" cy="1428359"/>
          </a:xfrm>
          <a:prstGeom prst="rect">
            <a:avLst/>
          </a:prstGeom>
        </p:spPr>
      </p:pic>
      <p:sp>
        <p:nvSpPr>
          <p:cNvPr id="2" name="TextBox 1">
            <a:extLst>
              <a:ext uri="{FF2B5EF4-FFF2-40B4-BE49-F238E27FC236}">
                <a16:creationId xmlns:a16="http://schemas.microsoft.com/office/drawing/2014/main" id="{7C9E23BC-26E8-32D8-2071-61C6CB0C3A34}"/>
              </a:ext>
            </a:extLst>
          </p:cNvPr>
          <p:cNvSpPr txBox="1"/>
          <p:nvPr/>
        </p:nvSpPr>
        <p:spPr>
          <a:xfrm>
            <a:off x="4085877" y="436767"/>
            <a:ext cx="6935448" cy="830997"/>
          </a:xfrm>
          <a:prstGeom prst="rect">
            <a:avLst/>
          </a:prstGeom>
          <a:noFill/>
        </p:spPr>
        <p:txBody>
          <a:bodyPr wrap="square" rtlCol="0">
            <a:spAutoFit/>
          </a:bodyPr>
          <a:lstStyle/>
          <a:p>
            <a:pPr algn="ctr"/>
            <a:r>
              <a:rPr lang="en-US" sz="4800" dirty="0">
                <a:solidFill>
                  <a:srgbClr val="50C9D5"/>
                </a:solidFill>
                <a:latin typeface="Rubik" panose="00000500000000000000" pitchFamily="2" charset="-79"/>
                <a:cs typeface="Rubik" panose="00000500000000000000" pitchFamily="2" charset="-79"/>
              </a:rPr>
              <a:t>Conceptual Data Model</a:t>
            </a:r>
            <a:endParaRPr lang="fr-FR" sz="4800" dirty="0">
              <a:solidFill>
                <a:srgbClr val="50C9D5"/>
              </a:solidFill>
              <a:latin typeface="Rubik" panose="00000500000000000000" pitchFamily="2" charset="-79"/>
              <a:cs typeface="Rubik" panose="00000500000000000000" pitchFamily="2" charset="-79"/>
            </a:endParaRPr>
          </a:p>
        </p:txBody>
      </p:sp>
      <p:pic>
        <p:nvPicPr>
          <p:cNvPr id="5" name="Picture 4">
            <a:extLst>
              <a:ext uri="{FF2B5EF4-FFF2-40B4-BE49-F238E27FC236}">
                <a16:creationId xmlns:a16="http://schemas.microsoft.com/office/drawing/2014/main" id="{84BD1D6B-16B5-480D-4F7D-5BF2D1EEC3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20882" y="236942"/>
            <a:ext cx="1430696" cy="1430696"/>
          </a:xfrm>
          <a:prstGeom prst="rect">
            <a:avLst/>
          </a:prstGeom>
        </p:spPr>
      </p:pic>
      <p:pic>
        <p:nvPicPr>
          <p:cNvPr id="8" name="Picture 7">
            <a:extLst>
              <a:ext uri="{FF2B5EF4-FFF2-40B4-BE49-F238E27FC236}">
                <a16:creationId xmlns:a16="http://schemas.microsoft.com/office/drawing/2014/main" id="{10E7B38C-3F59-4C43-4763-9B378A871AA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82652" y="1750252"/>
            <a:ext cx="7765437" cy="4907756"/>
          </a:xfrm>
          <a:prstGeom prst="rect">
            <a:avLst/>
          </a:prstGeom>
        </p:spPr>
      </p:pic>
      <p:sp>
        <p:nvSpPr>
          <p:cNvPr id="9" name="TextBox 8">
            <a:extLst>
              <a:ext uri="{FF2B5EF4-FFF2-40B4-BE49-F238E27FC236}">
                <a16:creationId xmlns:a16="http://schemas.microsoft.com/office/drawing/2014/main" id="{8E77A34B-8F79-4AE0-30E4-35D255FAAE9E}"/>
              </a:ext>
            </a:extLst>
          </p:cNvPr>
          <p:cNvSpPr txBox="1"/>
          <p:nvPr/>
        </p:nvSpPr>
        <p:spPr>
          <a:xfrm>
            <a:off x="4483912" y="-1420858"/>
            <a:ext cx="3224176" cy="830997"/>
          </a:xfrm>
          <a:prstGeom prst="rect">
            <a:avLst/>
          </a:prstGeom>
          <a:noFill/>
        </p:spPr>
        <p:txBody>
          <a:bodyPr wrap="square" rtlCol="0">
            <a:spAutoFit/>
          </a:bodyPr>
          <a:lstStyle/>
          <a:p>
            <a:pPr algn="ctr"/>
            <a:r>
              <a:rPr lang="en-US" sz="4800" dirty="0">
                <a:solidFill>
                  <a:srgbClr val="50C9D5"/>
                </a:solidFill>
                <a:latin typeface="Rubik" panose="00000500000000000000" pitchFamily="2" charset="-79"/>
                <a:cs typeface="Rubik" panose="00000500000000000000" pitchFamily="2" charset="-79"/>
              </a:rPr>
              <a:t>The Code </a:t>
            </a:r>
            <a:endParaRPr lang="fr-FR" sz="4800" dirty="0">
              <a:solidFill>
                <a:srgbClr val="50C9D5"/>
              </a:solidFill>
              <a:latin typeface="Rubik" panose="00000500000000000000" pitchFamily="2" charset="-79"/>
              <a:cs typeface="Rubik" panose="00000500000000000000" pitchFamily="2" charset="-79"/>
            </a:endParaRPr>
          </a:p>
        </p:txBody>
      </p:sp>
      <p:pic>
        <p:nvPicPr>
          <p:cNvPr id="10" name="Graphic 9">
            <a:extLst>
              <a:ext uri="{FF2B5EF4-FFF2-40B4-BE49-F238E27FC236}">
                <a16:creationId xmlns:a16="http://schemas.microsoft.com/office/drawing/2014/main" id="{83217EB2-3D9B-9C6D-2F69-15106F0DEEA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18964" y="7293981"/>
            <a:ext cx="4007397" cy="2800350"/>
          </a:xfrm>
          <a:prstGeom prst="rect">
            <a:avLst/>
          </a:prstGeom>
        </p:spPr>
      </p:pic>
    </p:spTree>
    <p:custDataLst>
      <p:tags r:id="rId1"/>
    </p:custDataLst>
    <p:extLst>
      <p:ext uri="{BB962C8B-B14F-4D97-AF65-F5344CB8AC3E}">
        <p14:creationId xmlns:p14="http://schemas.microsoft.com/office/powerpoint/2010/main" val="41102861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7214"/>
          </a:xfrm>
          <a:prstGeom prst="rect">
            <a:avLst/>
          </a:prstGeom>
        </p:spPr>
      </p:pic>
      <p:sp>
        <p:nvSpPr>
          <p:cNvPr id="20" name="Rectangle 19">
            <a:extLst>
              <a:ext uri="{FF2B5EF4-FFF2-40B4-BE49-F238E27FC236}">
                <a16:creationId xmlns:a16="http://schemas.microsoft.com/office/drawing/2014/main" id="{38321055-D2F0-D47B-AD32-F8ADCA74331F}"/>
              </a:ext>
            </a:extLst>
          </p:cNvPr>
          <p:cNvSpPr/>
          <p:nvPr/>
        </p:nvSpPr>
        <p:spPr>
          <a:xfrm flipV="1">
            <a:off x="8126361" y="1413354"/>
            <a:ext cx="678426" cy="45719"/>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extBox 1">
            <a:extLst>
              <a:ext uri="{FF2B5EF4-FFF2-40B4-BE49-F238E27FC236}">
                <a16:creationId xmlns:a16="http://schemas.microsoft.com/office/drawing/2014/main" id="{7C9E23BC-26E8-32D8-2071-61C6CB0C3A34}"/>
              </a:ext>
            </a:extLst>
          </p:cNvPr>
          <p:cNvSpPr txBox="1"/>
          <p:nvPr/>
        </p:nvSpPr>
        <p:spPr>
          <a:xfrm>
            <a:off x="4085877" y="-1590474"/>
            <a:ext cx="6935448" cy="830997"/>
          </a:xfrm>
          <a:prstGeom prst="rect">
            <a:avLst/>
          </a:prstGeom>
          <a:noFill/>
        </p:spPr>
        <p:txBody>
          <a:bodyPr wrap="square" rtlCol="0">
            <a:spAutoFit/>
          </a:bodyPr>
          <a:lstStyle/>
          <a:p>
            <a:pPr algn="ctr"/>
            <a:r>
              <a:rPr lang="en-US" sz="4800" dirty="0">
                <a:solidFill>
                  <a:srgbClr val="50C9D5"/>
                </a:solidFill>
                <a:latin typeface="Rubik" panose="00000500000000000000" pitchFamily="2" charset="-79"/>
                <a:cs typeface="Rubik" panose="00000500000000000000" pitchFamily="2" charset="-79"/>
              </a:rPr>
              <a:t>Conceptual Data Model</a:t>
            </a:r>
            <a:endParaRPr lang="fr-FR" sz="4800" dirty="0">
              <a:solidFill>
                <a:srgbClr val="50C9D5"/>
              </a:solidFill>
              <a:latin typeface="Rubik" panose="00000500000000000000" pitchFamily="2" charset="-79"/>
              <a:cs typeface="Rubik" panose="00000500000000000000" pitchFamily="2" charset="-79"/>
            </a:endParaRPr>
          </a:p>
        </p:txBody>
      </p:sp>
      <p:pic>
        <p:nvPicPr>
          <p:cNvPr id="5" name="Picture 4">
            <a:extLst>
              <a:ext uri="{FF2B5EF4-FFF2-40B4-BE49-F238E27FC236}">
                <a16:creationId xmlns:a16="http://schemas.microsoft.com/office/drawing/2014/main" id="{84BD1D6B-16B5-480D-4F7D-5BF2D1EEC3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0882" y="-1790299"/>
            <a:ext cx="1430696" cy="1430696"/>
          </a:xfrm>
          <a:prstGeom prst="rect">
            <a:avLst/>
          </a:prstGeom>
        </p:spPr>
      </p:pic>
      <p:pic>
        <p:nvPicPr>
          <p:cNvPr id="8" name="Picture 7">
            <a:extLst>
              <a:ext uri="{FF2B5EF4-FFF2-40B4-BE49-F238E27FC236}">
                <a16:creationId xmlns:a16="http://schemas.microsoft.com/office/drawing/2014/main" id="{10E7B38C-3F59-4C43-4763-9B378A871A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82652" y="7216817"/>
            <a:ext cx="7765437" cy="4907756"/>
          </a:xfrm>
          <a:prstGeom prst="rect">
            <a:avLst/>
          </a:prstGeom>
        </p:spPr>
      </p:pic>
      <p:sp>
        <p:nvSpPr>
          <p:cNvPr id="3" name="TextBox 2">
            <a:extLst>
              <a:ext uri="{FF2B5EF4-FFF2-40B4-BE49-F238E27FC236}">
                <a16:creationId xmlns:a16="http://schemas.microsoft.com/office/drawing/2014/main" id="{0969C638-76DE-7F73-9295-EFA5BAD19CFD}"/>
              </a:ext>
            </a:extLst>
          </p:cNvPr>
          <p:cNvSpPr txBox="1"/>
          <p:nvPr/>
        </p:nvSpPr>
        <p:spPr>
          <a:xfrm>
            <a:off x="4483912" y="582357"/>
            <a:ext cx="3224176" cy="830997"/>
          </a:xfrm>
          <a:prstGeom prst="rect">
            <a:avLst/>
          </a:prstGeom>
          <a:noFill/>
        </p:spPr>
        <p:txBody>
          <a:bodyPr wrap="square" rtlCol="0">
            <a:spAutoFit/>
          </a:bodyPr>
          <a:lstStyle/>
          <a:p>
            <a:pPr algn="ctr"/>
            <a:r>
              <a:rPr lang="en-US" sz="4800" dirty="0">
                <a:solidFill>
                  <a:srgbClr val="50C9D5"/>
                </a:solidFill>
                <a:latin typeface="Rubik" panose="00000500000000000000" pitchFamily="2" charset="-79"/>
                <a:cs typeface="Rubik" panose="00000500000000000000" pitchFamily="2" charset="-79"/>
              </a:rPr>
              <a:t>The Code </a:t>
            </a:r>
            <a:endParaRPr lang="fr-FR" sz="4800" dirty="0">
              <a:solidFill>
                <a:srgbClr val="50C9D5"/>
              </a:solidFill>
              <a:latin typeface="Rubik" panose="00000500000000000000" pitchFamily="2" charset="-79"/>
              <a:cs typeface="Rubik" panose="00000500000000000000" pitchFamily="2" charset="-79"/>
            </a:endParaRPr>
          </a:p>
        </p:txBody>
      </p:sp>
      <p:pic>
        <p:nvPicPr>
          <p:cNvPr id="9" name="Graphic 8">
            <a:extLst>
              <a:ext uri="{FF2B5EF4-FFF2-40B4-BE49-F238E27FC236}">
                <a16:creationId xmlns:a16="http://schemas.microsoft.com/office/drawing/2014/main" id="{EA89027E-15FF-4797-DA0A-FB3BCCC1464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18964" y="2218550"/>
            <a:ext cx="4007397" cy="2800350"/>
          </a:xfrm>
          <a:prstGeom prst="rect">
            <a:avLst/>
          </a:prstGeom>
        </p:spPr>
      </p:pic>
    </p:spTree>
    <p:custDataLst>
      <p:tags r:id="rId1"/>
    </p:custDataLst>
    <p:extLst>
      <p:ext uri="{BB962C8B-B14F-4D97-AF65-F5344CB8AC3E}">
        <p14:creationId xmlns:p14="http://schemas.microsoft.com/office/powerpoint/2010/main" val="15263539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7214"/>
          </a:xfrm>
          <a:prstGeom prst="rect">
            <a:avLst/>
          </a:prstGeom>
        </p:spPr>
      </p:pic>
      <p:sp>
        <p:nvSpPr>
          <p:cNvPr id="20" name="Rectangle 19">
            <a:extLst>
              <a:ext uri="{FF2B5EF4-FFF2-40B4-BE49-F238E27FC236}">
                <a16:creationId xmlns:a16="http://schemas.microsoft.com/office/drawing/2014/main" id="{38321055-D2F0-D47B-AD32-F8ADCA74331F}"/>
              </a:ext>
            </a:extLst>
          </p:cNvPr>
          <p:cNvSpPr/>
          <p:nvPr/>
        </p:nvSpPr>
        <p:spPr>
          <a:xfrm flipV="1">
            <a:off x="8126361" y="1413354"/>
            <a:ext cx="678426" cy="45719"/>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TextBox 2">
            <a:extLst>
              <a:ext uri="{FF2B5EF4-FFF2-40B4-BE49-F238E27FC236}">
                <a16:creationId xmlns:a16="http://schemas.microsoft.com/office/drawing/2014/main" id="{0969C638-76DE-7F73-9295-EFA5BAD19CFD}"/>
              </a:ext>
            </a:extLst>
          </p:cNvPr>
          <p:cNvSpPr txBox="1"/>
          <p:nvPr/>
        </p:nvSpPr>
        <p:spPr>
          <a:xfrm>
            <a:off x="5241398" y="583448"/>
            <a:ext cx="3224176" cy="646331"/>
          </a:xfrm>
          <a:prstGeom prst="rect">
            <a:avLst/>
          </a:prstGeom>
          <a:noFill/>
        </p:spPr>
        <p:txBody>
          <a:bodyPr wrap="square" rtlCol="0">
            <a:spAutoFit/>
          </a:bodyPr>
          <a:lstStyle/>
          <a:p>
            <a:pPr algn="ctr"/>
            <a:r>
              <a:rPr lang="en-US" sz="3600" dirty="0">
                <a:solidFill>
                  <a:srgbClr val="50C9D5"/>
                </a:solidFill>
                <a:latin typeface="Rubik" panose="00000500000000000000" pitchFamily="2" charset="-79"/>
                <a:cs typeface="Rubik" panose="00000500000000000000" pitchFamily="2" charset="-79"/>
              </a:rPr>
              <a:t>The Code </a:t>
            </a:r>
            <a:endParaRPr lang="fr-FR" sz="3600" dirty="0">
              <a:solidFill>
                <a:srgbClr val="50C9D5"/>
              </a:solidFill>
              <a:latin typeface="Rubik" panose="00000500000000000000" pitchFamily="2" charset="-79"/>
              <a:cs typeface="Rubik" panose="00000500000000000000" pitchFamily="2" charset="-79"/>
            </a:endParaRPr>
          </a:p>
        </p:txBody>
      </p:sp>
      <p:pic>
        <p:nvPicPr>
          <p:cNvPr id="9" name="Graphic 8">
            <a:extLst>
              <a:ext uri="{FF2B5EF4-FFF2-40B4-BE49-F238E27FC236}">
                <a16:creationId xmlns:a16="http://schemas.microsoft.com/office/drawing/2014/main" id="{EA89027E-15FF-4797-DA0A-FB3BCCC1464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04697" y="399874"/>
            <a:ext cx="1450325" cy="1013480"/>
          </a:xfrm>
          <a:prstGeom prst="rect">
            <a:avLst/>
          </a:prstGeom>
        </p:spPr>
      </p:pic>
      <p:pic>
        <p:nvPicPr>
          <p:cNvPr id="6" name="Picture 5">
            <a:extLst>
              <a:ext uri="{FF2B5EF4-FFF2-40B4-BE49-F238E27FC236}">
                <a16:creationId xmlns:a16="http://schemas.microsoft.com/office/drawing/2014/main" id="{1095CB1D-DCEA-9368-BE3B-88124A6BFE22}"/>
              </a:ext>
            </a:extLst>
          </p:cNvPr>
          <p:cNvPicPr>
            <a:picLocks noChangeAspect="1"/>
          </p:cNvPicPr>
          <p:nvPr/>
        </p:nvPicPr>
        <p:blipFill>
          <a:blip r:embed="rId7"/>
          <a:stretch>
            <a:fillRect/>
          </a:stretch>
        </p:blipFill>
        <p:spPr>
          <a:xfrm>
            <a:off x="1246155" y="3775371"/>
            <a:ext cx="9699690" cy="1229327"/>
          </a:xfrm>
          <a:prstGeom prst="rect">
            <a:avLst/>
          </a:prstGeom>
        </p:spPr>
      </p:pic>
      <p:sp>
        <p:nvSpPr>
          <p:cNvPr id="10" name="TextBox 9">
            <a:extLst>
              <a:ext uri="{FF2B5EF4-FFF2-40B4-BE49-F238E27FC236}">
                <a16:creationId xmlns:a16="http://schemas.microsoft.com/office/drawing/2014/main" id="{00455049-7131-5687-6DC9-1A05DD8BAF2E}"/>
              </a:ext>
            </a:extLst>
          </p:cNvPr>
          <p:cNvSpPr txBox="1"/>
          <p:nvPr/>
        </p:nvSpPr>
        <p:spPr>
          <a:xfrm>
            <a:off x="3323270" y="2322475"/>
            <a:ext cx="5545460" cy="707886"/>
          </a:xfrm>
          <a:prstGeom prst="rect">
            <a:avLst/>
          </a:prstGeom>
          <a:noFill/>
        </p:spPr>
        <p:txBody>
          <a:bodyPr wrap="square" rtlCol="0">
            <a:spAutoFit/>
          </a:bodyPr>
          <a:lstStyle/>
          <a:p>
            <a:pPr algn="ctr"/>
            <a:r>
              <a:rPr lang="en-US" sz="4000" dirty="0">
                <a:solidFill>
                  <a:schemeClr val="bg1"/>
                </a:solidFill>
                <a:latin typeface="Rubik" panose="00000500000000000000" pitchFamily="2" charset="-79"/>
                <a:cs typeface="Rubik" panose="00000500000000000000" pitchFamily="2" charset="-79"/>
              </a:rPr>
              <a:t>Data importation</a:t>
            </a:r>
            <a:endParaRPr lang="fr-FR" sz="4000" dirty="0">
              <a:solidFill>
                <a:schemeClr val="bg1"/>
              </a:solidFill>
              <a:latin typeface="Rubik" panose="00000500000000000000" pitchFamily="2" charset="-79"/>
              <a:cs typeface="Rubik" panose="00000500000000000000" pitchFamily="2" charset="-79"/>
            </a:endParaRPr>
          </a:p>
        </p:txBody>
      </p:sp>
      <p:pic>
        <p:nvPicPr>
          <p:cNvPr id="13" name="Picture 12">
            <a:extLst>
              <a:ext uri="{FF2B5EF4-FFF2-40B4-BE49-F238E27FC236}">
                <a16:creationId xmlns:a16="http://schemas.microsoft.com/office/drawing/2014/main" id="{A4EC7AE8-5F38-6935-44D3-F8E0CB737A17}"/>
              </a:ext>
            </a:extLst>
          </p:cNvPr>
          <p:cNvPicPr>
            <a:picLocks noChangeAspect="1"/>
          </p:cNvPicPr>
          <p:nvPr/>
        </p:nvPicPr>
        <p:blipFill>
          <a:blip r:embed="rId8"/>
          <a:stretch>
            <a:fillRect/>
          </a:stretch>
        </p:blipFill>
        <p:spPr>
          <a:xfrm>
            <a:off x="-10949619" y="2832479"/>
            <a:ext cx="10326541" cy="3115110"/>
          </a:xfrm>
          <a:prstGeom prst="rect">
            <a:avLst/>
          </a:prstGeom>
        </p:spPr>
      </p:pic>
    </p:spTree>
    <p:custDataLst>
      <p:tags r:id="rId1"/>
    </p:custDataLst>
    <p:extLst>
      <p:ext uri="{BB962C8B-B14F-4D97-AF65-F5344CB8AC3E}">
        <p14:creationId xmlns:p14="http://schemas.microsoft.com/office/powerpoint/2010/main" val="1943270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7214"/>
          </a:xfrm>
          <a:prstGeom prst="rect">
            <a:avLst/>
          </a:prstGeom>
        </p:spPr>
      </p:pic>
      <p:sp>
        <p:nvSpPr>
          <p:cNvPr id="20" name="Rectangle 19">
            <a:extLst>
              <a:ext uri="{FF2B5EF4-FFF2-40B4-BE49-F238E27FC236}">
                <a16:creationId xmlns:a16="http://schemas.microsoft.com/office/drawing/2014/main" id="{38321055-D2F0-D47B-AD32-F8ADCA74331F}"/>
              </a:ext>
            </a:extLst>
          </p:cNvPr>
          <p:cNvSpPr/>
          <p:nvPr/>
        </p:nvSpPr>
        <p:spPr>
          <a:xfrm flipV="1">
            <a:off x="8126361" y="1413354"/>
            <a:ext cx="678426" cy="45719"/>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extBox 3">
            <a:extLst>
              <a:ext uri="{FF2B5EF4-FFF2-40B4-BE49-F238E27FC236}">
                <a16:creationId xmlns:a16="http://schemas.microsoft.com/office/drawing/2014/main" id="{BB1EA86F-3E9F-686A-34D9-172EBB3297D5}"/>
              </a:ext>
            </a:extLst>
          </p:cNvPr>
          <p:cNvSpPr txBox="1"/>
          <p:nvPr/>
        </p:nvSpPr>
        <p:spPr>
          <a:xfrm>
            <a:off x="3323270" y="705468"/>
            <a:ext cx="5545460" cy="707886"/>
          </a:xfrm>
          <a:prstGeom prst="rect">
            <a:avLst/>
          </a:prstGeom>
          <a:noFill/>
        </p:spPr>
        <p:txBody>
          <a:bodyPr wrap="square" rtlCol="0">
            <a:spAutoFit/>
          </a:bodyPr>
          <a:lstStyle/>
          <a:p>
            <a:pPr algn="ctr"/>
            <a:r>
              <a:rPr lang="en-US" sz="4000" dirty="0">
                <a:solidFill>
                  <a:schemeClr val="bg1"/>
                </a:solidFill>
                <a:latin typeface="Rubik" panose="00000500000000000000" pitchFamily="2" charset="-79"/>
                <a:cs typeface="Rubik" panose="00000500000000000000" pitchFamily="2" charset="-79"/>
              </a:rPr>
              <a:t>Data conversion </a:t>
            </a:r>
            <a:endParaRPr lang="fr-FR" sz="4000" dirty="0">
              <a:solidFill>
                <a:schemeClr val="bg1"/>
              </a:solidFill>
              <a:latin typeface="Rubik" panose="00000500000000000000" pitchFamily="2" charset="-79"/>
              <a:cs typeface="Rubik" panose="00000500000000000000" pitchFamily="2" charset="-79"/>
            </a:endParaRPr>
          </a:p>
        </p:txBody>
      </p:sp>
      <p:pic>
        <p:nvPicPr>
          <p:cNvPr id="8" name="Picture 7">
            <a:extLst>
              <a:ext uri="{FF2B5EF4-FFF2-40B4-BE49-F238E27FC236}">
                <a16:creationId xmlns:a16="http://schemas.microsoft.com/office/drawing/2014/main" id="{8601CC34-4E87-363C-EC46-75FF5AED4F5E}"/>
              </a:ext>
            </a:extLst>
          </p:cNvPr>
          <p:cNvPicPr>
            <a:picLocks noChangeAspect="1"/>
          </p:cNvPicPr>
          <p:nvPr/>
        </p:nvPicPr>
        <p:blipFill>
          <a:blip r:embed="rId5"/>
          <a:stretch>
            <a:fillRect/>
          </a:stretch>
        </p:blipFill>
        <p:spPr>
          <a:xfrm>
            <a:off x="932729" y="1871052"/>
            <a:ext cx="10326541" cy="3115110"/>
          </a:xfrm>
          <a:prstGeom prst="rect">
            <a:avLst/>
          </a:prstGeom>
        </p:spPr>
      </p:pic>
      <p:pic>
        <p:nvPicPr>
          <p:cNvPr id="13" name="Picture 12">
            <a:extLst>
              <a:ext uri="{FF2B5EF4-FFF2-40B4-BE49-F238E27FC236}">
                <a16:creationId xmlns:a16="http://schemas.microsoft.com/office/drawing/2014/main" id="{8AD7C7C9-1A1E-33C3-533C-CE54B444B11D}"/>
              </a:ext>
            </a:extLst>
          </p:cNvPr>
          <p:cNvPicPr>
            <a:picLocks noChangeAspect="1"/>
          </p:cNvPicPr>
          <p:nvPr/>
        </p:nvPicPr>
        <p:blipFill>
          <a:blip r:embed="rId6"/>
          <a:stretch>
            <a:fillRect/>
          </a:stretch>
        </p:blipFill>
        <p:spPr>
          <a:xfrm>
            <a:off x="11190477" y="9356437"/>
            <a:ext cx="7660177" cy="1243536"/>
          </a:xfrm>
          <a:prstGeom prst="rect">
            <a:avLst/>
          </a:prstGeom>
        </p:spPr>
      </p:pic>
    </p:spTree>
    <p:custDataLst>
      <p:tags r:id="rId1"/>
    </p:custDataLst>
    <p:extLst>
      <p:ext uri="{BB962C8B-B14F-4D97-AF65-F5344CB8AC3E}">
        <p14:creationId xmlns:p14="http://schemas.microsoft.com/office/powerpoint/2010/main" val="22220848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7214"/>
          </a:xfrm>
          <a:prstGeom prst="rect">
            <a:avLst/>
          </a:prstGeom>
        </p:spPr>
      </p:pic>
      <p:sp>
        <p:nvSpPr>
          <p:cNvPr id="20" name="Rectangle 19">
            <a:extLst>
              <a:ext uri="{FF2B5EF4-FFF2-40B4-BE49-F238E27FC236}">
                <a16:creationId xmlns:a16="http://schemas.microsoft.com/office/drawing/2014/main" id="{38321055-D2F0-D47B-AD32-F8ADCA74331F}"/>
              </a:ext>
            </a:extLst>
          </p:cNvPr>
          <p:cNvSpPr/>
          <p:nvPr/>
        </p:nvSpPr>
        <p:spPr>
          <a:xfrm flipV="1">
            <a:off x="8126361" y="1413354"/>
            <a:ext cx="678426" cy="45719"/>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8" name="Picture 7">
            <a:extLst>
              <a:ext uri="{FF2B5EF4-FFF2-40B4-BE49-F238E27FC236}">
                <a16:creationId xmlns:a16="http://schemas.microsoft.com/office/drawing/2014/main" id="{8601CC34-4E87-363C-EC46-75FF5AED4F5E}"/>
              </a:ext>
            </a:extLst>
          </p:cNvPr>
          <p:cNvPicPr>
            <a:picLocks noChangeAspect="1"/>
          </p:cNvPicPr>
          <p:nvPr/>
        </p:nvPicPr>
        <p:blipFill>
          <a:blip r:embed="rId5"/>
          <a:stretch>
            <a:fillRect/>
          </a:stretch>
        </p:blipFill>
        <p:spPr>
          <a:xfrm>
            <a:off x="636291" y="1890380"/>
            <a:ext cx="7080574" cy="2135930"/>
          </a:xfrm>
          <a:prstGeom prst="rect">
            <a:avLst/>
          </a:prstGeom>
        </p:spPr>
      </p:pic>
      <p:pic>
        <p:nvPicPr>
          <p:cNvPr id="12" name="Picture 11">
            <a:extLst>
              <a:ext uri="{FF2B5EF4-FFF2-40B4-BE49-F238E27FC236}">
                <a16:creationId xmlns:a16="http://schemas.microsoft.com/office/drawing/2014/main" id="{EA5D202F-66AA-38C9-2561-A0D922BAD5FC}"/>
              </a:ext>
            </a:extLst>
          </p:cNvPr>
          <p:cNvPicPr>
            <a:picLocks noChangeAspect="1"/>
          </p:cNvPicPr>
          <p:nvPr/>
        </p:nvPicPr>
        <p:blipFill>
          <a:blip r:embed="rId6"/>
          <a:stretch>
            <a:fillRect/>
          </a:stretch>
        </p:blipFill>
        <p:spPr>
          <a:xfrm>
            <a:off x="3323270" y="4503336"/>
            <a:ext cx="8706255" cy="1413354"/>
          </a:xfrm>
          <a:prstGeom prst="rect">
            <a:avLst/>
          </a:prstGeom>
        </p:spPr>
      </p:pic>
      <p:pic>
        <p:nvPicPr>
          <p:cNvPr id="2" name="Picture 1">
            <a:extLst>
              <a:ext uri="{FF2B5EF4-FFF2-40B4-BE49-F238E27FC236}">
                <a16:creationId xmlns:a16="http://schemas.microsoft.com/office/drawing/2014/main" id="{4B126839-30B1-9268-5D14-1C154F004571}"/>
              </a:ext>
            </a:extLst>
          </p:cNvPr>
          <p:cNvPicPr>
            <a:picLocks noChangeAspect="1"/>
          </p:cNvPicPr>
          <p:nvPr/>
        </p:nvPicPr>
        <p:blipFill>
          <a:blip r:embed="rId7"/>
          <a:stretch>
            <a:fillRect/>
          </a:stretch>
        </p:blipFill>
        <p:spPr>
          <a:xfrm>
            <a:off x="-4704990" y="6465255"/>
            <a:ext cx="3191320" cy="4363059"/>
          </a:xfrm>
          <a:prstGeom prst="rect">
            <a:avLst/>
          </a:prstGeom>
        </p:spPr>
      </p:pic>
      <p:pic>
        <p:nvPicPr>
          <p:cNvPr id="5" name="Picture 4">
            <a:extLst>
              <a:ext uri="{FF2B5EF4-FFF2-40B4-BE49-F238E27FC236}">
                <a16:creationId xmlns:a16="http://schemas.microsoft.com/office/drawing/2014/main" id="{28DE12BA-DF80-A48A-B57C-D8CD2C124F04}"/>
              </a:ext>
            </a:extLst>
          </p:cNvPr>
          <p:cNvPicPr>
            <a:picLocks noChangeAspect="1"/>
          </p:cNvPicPr>
          <p:nvPr/>
        </p:nvPicPr>
        <p:blipFill>
          <a:blip r:embed="rId8"/>
          <a:stretch>
            <a:fillRect/>
          </a:stretch>
        </p:blipFill>
        <p:spPr>
          <a:xfrm>
            <a:off x="7192699" y="8227056"/>
            <a:ext cx="3029373" cy="1905266"/>
          </a:xfrm>
          <a:prstGeom prst="rect">
            <a:avLst/>
          </a:prstGeom>
        </p:spPr>
      </p:pic>
      <p:sp>
        <p:nvSpPr>
          <p:cNvPr id="6" name="TextBox 5">
            <a:extLst>
              <a:ext uri="{FF2B5EF4-FFF2-40B4-BE49-F238E27FC236}">
                <a16:creationId xmlns:a16="http://schemas.microsoft.com/office/drawing/2014/main" id="{62CC9236-290D-693E-6450-7A5CFF9F93F4}"/>
              </a:ext>
            </a:extLst>
          </p:cNvPr>
          <p:cNvSpPr txBox="1"/>
          <p:nvPr/>
        </p:nvSpPr>
        <p:spPr>
          <a:xfrm>
            <a:off x="3323270" y="705468"/>
            <a:ext cx="5545460" cy="707886"/>
          </a:xfrm>
          <a:prstGeom prst="rect">
            <a:avLst/>
          </a:prstGeom>
          <a:noFill/>
        </p:spPr>
        <p:txBody>
          <a:bodyPr wrap="square" rtlCol="0">
            <a:spAutoFit/>
          </a:bodyPr>
          <a:lstStyle/>
          <a:p>
            <a:pPr algn="ctr"/>
            <a:r>
              <a:rPr lang="en-US" sz="4000" dirty="0">
                <a:solidFill>
                  <a:schemeClr val="bg1"/>
                </a:solidFill>
                <a:latin typeface="Rubik" panose="00000500000000000000" pitchFamily="2" charset="-79"/>
                <a:cs typeface="Rubik" panose="00000500000000000000" pitchFamily="2" charset="-79"/>
              </a:rPr>
              <a:t>Data conversion </a:t>
            </a:r>
            <a:endParaRPr lang="fr-FR" sz="4000" dirty="0">
              <a:solidFill>
                <a:schemeClr val="bg1"/>
              </a:solidFill>
              <a:latin typeface="Rubik" panose="00000500000000000000" pitchFamily="2" charset="-79"/>
              <a:cs typeface="Rubik" panose="00000500000000000000" pitchFamily="2" charset="-79"/>
            </a:endParaRPr>
          </a:p>
        </p:txBody>
      </p:sp>
    </p:spTree>
    <p:custDataLst>
      <p:tags r:id="rId1"/>
    </p:custDataLst>
    <p:extLst>
      <p:ext uri="{BB962C8B-B14F-4D97-AF65-F5344CB8AC3E}">
        <p14:creationId xmlns:p14="http://schemas.microsoft.com/office/powerpoint/2010/main" val="3825577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7214"/>
          </a:xfrm>
          <a:prstGeom prst="rect">
            <a:avLst/>
          </a:prstGeom>
        </p:spPr>
      </p:pic>
      <p:sp>
        <p:nvSpPr>
          <p:cNvPr id="20" name="Rectangle 19">
            <a:extLst>
              <a:ext uri="{FF2B5EF4-FFF2-40B4-BE49-F238E27FC236}">
                <a16:creationId xmlns:a16="http://schemas.microsoft.com/office/drawing/2014/main" id="{38321055-D2F0-D47B-AD32-F8ADCA74331F}"/>
              </a:ext>
            </a:extLst>
          </p:cNvPr>
          <p:cNvSpPr/>
          <p:nvPr/>
        </p:nvSpPr>
        <p:spPr>
          <a:xfrm flipV="1">
            <a:off x="8126361" y="1413354"/>
            <a:ext cx="678426" cy="45719"/>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extBox 3">
            <a:extLst>
              <a:ext uri="{FF2B5EF4-FFF2-40B4-BE49-F238E27FC236}">
                <a16:creationId xmlns:a16="http://schemas.microsoft.com/office/drawing/2014/main" id="{BB1EA86F-3E9F-686A-34D9-172EBB3297D5}"/>
              </a:ext>
            </a:extLst>
          </p:cNvPr>
          <p:cNvSpPr txBox="1"/>
          <p:nvPr/>
        </p:nvSpPr>
        <p:spPr>
          <a:xfrm>
            <a:off x="5692843" y="1681098"/>
            <a:ext cx="5545460" cy="707886"/>
          </a:xfrm>
          <a:prstGeom prst="rect">
            <a:avLst/>
          </a:prstGeom>
          <a:noFill/>
        </p:spPr>
        <p:txBody>
          <a:bodyPr wrap="square" rtlCol="0">
            <a:spAutoFit/>
          </a:bodyPr>
          <a:lstStyle/>
          <a:p>
            <a:pPr algn="ctr"/>
            <a:r>
              <a:rPr lang="en-US" sz="4000" dirty="0">
                <a:solidFill>
                  <a:schemeClr val="bg1"/>
                </a:solidFill>
                <a:latin typeface="Rubik" panose="00000500000000000000" pitchFamily="2" charset="-79"/>
                <a:cs typeface="Rubik" panose="00000500000000000000" pitchFamily="2" charset="-79"/>
              </a:rPr>
              <a:t>Data conversion </a:t>
            </a:r>
            <a:endParaRPr lang="fr-FR" sz="4000" dirty="0">
              <a:solidFill>
                <a:schemeClr val="bg1"/>
              </a:solidFill>
              <a:latin typeface="Rubik" panose="00000500000000000000" pitchFamily="2" charset="-79"/>
              <a:cs typeface="Rubik" panose="00000500000000000000" pitchFamily="2" charset="-79"/>
            </a:endParaRPr>
          </a:p>
        </p:txBody>
      </p:sp>
      <p:pic>
        <p:nvPicPr>
          <p:cNvPr id="8" name="Picture 7">
            <a:extLst>
              <a:ext uri="{FF2B5EF4-FFF2-40B4-BE49-F238E27FC236}">
                <a16:creationId xmlns:a16="http://schemas.microsoft.com/office/drawing/2014/main" id="{8601CC34-4E87-363C-EC46-75FF5AED4F5E}"/>
              </a:ext>
            </a:extLst>
          </p:cNvPr>
          <p:cNvPicPr>
            <a:picLocks noChangeAspect="1"/>
          </p:cNvPicPr>
          <p:nvPr/>
        </p:nvPicPr>
        <p:blipFill>
          <a:blip r:embed="rId5"/>
          <a:stretch>
            <a:fillRect/>
          </a:stretch>
        </p:blipFill>
        <p:spPr>
          <a:xfrm>
            <a:off x="-8698184" y="3063482"/>
            <a:ext cx="6502331" cy="1961497"/>
          </a:xfrm>
          <a:prstGeom prst="rect">
            <a:avLst/>
          </a:prstGeom>
        </p:spPr>
      </p:pic>
      <p:pic>
        <p:nvPicPr>
          <p:cNvPr id="12" name="Picture 11">
            <a:extLst>
              <a:ext uri="{FF2B5EF4-FFF2-40B4-BE49-F238E27FC236}">
                <a16:creationId xmlns:a16="http://schemas.microsoft.com/office/drawing/2014/main" id="{EA5D202F-66AA-38C9-2561-A0D922BAD5FC}"/>
              </a:ext>
            </a:extLst>
          </p:cNvPr>
          <p:cNvPicPr>
            <a:picLocks noChangeAspect="1"/>
          </p:cNvPicPr>
          <p:nvPr/>
        </p:nvPicPr>
        <p:blipFill>
          <a:blip r:embed="rId6"/>
          <a:stretch>
            <a:fillRect/>
          </a:stretch>
        </p:blipFill>
        <p:spPr>
          <a:xfrm>
            <a:off x="14612697" y="5221719"/>
            <a:ext cx="7660177" cy="1243536"/>
          </a:xfrm>
          <a:prstGeom prst="rect">
            <a:avLst/>
          </a:prstGeom>
        </p:spPr>
      </p:pic>
      <p:pic>
        <p:nvPicPr>
          <p:cNvPr id="5" name="Picture 4">
            <a:extLst>
              <a:ext uri="{FF2B5EF4-FFF2-40B4-BE49-F238E27FC236}">
                <a16:creationId xmlns:a16="http://schemas.microsoft.com/office/drawing/2014/main" id="{B56B1D34-B091-1ACD-9B1B-178A268D6DAE}"/>
              </a:ext>
            </a:extLst>
          </p:cNvPr>
          <p:cNvPicPr>
            <a:picLocks noChangeAspect="1"/>
          </p:cNvPicPr>
          <p:nvPr/>
        </p:nvPicPr>
        <p:blipFill>
          <a:blip r:embed="rId7"/>
          <a:stretch>
            <a:fillRect/>
          </a:stretch>
        </p:blipFill>
        <p:spPr>
          <a:xfrm>
            <a:off x="1410224" y="808758"/>
            <a:ext cx="3949067" cy="5399024"/>
          </a:xfrm>
          <a:prstGeom prst="rect">
            <a:avLst/>
          </a:prstGeom>
        </p:spPr>
      </p:pic>
      <p:pic>
        <p:nvPicPr>
          <p:cNvPr id="10" name="Picture 9">
            <a:extLst>
              <a:ext uri="{FF2B5EF4-FFF2-40B4-BE49-F238E27FC236}">
                <a16:creationId xmlns:a16="http://schemas.microsoft.com/office/drawing/2014/main" id="{AA1D289C-5B96-CE6C-FC65-0AE5B77C4271}"/>
              </a:ext>
            </a:extLst>
          </p:cNvPr>
          <p:cNvPicPr>
            <a:picLocks noChangeAspect="1"/>
          </p:cNvPicPr>
          <p:nvPr/>
        </p:nvPicPr>
        <p:blipFill>
          <a:blip r:embed="rId8"/>
          <a:stretch>
            <a:fillRect/>
          </a:stretch>
        </p:blipFill>
        <p:spPr>
          <a:xfrm>
            <a:off x="6832709" y="2961173"/>
            <a:ext cx="3830890" cy="2409365"/>
          </a:xfrm>
          <a:prstGeom prst="rect">
            <a:avLst/>
          </a:prstGeom>
        </p:spPr>
      </p:pic>
      <p:pic>
        <p:nvPicPr>
          <p:cNvPr id="11" name="Picture 10">
            <a:extLst>
              <a:ext uri="{FF2B5EF4-FFF2-40B4-BE49-F238E27FC236}">
                <a16:creationId xmlns:a16="http://schemas.microsoft.com/office/drawing/2014/main" id="{B7D6503B-679B-9776-632E-D34D2CC7BE30}"/>
              </a:ext>
            </a:extLst>
          </p:cNvPr>
          <p:cNvPicPr>
            <a:picLocks noChangeAspect="1"/>
          </p:cNvPicPr>
          <p:nvPr/>
        </p:nvPicPr>
        <p:blipFill>
          <a:blip r:embed="rId9"/>
          <a:stretch>
            <a:fillRect/>
          </a:stretch>
        </p:blipFill>
        <p:spPr>
          <a:xfrm>
            <a:off x="3049162" y="7079239"/>
            <a:ext cx="6093675" cy="2340402"/>
          </a:xfrm>
          <a:prstGeom prst="rect">
            <a:avLst/>
          </a:prstGeom>
        </p:spPr>
      </p:pic>
    </p:spTree>
    <p:custDataLst>
      <p:tags r:id="rId1"/>
    </p:custDataLst>
    <p:extLst>
      <p:ext uri="{BB962C8B-B14F-4D97-AF65-F5344CB8AC3E}">
        <p14:creationId xmlns:p14="http://schemas.microsoft.com/office/powerpoint/2010/main" val="472215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7214"/>
          </a:xfrm>
          <a:prstGeom prst="rect">
            <a:avLst/>
          </a:prstGeom>
        </p:spPr>
      </p:pic>
      <p:sp>
        <p:nvSpPr>
          <p:cNvPr id="20" name="Rectangle 19">
            <a:extLst>
              <a:ext uri="{FF2B5EF4-FFF2-40B4-BE49-F238E27FC236}">
                <a16:creationId xmlns:a16="http://schemas.microsoft.com/office/drawing/2014/main" id="{38321055-D2F0-D47B-AD32-F8ADCA74331F}"/>
              </a:ext>
            </a:extLst>
          </p:cNvPr>
          <p:cNvSpPr/>
          <p:nvPr/>
        </p:nvSpPr>
        <p:spPr>
          <a:xfrm flipV="1">
            <a:off x="8126361" y="1413354"/>
            <a:ext cx="678426" cy="45719"/>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extBox 3">
            <a:extLst>
              <a:ext uri="{FF2B5EF4-FFF2-40B4-BE49-F238E27FC236}">
                <a16:creationId xmlns:a16="http://schemas.microsoft.com/office/drawing/2014/main" id="{BB1EA86F-3E9F-686A-34D9-172EBB3297D5}"/>
              </a:ext>
            </a:extLst>
          </p:cNvPr>
          <p:cNvSpPr txBox="1"/>
          <p:nvPr/>
        </p:nvSpPr>
        <p:spPr>
          <a:xfrm>
            <a:off x="3323270" y="621899"/>
            <a:ext cx="5545460" cy="707886"/>
          </a:xfrm>
          <a:prstGeom prst="rect">
            <a:avLst/>
          </a:prstGeom>
          <a:noFill/>
        </p:spPr>
        <p:txBody>
          <a:bodyPr wrap="square" rtlCol="0">
            <a:spAutoFit/>
          </a:bodyPr>
          <a:lstStyle/>
          <a:p>
            <a:pPr algn="ctr"/>
            <a:r>
              <a:rPr lang="en-US" sz="4000" dirty="0">
                <a:solidFill>
                  <a:schemeClr val="bg1"/>
                </a:solidFill>
                <a:latin typeface="Rubik" panose="00000500000000000000" pitchFamily="2" charset="-79"/>
                <a:cs typeface="Rubik" panose="00000500000000000000" pitchFamily="2" charset="-79"/>
              </a:rPr>
              <a:t>Codification</a:t>
            </a:r>
            <a:endParaRPr lang="fr-FR" sz="4000" dirty="0">
              <a:solidFill>
                <a:schemeClr val="bg1"/>
              </a:solidFill>
              <a:latin typeface="Rubik" panose="00000500000000000000" pitchFamily="2" charset="-79"/>
              <a:cs typeface="Rubik" panose="00000500000000000000" pitchFamily="2" charset="-79"/>
            </a:endParaRPr>
          </a:p>
        </p:txBody>
      </p:sp>
      <p:pic>
        <p:nvPicPr>
          <p:cNvPr id="5" name="Picture 4">
            <a:extLst>
              <a:ext uri="{FF2B5EF4-FFF2-40B4-BE49-F238E27FC236}">
                <a16:creationId xmlns:a16="http://schemas.microsoft.com/office/drawing/2014/main" id="{B56B1D34-B091-1ACD-9B1B-178A268D6DAE}"/>
              </a:ext>
            </a:extLst>
          </p:cNvPr>
          <p:cNvPicPr>
            <a:picLocks noChangeAspect="1"/>
          </p:cNvPicPr>
          <p:nvPr/>
        </p:nvPicPr>
        <p:blipFill>
          <a:blip r:embed="rId5"/>
          <a:stretch>
            <a:fillRect/>
          </a:stretch>
        </p:blipFill>
        <p:spPr>
          <a:xfrm>
            <a:off x="-7105318" y="2074794"/>
            <a:ext cx="3191320" cy="4363059"/>
          </a:xfrm>
          <a:prstGeom prst="rect">
            <a:avLst/>
          </a:prstGeom>
        </p:spPr>
      </p:pic>
      <p:pic>
        <p:nvPicPr>
          <p:cNvPr id="10" name="Picture 9">
            <a:extLst>
              <a:ext uri="{FF2B5EF4-FFF2-40B4-BE49-F238E27FC236}">
                <a16:creationId xmlns:a16="http://schemas.microsoft.com/office/drawing/2014/main" id="{AA1D289C-5B96-CE6C-FC65-0AE5B77C4271}"/>
              </a:ext>
            </a:extLst>
          </p:cNvPr>
          <p:cNvPicPr>
            <a:picLocks noChangeAspect="1"/>
          </p:cNvPicPr>
          <p:nvPr/>
        </p:nvPicPr>
        <p:blipFill>
          <a:blip r:embed="rId6"/>
          <a:stretch>
            <a:fillRect/>
          </a:stretch>
        </p:blipFill>
        <p:spPr>
          <a:xfrm>
            <a:off x="14591311" y="3657852"/>
            <a:ext cx="3029373" cy="1905266"/>
          </a:xfrm>
          <a:prstGeom prst="rect">
            <a:avLst/>
          </a:prstGeom>
        </p:spPr>
      </p:pic>
      <p:pic>
        <p:nvPicPr>
          <p:cNvPr id="6" name="Picture 5">
            <a:extLst>
              <a:ext uri="{FF2B5EF4-FFF2-40B4-BE49-F238E27FC236}">
                <a16:creationId xmlns:a16="http://schemas.microsoft.com/office/drawing/2014/main" id="{6E0179B0-4D0E-BD69-B63E-031EFF66573A}"/>
              </a:ext>
            </a:extLst>
          </p:cNvPr>
          <p:cNvPicPr>
            <a:picLocks noChangeAspect="1"/>
          </p:cNvPicPr>
          <p:nvPr/>
        </p:nvPicPr>
        <p:blipFill>
          <a:blip r:embed="rId7"/>
          <a:stretch>
            <a:fillRect/>
          </a:stretch>
        </p:blipFill>
        <p:spPr>
          <a:xfrm>
            <a:off x="2590532" y="2311504"/>
            <a:ext cx="7010936" cy="2692695"/>
          </a:xfrm>
          <a:prstGeom prst="rect">
            <a:avLst/>
          </a:prstGeom>
        </p:spPr>
      </p:pic>
      <p:pic>
        <p:nvPicPr>
          <p:cNvPr id="11" name="Picture 10">
            <a:extLst>
              <a:ext uri="{FF2B5EF4-FFF2-40B4-BE49-F238E27FC236}">
                <a16:creationId xmlns:a16="http://schemas.microsoft.com/office/drawing/2014/main" id="{80203139-A97E-C799-4632-AABC75741210}"/>
              </a:ext>
            </a:extLst>
          </p:cNvPr>
          <p:cNvPicPr>
            <a:picLocks noChangeAspect="1"/>
          </p:cNvPicPr>
          <p:nvPr/>
        </p:nvPicPr>
        <p:blipFill>
          <a:blip r:embed="rId8"/>
          <a:stretch>
            <a:fillRect/>
          </a:stretch>
        </p:blipFill>
        <p:spPr>
          <a:xfrm>
            <a:off x="1613032" y="7648669"/>
            <a:ext cx="8965935" cy="2824691"/>
          </a:xfrm>
          <a:prstGeom prst="rect">
            <a:avLst/>
          </a:prstGeom>
        </p:spPr>
      </p:pic>
    </p:spTree>
    <p:custDataLst>
      <p:tags r:id="rId1"/>
    </p:custDataLst>
    <p:extLst>
      <p:ext uri="{BB962C8B-B14F-4D97-AF65-F5344CB8AC3E}">
        <p14:creationId xmlns:p14="http://schemas.microsoft.com/office/powerpoint/2010/main" val="33296648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86"/>
            <a:ext cx="12192000" cy="6857214"/>
          </a:xfrm>
          <a:prstGeom prst="rect">
            <a:avLst/>
          </a:prstGeom>
        </p:spPr>
      </p:pic>
      <p:sp>
        <p:nvSpPr>
          <p:cNvPr id="20" name="Rectangle 19">
            <a:extLst>
              <a:ext uri="{FF2B5EF4-FFF2-40B4-BE49-F238E27FC236}">
                <a16:creationId xmlns:a16="http://schemas.microsoft.com/office/drawing/2014/main" id="{38321055-D2F0-D47B-AD32-F8ADCA74331F}"/>
              </a:ext>
            </a:extLst>
          </p:cNvPr>
          <p:cNvSpPr/>
          <p:nvPr/>
        </p:nvSpPr>
        <p:spPr>
          <a:xfrm flipV="1">
            <a:off x="8126361" y="1413354"/>
            <a:ext cx="678426" cy="45719"/>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extBox 3">
            <a:extLst>
              <a:ext uri="{FF2B5EF4-FFF2-40B4-BE49-F238E27FC236}">
                <a16:creationId xmlns:a16="http://schemas.microsoft.com/office/drawing/2014/main" id="{BB1EA86F-3E9F-686A-34D9-172EBB3297D5}"/>
              </a:ext>
            </a:extLst>
          </p:cNvPr>
          <p:cNvSpPr txBox="1"/>
          <p:nvPr/>
        </p:nvSpPr>
        <p:spPr>
          <a:xfrm>
            <a:off x="3323270" y="705468"/>
            <a:ext cx="5545460" cy="707886"/>
          </a:xfrm>
          <a:prstGeom prst="rect">
            <a:avLst/>
          </a:prstGeom>
          <a:noFill/>
        </p:spPr>
        <p:txBody>
          <a:bodyPr wrap="square" rtlCol="0">
            <a:spAutoFit/>
          </a:bodyPr>
          <a:lstStyle/>
          <a:p>
            <a:pPr algn="ctr"/>
            <a:r>
              <a:rPr lang="en-US" sz="4000" dirty="0">
                <a:solidFill>
                  <a:schemeClr val="bg1"/>
                </a:solidFill>
                <a:latin typeface="Rubik" panose="00000500000000000000" pitchFamily="2" charset="-79"/>
                <a:cs typeface="Rubik" panose="00000500000000000000" pitchFamily="2" charset="-79"/>
              </a:rPr>
              <a:t>Data cleaning</a:t>
            </a:r>
            <a:endParaRPr lang="fr-FR" sz="4000" dirty="0">
              <a:solidFill>
                <a:schemeClr val="bg1"/>
              </a:solidFill>
              <a:latin typeface="Rubik" panose="00000500000000000000" pitchFamily="2" charset="-79"/>
              <a:cs typeface="Rubik" panose="00000500000000000000" pitchFamily="2" charset="-79"/>
            </a:endParaRPr>
          </a:p>
        </p:txBody>
      </p:sp>
      <p:pic>
        <p:nvPicPr>
          <p:cNvPr id="6" name="Picture 5">
            <a:extLst>
              <a:ext uri="{FF2B5EF4-FFF2-40B4-BE49-F238E27FC236}">
                <a16:creationId xmlns:a16="http://schemas.microsoft.com/office/drawing/2014/main" id="{6E0179B0-4D0E-BD69-B63E-031EFF66573A}"/>
              </a:ext>
            </a:extLst>
          </p:cNvPr>
          <p:cNvPicPr>
            <a:picLocks noChangeAspect="1"/>
          </p:cNvPicPr>
          <p:nvPr/>
        </p:nvPicPr>
        <p:blipFill>
          <a:blip r:embed="rId5"/>
          <a:stretch>
            <a:fillRect/>
          </a:stretch>
        </p:blipFill>
        <p:spPr>
          <a:xfrm>
            <a:off x="-8749548" y="3429000"/>
            <a:ext cx="6093675" cy="2340402"/>
          </a:xfrm>
          <a:prstGeom prst="rect">
            <a:avLst/>
          </a:prstGeom>
        </p:spPr>
      </p:pic>
      <p:pic>
        <p:nvPicPr>
          <p:cNvPr id="8" name="Picture 7">
            <a:extLst>
              <a:ext uri="{FF2B5EF4-FFF2-40B4-BE49-F238E27FC236}">
                <a16:creationId xmlns:a16="http://schemas.microsoft.com/office/drawing/2014/main" id="{FBD1359F-8549-4911-0AA2-80D00F2D83C8}"/>
              </a:ext>
            </a:extLst>
          </p:cNvPr>
          <p:cNvPicPr>
            <a:picLocks noChangeAspect="1"/>
          </p:cNvPicPr>
          <p:nvPr/>
        </p:nvPicPr>
        <p:blipFill>
          <a:blip r:embed="rId6"/>
          <a:stretch>
            <a:fillRect/>
          </a:stretch>
        </p:blipFill>
        <p:spPr>
          <a:xfrm>
            <a:off x="1541478" y="1994111"/>
            <a:ext cx="9109044" cy="2869777"/>
          </a:xfrm>
          <a:prstGeom prst="rect">
            <a:avLst/>
          </a:prstGeom>
        </p:spPr>
      </p:pic>
      <p:pic>
        <p:nvPicPr>
          <p:cNvPr id="2" name="Picture 1">
            <a:extLst>
              <a:ext uri="{FF2B5EF4-FFF2-40B4-BE49-F238E27FC236}">
                <a16:creationId xmlns:a16="http://schemas.microsoft.com/office/drawing/2014/main" id="{1FE11124-6324-19BE-0EEB-F75EBFDB84D6}"/>
              </a:ext>
            </a:extLst>
          </p:cNvPr>
          <p:cNvPicPr>
            <a:picLocks noChangeAspect="1"/>
          </p:cNvPicPr>
          <p:nvPr/>
        </p:nvPicPr>
        <p:blipFill>
          <a:blip r:embed="rId7"/>
          <a:stretch>
            <a:fillRect/>
          </a:stretch>
        </p:blipFill>
        <p:spPr>
          <a:xfrm>
            <a:off x="-3210233" y="9541750"/>
            <a:ext cx="5126809" cy="707886"/>
          </a:xfrm>
          <a:prstGeom prst="rect">
            <a:avLst/>
          </a:prstGeom>
        </p:spPr>
      </p:pic>
      <p:pic>
        <p:nvPicPr>
          <p:cNvPr id="3" name="Picture 2">
            <a:extLst>
              <a:ext uri="{FF2B5EF4-FFF2-40B4-BE49-F238E27FC236}">
                <a16:creationId xmlns:a16="http://schemas.microsoft.com/office/drawing/2014/main" id="{E4813BD2-9244-6472-81EA-FF5B130DA52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309987" y="7223432"/>
            <a:ext cx="5488030" cy="3717698"/>
          </a:xfrm>
          <a:prstGeom prst="rect">
            <a:avLst/>
          </a:prstGeom>
        </p:spPr>
      </p:pic>
    </p:spTree>
    <p:custDataLst>
      <p:tags r:id="rId1"/>
    </p:custDataLst>
    <p:extLst>
      <p:ext uri="{BB962C8B-B14F-4D97-AF65-F5344CB8AC3E}">
        <p14:creationId xmlns:p14="http://schemas.microsoft.com/office/powerpoint/2010/main" val="18542489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786"/>
            <a:ext cx="12192000" cy="6857214"/>
          </a:xfrm>
          <a:prstGeom prst="rect">
            <a:avLst/>
          </a:prstGeom>
        </p:spPr>
      </p:pic>
      <p:pic>
        <p:nvPicPr>
          <p:cNvPr id="9" name="Graphic 8">
            <a:extLst>
              <a:ext uri="{FF2B5EF4-FFF2-40B4-BE49-F238E27FC236}">
                <a16:creationId xmlns:a16="http://schemas.microsoft.com/office/drawing/2014/main" id="{B416A475-2873-6753-C3B6-1C782DE313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72202" y="6857606"/>
            <a:ext cx="10075399" cy="5855110"/>
          </a:xfrm>
          <a:prstGeom prst="rect">
            <a:avLst/>
          </a:prstGeom>
        </p:spPr>
      </p:pic>
      <p:pic>
        <p:nvPicPr>
          <p:cNvPr id="11" name="Graphic 10">
            <a:extLst>
              <a:ext uri="{FF2B5EF4-FFF2-40B4-BE49-F238E27FC236}">
                <a16:creationId xmlns:a16="http://schemas.microsoft.com/office/drawing/2014/main" id="{5B07E2DB-F9FB-A8CD-4568-401ACCD4B0F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25780" y="9507566"/>
            <a:ext cx="1304553" cy="1425345"/>
          </a:xfrm>
          <a:prstGeom prst="rect">
            <a:avLst/>
          </a:prstGeom>
        </p:spPr>
      </p:pic>
      <p:pic>
        <p:nvPicPr>
          <p:cNvPr id="13" name="Graphic 12">
            <a:extLst>
              <a:ext uri="{FF2B5EF4-FFF2-40B4-BE49-F238E27FC236}">
                <a16:creationId xmlns:a16="http://schemas.microsoft.com/office/drawing/2014/main" id="{AEA4FE9D-BB42-DF14-550D-C1F378BBB41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72202" y="-3584556"/>
            <a:ext cx="2103870" cy="3238611"/>
          </a:xfrm>
          <a:prstGeom prst="rect">
            <a:avLst/>
          </a:prstGeom>
        </p:spPr>
      </p:pic>
      <p:pic>
        <p:nvPicPr>
          <p:cNvPr id="15" name="Graphic 14">
            <a:extLst>
              <a:ext uri="{FF2B5EF4-FFF2-40B4-BE49-F238E27FC236}">
                <a16:creationId xmlns:a16="http://schemas.microsoft.com/office/drawing/2014/main" id="{FF4DDE5D-C71F-5DD4-B3CE-7677A5F174B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40498" y="-1393450"/>
            <a:ext cx="733116" cy="927616"/>
          </a:xfrm>
          <a:prstGeom prst="rect">
            <a:avLst/>
          </a:prstGeom>
        </p:spPr>
      </p:pic>
      <p:pic>
        <p:nvPicPr>
          <p:cNvPr id="17" name="Graphic 16">
            <a:extLst>
              <a:ext uri="{FF2B5EF4-FFF2-40B4-BE49-F238E27FC236}">
                <a16:creationId xmlns:a16="http://schemas.microsoft.com/office/drawing/2014/main" id="{8558D562-ACE9-F491-AE9B-F0E98CCEC23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88887" y="1738126"/>
            <a:ext cx="5292798" cy="3669162"/>
          </a:xfrm>
          <a:prstGeom prst="rect">
            <a:avLst/>
          </a:prstGeom>
        </p:spPr>
      </p:pic>
      <p:pic>
        <p:nvPicPr>
          <p:cNvPr id="19" name="Graphic 18">
            <a:extLst>
              <a:ext uri="{FF2B5EF4-FFF2-40B4-BE49-F238E27FC236}">
                <a16:creationId xmlns:a16="http://schemas.microsoft.com/office/drawing/2014/main" id="{6148AF2B-EAD2-57D4-7EF3-C2E1CFE1719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94138" y="-2329652"/>
            <a:ext cx="6879476" cy="469976"/>
          </a:xfrm>
          <a:prstGeom prst="rect">
            <a:avLst/>
          </a:prstGeom>
        </p:spPr>
      </p:pic>
      <p:sp>
        <p:nvSpPr>
          <p:cNvPr id="2" name="Oval 1">
            <a:extLst>
              <a:ext uri="{FF2B5EF4-FFF2-40B4-BE49-F238E27FC236}">
                <a16:creationId xmlns:a16="http://schemas.microsoft.com/office/drawing/2014/main" id="{03F05494-E88E-EAFA-9536-ECBBA2F572A1}"/>
              </a:ext>
            </a:extLst>
          </p:cNvPr>
          <p:cNvSpPr/>
          <p:nvPr/>
        </p:nvSpPr>
        <p:spPr>
          <a:xfrm>
            <a:off x="6535989" y="2458901"/>
            <a:ext cx="2301765" cy="230176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5" name="Graphic 24">
            <a:extLst>
              <a:ext uri="{FF2B5EF4-FFF2-40B4-BE49-F238E27FC236}">
                <a16:creationId xmlns:a16="http://schemas.microsoft.com/office/drawing/2014/main" id="{11833874-1FB9-96CA-AAC7-F832BB753A4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0" y="6839512"/>
            <a:ext cx="12192000" cy="7469657"/>
          </a:xfrm>
          <a:prstGeom prst="rect">
            <a:avLst/>
          </a:prstGeom>
        </p:spPr>
      </p:pic>
      <p:sp>
        <p:nvSpPr>
          <p:cNvPr id="3" name="TextBox 2">
            <a:extLst>
              <a:ext uri="{FF2B5EF4-FFF2-40B4-BE49-F238E27FC236}">
                <a16:creationId xmlns:a16="http://schemas.microsoft.com/office/drawing/2014/main" id="{EB314A99-DD98-CAD1-0E59-26775582B445}"/>
              </a:ext>
            </a:extLst>
          </p:cNvPr>
          <p:cNvSpPr txBox="1"/>
          <p:nvPr/>
        </p:nvSpPr>
        <p:spPr>
          <a:xfrm>
            <a:off x="4835718" y="907129"/>
            <a:ext cx="4839786" cy="923330"/>
          </a:xfrm>
          <a:prstGeom prst="rect">
            <a:avLst/>
          </a:prstGeom>
          <a:noFill/>
        </p:spPr>
        <p:txBody>
          <a:bodyPr wrap="none" rtlCol="0">
            <a:spAutoFit/>
          </a:bodyPr>
          <a:lstStyle/>
          <a:p>
            <a:pPr algn="ctr"/>
            <a:r>
              <a:rPr lang="en-US" sz="5400" dirty="0">
                <a:solidFill>
                  <a:srgbClr val="50C9D5"/>
                </a:solidFill>
                <a:latin typeface="Rubik" panose="00000500000000000000" pitchFamily="2" charset="-79"/>
                <a:cs typeface="Rubik" panose="00000500000000000000" pitchFamily="2" charset="-79"/>
              </a:rPr>
              <a:t>Meet our team</a:t>
            </a:r>
            <a:endParaRPr lang="fr-FR" sz="5400" dirty="0">
              <a:solidFill>
                <a:srgbClr val="50C9D5"/>
              </a:solidFill>
              <a:latin typeface="Rubik" panose="00000500000000000000" pitchFamily="2" charset="-79"/>
              <a:cs typeface="Rubik" panose="00000500000000000000" pitchFamily="2" charset="-79"/>
            </a:endParaRPr>
          </a:p>
        </p:txBody>
      </p:sp>
      <p:pic>
        <p:nvPicPr>
          <p:cNvPr id="6" name="Picture 5">
            <a:extLst>
              <a:ext uri="{FF2B5EF4-FFF2-40B4-BE49-F238E27FC236}">
                <a16:creationId xmlns:a16="http://schemas.microsoft.com/office/drawing/2014/main" id="{7B6FEA8D-11CA-03A0-A230-D14626E393D5}"/>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770294" y="368503"/>
            <a:ext cx="1717380" cy="1717380"/>
          </a:xfrm>
          <a:prstGeom prst="rect">
            <a:avLst/>
          </a:prstGeom>
        </p:spPr>
      </p:pic>
      <p:sp>
        <p:nvSpPr>
          <p:cNvPr id="5" name="Oval 4">
            <a:extLst>
              <a:ext uri="{FF2B5EF4-FFF2-40B4-BE49-F238E27FC236}">
                <a16:creationId xmlns:a16="http://schemas.microsoft.com/office/drawing/2014/main" id="{877A06CE-7192-AD7F-C534-DC8019CF5B16}"/>
              </a:ext>
            </a:extLst>
          </p:cNvPr>
          <p:cNvSpPr/>
          <p:nvPr/>
        </p:nvSpPr>
        <p:spPr>
          <a:xfrm>
            <a:off x="6535989" y="2458901"/>
            <a:ext cx="2301765" cy="230176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8" name="Group 7">
            <a:extLst>
              <a:ext uri="{FF2B5EF4-FFF2-40B4-BE49-F238E27FC236}">
                <a16:creationId xmlns:a16="http://schemas.microsoft.com/office/drawing/2014/main" id="{FF7DAA8E-7F9D-2434-7F39-91161E082447}"/>
              </a:ext>
            </a:extLst>
          </p:cNvPr>
          <p:cNvGrpSpPr/>
          <p:nvPr/>
        </p:nvGrpSpPr>
        <p:grpSpPr>
          <a:xfrm>
            <a:off x="3473327" y="-3479533"/>
            <a:ext cx="1503109" cy="2407996"/>
            <a:chOff x="3966810" y="-3805543"/>
            <a:chExt cx="1503109" cy="2407996"/>
          </a:xfrm>
        </p:grpSpPr>
        <p:sp>
          <p:nvSpPr>
            <p:cNvPr id="10" name="Freeform: Shape 9">
              <a:extLst>
                <a:ext uri="{FF2B5EF4-FFF2-40B4-BE49-F238E27FC236}">
                  <a16:creationId xmlns:a16="http://schemas.microsoft.com/office/drawing/2014/main" id="{A8B1537A-7669-0E5F-5C1B-08ECDED8A582}"/>
                </a:ext>
              </a:extLst>
            </p:cNvPr>
            <p:cNvSpPr/>
            <p:nvPr/>
          </p:nvSpPr>
          <p:spPr>
            <a:xfrm flipV="1">
              <a:off x="4015189" y="-3805543"/>
              <a:ext cx="1454730" cy="2407996"/>
            </a:xfrm>
            <a:custGeom>
              <a:avLst/>
              <a:gdLst>
                <a:gd name="connsiteX0" fmla="*/ 1454125 w 1454730"/>
                <a:gd name="connsiteY0" fmla="*/ -3255 h 2407996"/>
                <a:gd name="connsiteX1" fmla="*/ -605 w 1454730"/>
                <a:gd name="connsiteY1" fmla="*/ -3255 h 2407996"/>
                <a:gd name="connsiteX2" fmla="*/ -605 w 1454730"/>
                <a:gd name="connsiteY2" fmla="*/ 2404742 h 2407996"/>
                <a:gd name="connsiteX3" fmla="*/ 1454125 w 1454730"/>
                <a:gd name="connsiteY3" fmla="*/ 2404742 h 2407996"/>
                <a:gd name="connsiteX4" fmla="*/ 1454125 w 1454730"/>
                <a:gd name="connsiteY4" fmla="*/ -3255 h 2407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4730" h="2407996">
                  <a:moveTo>
                    <a:pt x="1454125" y="-3255"/>
                  </a:moveTo>
                  <a:lnTo>
                    <a:pt x="-605" y="-3255"/>
                  </a:lnTo>
                  <a:lnTo>
                    <a:pt x="-605" y="2404742"/>
                  </a:lnTo>
                  <a:lnTo>
                    <a:pt x="1454125" y="2404742"/>
                  </a:lnTo>
                  <a:lnTo>
                    <a:pt x="1454125" y="-3255"/>
                  </a:lnTo>
                </a:path>
              </a:pathLst>
            </a:custGeom>
            <a:solidFill>
              <a:srgbClr val="DADBD8"/>
            </a:solidFill>
            <a:ln w="1270" cap="flat">
              <a:noFill/>
              <a:prstDash val="solid"/>
              <a:miter/>
            </a:ln>
          </p:spPr>
          <p:txBody>
            <a:bodyPr rtlCol="0" anchor="ctr"/>
            <a:lstStyle/>
            <a:p>
              <a:endParaRPr lang="fr-FR" dirty="0"/>
            </a:p>
          </p:txBody>
        </p:sp>
        <p:sp>
          <p:nvSpPr>
            <p:cNvPr id="12" name="Freeform: Shape 11">
              <a:extLst>
                <a:ext uri="{FF2B5EF4-FFF2-40B4-BE49-F238E27FC236}">
                  <a16:creationId xmlns:a16="http://schemas.microsoft.com/office/drawing/2014/main" id="{9A62EC68-350C-BBB5-7F25-B8C720BAE605}"/>
                </a:ext>
              </a:extLst>
            </p:cNvPr>
            <p:cNvSpPr/>
            <p:nvPr/>
          </p:nvSpPr>
          <p:spPr>
            <a:xfrm flipV="1">
              <a:off x="3966810" y="-3805543"/>
              <a:ext cx="1454734" cy="2407996"/>
            </a:xfrm>
            <a:custGeom>
              <a:avLst/>
              <a:gdLst>
                <a:gd name="connsiteX0" fmla="*/ 1454162 w 1454734"/>
                <a:gd name="connsiteY0" fmla="*/ -3255 h 2407996"/>
                <a:gd name="connsiteX1" fmla="*/ -572 w 1454734"/>
                <a:gd name="connsiteY1" fmla="*/ -3255 h 2407996"/>
                <a:gd name="connsiteX2" fmla="*/ -572 w 1454734"/>
                <a:gd name="connsiteY2" fmla="*/ 2404742 h 2407996"/>
                <a:gd name="connsiteX3" fmla="*/ 1454162 w 1454734"/>
                <a:gd name="connsiteY3" fmla="*/ 2404742 h 2407996"/>
                <a:gd name="connsiteX4" fmla="*/ 1454162 w 1454734"/>
                <a:gd name="connsiteY4" fmla="*/ -3255 h 2407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4734" h="2407996">
                  <a:moveTo>
                    <a:pt x="1454162" y="-3255"/>
                  </a:moveTo>
                  <a:lnTo>
                    <a:pt x="-572" y="-3255"/>
                  </a:lnTo>
                  <a:lnTo>
                    <a:pt x="-572" y="2404742"/>
                  </a:lnTo>
                  <a:lnTo>
                    <a:pt x="1454162" y="2404742"/>
                  </a:lnTo>
                  <a:lnTo>
                    <a:pt x="1454162" y="-3255"/>
                  </a:lnTo>
                </a:path>
              </a:pathLst>
            </a:custGeom>
            <a:solidFill>
              <a:srgbClr val="E7E8E5"/>
            </a:solidFill>
            <a:ln w="1270" cap="flat">
              <a:noFill/>
              <a:prstDash val="solid"/>
              <a:miter/>
            </a:ln>
          </p:spPr>
          <p:txBody>
            <a:bodyPr rtlCol="0" anchor="ctr"/>
            <a:lstStyle/>
            <a:p>
              <a:endParaRPr lang="fr-FR" dirty="0"/>
            </a:p>
          </p:txBody>
        </p:sp>
        <p:sp>
          <p:nvSpPr>
            <p:cNvPr id="14" name="Freeform: Shape 13">
              <a:extLst>
                <a:ext uri="{FF2B5EF4-FFF2-40B4-BE49-F238E27FC236}">
                  <a16:creationId xmlns:a16="http://schemas.microsoft.com/office/drawing/2014/main" id="{E693E532-DE57-E9FF-0619-73388E472183}"/>
                </a:ext>
              </a:extLst>
            </p:cNvPr>
            <p:cNvSpPr/>
            <p:nvPr/>
          </p:nvSpPr>
          <p:spPr>
            <a:xfrm flipV="1">
              <a:off x="4028752" y="-3756711"/>
              <a:ext cx="1330841" cy="2310345"/>
            </a:xfrm>
            <a:custGeom>
              <a:avLst/>
              <a:gdLst>
                <a:gd name="connsiteX0" fmla="*/ 1330270 w 1330841"/>
                <a:gd name="connsiteY0" fmla="*/ -3255 h 2310345"/>
                <a:gd name="connsiteX1" fmla="*/ -572 w 1330841"/>
                <a:gd name="connsiteY1" fmla="*/ -3255 h 2310345"/>
                <a:gd name="connsiteX2" fmla="*/ -572 w 1330841"/>
                <a:gd name="connsiteY2" fmla="*/ 2307091 h 2310345"/>
                <a:gd name="connsiteX3" fmla="*/ 1330270 w 1330841"/>
                <a:gd name="connsiteY3" fmla="*/ 2307091 h 2310345"/>
                <a:gd name="connsiteX4" fmla="*/ 1330270 w 1330841"/>
                <a:gd name="connsiteY4" fmla="*/ -3255 h 2310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841" h="2310345">
                  <a:moveTo>
                    <a:pt x="1330270" y="-3255"/>
                  </a:moveTo>
                  <a:lnTo>
                    <a:pt x="-572" y="-3255"/>
                  </a:lnTo>
                  <a:lnTo>
                    <a:pt x="-572" y="2307091"/>
                  </a:lnTo>
                  <a:lnTo>
                    <a:pt x="1330270" y="2307091"/>
                  </a:lnTo>
                  <a:lnTo>
                    <a:pt x="1330270" y="-3255"/>
                  </a:lnTo>
                </a:path>
              </a:pathLst>
            </a:custGeom>
            <a:solidFill>
              <a:srgbClr val="FFFFFF"/>
            </a:solidFill>
            <a:ln w="1270" cap="flat">
              <a:noFill/>
              <a:prstDash val="solid"/>
              <a:miter/>
            </a:ln>
          </p:spPr>
          <p:txBody>
            <a:bodyPr rtlCol="0" anchor="ctr"/>
            <a:lstStyle/>
            <a:p>
              <a:endParaRPr lang="fr-FR" dirty="0"/>
            </a:p>
          </p:txBody>
        </p:sp>
        <p:sp>
          <p:nvSpPr>
            <p:cNvPr id="16" name="Freeform: Shape 15">
              <a:extLst>
                <a:ext uri="{FF2B5EF4-FFF2-40B4-BE49-F238E27FC236}">
                  <a16:creationId xmlns:a16="http://schemas.microsoft.com/office/drawing/2014/main" id="{4013206F-8F25-93C4-0CB5-B234DCCBA450}"/>
                </a:ext>
              </a:extLst>
            </p:cNvPr>
            <p:cNvSpPr/>
            <p:nvPr/>
          </p:nvSpPr>
          <p:spPr>
            <a:xfrm flipV="1">
              <a:off x="4282112" y="-3456496"/>
              <a:ext cx="818356" cy="1709915"/>
            </a:xfrm>
            <a:custGeom>
              <a:avLst/>
              <a:gdLst>
                <a:gd name="connsiteX0" fmla="*/ 817786 w 818356"/>
                <a:gd name="connsiteY0" fmla="*/ -3255 h 1709915"/>
                <a:gd name="connsiteX1" fmla="*/ -570 w 818356"/>
                <a:gd name="connsiteY1" fmla="*/ -3255 h 1709915"/>
                <a:gd name="connsiteX2" fmla="*/ -570 w 818356"/>
                <a:gd name="connsiteY2" fmla="*/ 1706660 h 1709915"/>
                <a:gd name="connsiteX3" fmla="*/ 817786 w 818356"/>
                <a:gd name="connsiteY3" fmla="*/ 1706660 h 1709915"/>
                <a:gd name="connsiteX4" fmla="*/ 817786 w 818356"/>
                <a:gd name="connsiteY4" fmla="*/ -3255 h 1709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356" h="1709915">
                  <a:moveTo>
                    <a:pt x="817786" y="-3255"/>
                  </a:moveTo>
                  <a:lnTo>
                    <a:pt x="-570" y="-3255"/>
                  </a:lnTo>
                  <a:lnTo>
                    <a:pt x="-570" y="1706660"/>
                  </a:lnTo>
                  <a:lnTo>
                    <a:pt x="817786" y="1706660"/>
                  </a:lnTo>
                  <a:lnTo>
                    <a:pt x="817786" y="-3255"/>
                  </a:lnTo>
                </a:path>
              </a:pathLst>
            </a:custGeom>
            <a:solidFill>
              <a:srgbClr val="E7E8E5"/>
            </a:solidFill>
            <a:ln w="1270" cap="flat">
              <a:noFill/>
              <a:prstDash val="solid"/>
              <a:miter/>
            </a:ln>
          </p:spPr>
          <p:txBody>
            <a:bodyPr rtlCol="0" anchor="ctr"/>
            <a:lstStyle/>
            <a:p>
              <a:endParaRPr lang="fr-FR" dirty="0"/>
            </a:p>
          </p:txBody>
        </p:sp>
        <p:sp>
          <p:nvSpPr>
            <p:cNvPr id="18" name="Freeform: Shape 17">
              <a:extLst>
                <a:ext uri="{FF2B5EF4-FFF2-40B4-BE49-F238E27FC236}">
                  <a16:creationId xmlns:a16="http://schemas.microsoft.com/office/drawing/2014/main" id="{8FC9986B-3EA0-31B7-B303-D6D1917BBBC8}"/>
                </a:ext>
              </a:extLst>
            </p:cNvPr>
            <p:cNvSpPr/>
            <p:nvPr/>
          </p:nvSpPr>
          <p:spPr>
            <a:xfrm flipV="1">
              <a:off x="4282094" y="-2982481"/>
              <a:ext cx="824154" cy="1235900"/>
            </a:xfrm>
            <a:custGeom>
              <a:avLst/>
              <a:gdLst>
                <a:gd name="connsiteX0" fmla="*/ -554 w 824154"/>
                <a:gd name="connsiteY0" fmla="*/ 602048 h 1235900"/>
                <a:gd name="connsiteX1" fmla="*/ 299350 w 824154"/>
                <a:gd name="connsiteY1" fmla="*/ 939995 h 1235900"/>
                <a:gd name="connsiteX2" fmla="*/ 525385 w 824154"/>
                <a:gd name="connsiteY2" fmla="*/ 964569 h 1235900"/>
                <a:gd name="connsiteX3" fmla="*/ 817803 w 824154"/>
                <a:gd name="connsiteY3" fmla="*/ 1232857 h 1235900"/>
                <a:gd name="connsiteX4" fmla="*/ 823582 w 824154"/>
                <a:gd name="connsiteY4" fmla="*/ -3044 h 1235900"/>
                <a:gd name="connsiteX5" fmla="*/ -554 w 824154"/>
                <a:gd name="connsiteY5" fmla="*/ -3044 h 1235900"/>
                <a:gd name="connsiteX6" fmla="*/ -554 w 824154"/>
                <a:gd name="connsiteY6" fmla="*/ 602048 h 123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154" h="1235900">
                  <a:moveTo>
                    <a:pt x="-554" y="602048"/>
                  </a:moveTo>
                  <a:cubicBezTo>
                    <a:pt x="-2443" y="761776"/>
                    <a:pt x="141176" y="917706"/>
                    <a:pt x="299350" y="939995"/>
                  </a:cubicBezTo>
                  <a:cubicBezTo>
                    <a:pt x="374771" y="950637"/>
                    <a:pt x="454910" y="935664"/>
                    <a:pt x="525385" y="964569"/>
                  </a:cubicBezTo>
                  <a:cubicBezTo>
                    <a:pt x="651180" y="1016157"/>
                    <a:pt x="691210" y="1183289"/>
                    <a:pt x="817803" y="1232857"/>
                  </a:cubicBezTo>
                  <a:lnTo>
                    <a:pt x="823582" y="-3044"/>
                  </a:lnTo>
                  <a:lnTo>
                    <a:pt x="-554" y="-3044"/>
                  </a:lnTo>
                  <a:lnTo>
                    <a:pt x="-554" y="602048"/>
                  </a:lnTo>
                </a:path>
              </a:pathLst>
            </a:custGeom>
            <a:solidFill>
              <a:srgbClr val="DADBD8"/>
            </a:solidFill>
            <a:ln w="1270" cap="flat">
              <a:noFill/>
              <a:prstDash val="solid"/>
              <a:miter/>
            </a:ln>
          </p:spPr>
          <p:txBody>
            <a:bodyPr rtlCol="0" anchor="ctr"/>
            <a:lstStyle/>
            <a:p>
              <a:endParaRPr lang="fr-FR" dirty="0"/>
            </a:p>
          </p:txBody>
        </p:sp>
      </p:grpSp>
      <p:grpSp>
        <p:nvGrpSpPr>
          <p:cNvPr id="20" name="Group 19">
            <a:extLst>
              <a:ext uri="{FF2B5EF4-FFF2-40B4-BE49-F238E27FC236}">
                <a16:creationId xmlns:a16="http://schemas.microsoft.com/office/drawing/2014/main" id="{E387FC31-083B-0885-3576-0184F40BD61E}"/>
              </a:ext>
            </a:extLst>
          </p:cNvPr>
          <p:cNvGrpSpPr/>
          <p:nvPr/>
        </p:nvGrpSpPr>
        <p:grpSpPr>
          <a:xfrm>
            <a:off x="17757204" y="505361"/>
            <a:ext cx="1980793" cy="1331327"/>
            <a:chOff x="15110738" y="619087"/>
            <a:chExt cx="1980793" cy="1331327"/>
          </a:xfrm>
        </p:grpSpPr>
        <p:sp>
          <p:nvSpPr>
            <p:cNvPr id="21" name="Freeform: Shape 20">
              <a:extLst>
                <a:ext uri="{FF2B5EF4-FFF2-40B4-BE49-F238E27FC236}">
                  <a16:creationId xmlns:a16="http://schemas.microsoft.com/office/drawing/2014/main" id="{7F77A1BB-78A9-12BA-784B-47867F88AD17}"/>
                </a:ext>
              </a:extLst>
            </p:cNvPr>
            <p:cNvSpPr/>
            <p:nvPr/>
          </p:nvSpPr>
          <p:spPr>
            <a:xfrm flipV="1">
              <a:off x="15119768" y="619087"/>
              <a:ext cx="1971763" cy="1325092"/>
            </a:xfrm>
            <a:custGeom>
              <a:avLst/>
              <a:gdLst>
                <a:gd name="connsiteX0" fmla="*/ 1968739 w 1971763"/>
                <a:gd name="connsiteY0" fmla="*/ 1321257 h 1325092"/>
                <a:gd name="connsiteX1" fmla="*/ 1968739 w 1971763"/>
                <a:gd name="connsiteY1" fmla="*/ -3836 h 1325092"/>
                <a:gd name="connsiteX2" fmla="*/ 65530 w 1971763"/>
                <a:gd name="connsiteY2" fmla="*/ -3836 h 1325092"/>
                <a:gd name="connsiteX3" fmla="*/ -3025 w 1971763"/>
                <a:gd name="connsiteY3" fmla="*/ 1311986 h 1325092"/>
                <a:gd name="connsiteX4" fmla="*/ 1968739 w 1971763"/>
                <a:gd name="connsiteY4" fmla="*/ 1321257 h 1325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1763" h="1325092">
                  <a:moveTo>
                    <a:pt x="1968739" y="1321257"/>
                  </a:moveTo>
                  <a:lnTo>
                    <a:pt x="1968739" y="-3836"/>
                  </a:lnTo>
                  <a:lnTo>
                    <a:pt x="65530" y="-3836"/>
                  </a:lnTo>
                  <a:lnTo>
                    <a:pt x="-3025" y="1311986"/>
                  </a:lnTo>
                  <a:lnTo>
                    <a:pt x="1968739" y="1321257"/>
                  </a:lnTo>
                </a:path>
              </a:pathLst>
            </a:custGeom>
            <a:solidFill>
              <a:srgbClr val="DADBD8"/>
            </a:solidFill>
            <a:ln w="1270" cap="flat">
              <a:noFill/>
              <a:prstDash val="solid"/>
              <a:miter/>
            </a:ln>
          </p:spPr>
          <p:txBody>
            <a:bodyPr rtlCol="0" anchor="ctr"/>
            <a:lstStyle/>
            <a:p>
              <a:endParaRPr lang="fr-FR" dirty="0"/>
            </a:p>
          </p:txBody>
        </p:sp>
        <p:sp>
          <p:nvSpPr>
            <p:cNvPr id="22" name="Freeform: Shape 21">
              <a:extLst>
                <a:ext uri="{FF2B5EF4-FFF2-40B4-BE49-F238E27FC236}">
                  <a16:creationId xmlns:a16="http://schemas.microsoft.com/office/drawing/2014/main" id="{67D5D2C4-B526-5FBA-053C-2C33956A880A}"/>
                </a:ext>
              </a:extLst>
            </p:cNvPr>
            <p:cNvSpPr/>
            <p:nvPr/>
          </p:nvSpPr>
          <p:spPr>
            <a:xfrm flipV="1">
              <a:off x="15119768" y="628358"/>
              <a:ext cx="1903183" cy="1313040"/>
            </a:xfrm>
            <a:custGeom>
              <a:avLst/>
              <a:gdLst>
                <a:gd name="connsiteX0" fmla="*/ 1900182 w 1903183"/>
                <a:gd name="connsiteY0" fmla="*/ 1309207 h 1313040"/>
                <a:gd name="connsiteX1" fmla="*/ 1900182 w 1903183"/>
                <a:gd name="connsiteY1" fmla="*/ -3833 h 1313040"/>
                <a:gd name="connsiteX2" fmla="*/ -3002 w 1903183"/>
                <a:gd name="connsiteY2" fmla="*/ -3833 h 1313040"/>
                <a:gd name="connsiteX3" fmla="*/ -3002 w 1903183"/>
                <a:gd name="connsiteY3" fmla="*/ 1309207 h 1313040"/>
                <a:gd name="connsiteX4" fmla="*/ 1900182 w 1903183"/>
                <a:gd name="connsiteY4" fmla="*/ 1309207 h 1313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3183" h="1313040">
                  <a:moveTo>
                    <a:pt x="1900182" y="1309207"/>
                  </a:moveTo>
                  <a:lnTo>
                    <a:pt x="1900182" y="-3833"/>
                  </a:lnTo>
                  <a:lnTo>
                    <a:pt x="-3002" y="-3833"/>
                  </a:lnTo>
                  <a:lnTo>
                    <a:pt x="-3002" y="1309207"/>
                  </a:lnTo>
                  <a:lnTo>
                    <a:pt x="1900182" y="1309207"/>
                  </a:lnTo>
                </a:path>
              </a:pathLst>
            </a:custGeom>
            <a:solidFill>
              <a:srgbClr val="FFFFFF"/>
            </a:solidFill>
            <a:ln w="1270" cap="flat">
              <a:noFill/>
              <a:prstDash val="solid"/>
              <a:miter/>
            </a:ln>
          </p:spPr>
          <p:txBody>
            <a:bodyPr rtlCol="0" anchor="ctr"/>
            <a:lstStyle/>
            <a:p>
              <a:endParaRPr lang="fr-FR" dirty="0"/>
            </a:p>
          </p:txBody>
        </p:sp>
        <p:sp>
          <p:nvSpPr>
            <p:cNvPr id="23" name="Freeform: Shape 22">
              <a:extLst>
                <a:ext uri="{FF2B5EF4-FFF2-40B4-BE49-F238E27FC236}">
                  <a16:creationId xmlns:a16="http://schemas.microsoft.com/office/drawing/2014/main" id="{2D02B38C-0653-8987-D191-534F7D6E71F9}"/>
                </a:ext>
              </a:extLst>
            </p:cNvPr>
            <p:cNvSpPr/>
            <p:nvPr/>
          </p:nvSpPr>
          <p:spPr>
            <a:xfrm flipV="1">
              <a:off x="15110738" y="619328"/>
              <a:ext cx="1921242" cy="1331086"/>
            </a:xfrm>
            <a:custGeom>
              <a:avLst/>
              <a:gdLst>
                <a:gd name="connsiteX0" fmla="*/ 15058 w 1921242"/>
                <a:gd name="connsiteY0" fmla="*/ 14214 h 1331086"/>
                <a:gd name="connsiteX1" fmla="*/ 1900182 w 1921242"/>
                <a:gd name="connsiteY1" fmla="*/ 14214 h 1331086"/>
                <a:gd name="connsiteX2" fmla="*/ 1900182 w 1921242"/>
                <a:gd name="connsiteY2" fmla="*/ 1309207 h 1331086"/>
                <a:gd name="connsiteX3" fmla="*/ 15058 w 1921242"/>
                <a:gd name="connsiteY3" fmla="*/ 1309207 h 1331086"/>
                <a:gd name="connsiteX4" fmla="*/ 1918241 w 1921242"/>
                <a:gd name="connsiteY4" fmla="*/ -3833 h 1331086"/>
                <a:gd name="connsiteX5" fmla="*/ -3002 w 1921242"/>
                <a:gd name="connsiteY5" fmla="*/ -3833 h 1331086"/>
                <a:gd name="connsiteX6" fmla="*/ -3002 w 1921242"/>
                <a:gd name="connsiteY6" fmla="*/ 1327254 h 1331086"/>
                <a:gd name="connsiteX7" fmla="*/ 1918241 w 1921242"/>
                <a:gd name="connsiteY7" fmla="*/ 1327254 h 1331086"/>
                <a:gd name="connsiteX8" fmla="*/ 1918241 w 1921242"/>
                <a:gd name="connsiteY8" fmla="*/ -3833 h 133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1242" h="1331086">
                  <a:moveTo>
                    <a:pt x="15058" y="14214"/>
                  </a:moveTo>
                  <a:lnTo>
                    <a:pt x="1900182" y="14214"/>
                  </a:lnTo>
                  <a:lnTo>
                    <a:pt x="1900182" y="1309207"/>
                  </a:lnTo>
                  <a:lnTo>
                    <a:pt x="15058" y="1309207"/>
                  </a:lnTo>
                  <a:close/>
                  <a:moveTo>
                    <a:pt x="1918241" y="-3833"/>
                  </a:moveTo>
                  <a:lnTo>
                    <a:pt x="-3002" y="-3833"/>
                  </a:lnTo>
                  <a:lnTo>
                    <a:pt x="-3002" y="1327254"/>
                  </a:lnTo>
                  <a:lnTo>
                    <a:pt x="1918241" y="1327254"/>
                  </a:lnTo>
                  <a:lnTo>
                    <a:pt x="1918241" y="-3833"/>
                  </a:lnTo>
                </a:path>
              </a:pathLst>
            </a:custGeom>
            <a:solidFill>
              <a:srgbClr val="DADBD8"/>
            </a:solidFill>
            <a:ln w="1270" cap="flat">
              <a:noFill/>
              <a:prstDash val="solid"/>
              <a:miter/>
            </a:ln>
          </p:spPr>
          <p:txBody>
            <a:bodyPr rtlCol="0" anchor="ctr"/>
            <a:lstStyle/>
            <a:p>
              <a:endParaRPr lang="fr-FR" dirty="0"/>
            </a:p>
          </p:txBody>
        </p:sp>
        <p:sp>
          <p:nvSpPr>
            <p:cNvPr id="24" name="Freeform: Shape 23">
              <a:extLst>
                <a:ext uri="{FF2B5EF4-FFF2-40B4-BE49-F238E27FC236}">
                  <a16:creationId xmlns:a16="http://schemas.microsoft.com/office/drawing/2014/main" id="{CA5FF929-831B-B8AE-226A-C73F78A58EAF}"/>
                </a:ext>
              </a:extLst>
            </p:cNvPr>
            <p:cNvSpPr/>
            <p:nvPr/>
          </p:nvSpPr>
          <p:spPr>
            <a:xfrm flipV="1">
              <a:off x="15325889" y="791489"/>
              <a:ext cx="1490942" cy="986764"/>
            </a:xfrm>
            <a:custGeom>
              <a:avLst/>
              <a:gdLst>
                <a:gd name="connsiteX0" fmla="*/ 1487941 w 1490942"/>
                <a:gd name="connsiteY0" fmla="*/ 982931 h 986764"/>
                <a:gd name="connsiteX1" fmla="*/ 1487941 w 1490942"/>
                <a:gd name="connsiteY1" fmla="*/ -3833 h 986764"/>
                <a:gd name="connsiteX2" fmla="*/ -3002 w 1490942"/>
                <a:gd name="connsiteY2" fmla="*/ -3833 h 986764"/>
                <a:gd name="connsiteX3" fmla="*/ -3002 w 1490942"/>
                <a:gd name="connsiteY3" fmla="*/ 982931 h 986764"/>
                <a:gd name="connsiteX4" fmla="*/ 1487941 w 1490942"/>
                <a:gd name="connsiteY4" fmla="*/ 982931 h 986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0942" h="986764">
                  <a:moveTo>
                    <a:pt x="1487941" y="982931"/>
                  </a:moveTo>
                  <a:lnTo>
                    <a:pt x="1487941" y="-3833"/>
                  </a:lnTo>
                  <a:lnTo>
                    <a:pt x="-3002" y="-3833"/>
                  </a:lnTo>
                  <a:lnTo>
                    <a:pt x="-3002" y="982931"/>
                  </a:lnTo>
                  <a:lnTo>
                    <a:pt x="1487941" y="982931"/>
                  </a:lnTo>
                </a:path>
              </a:pathLst>
            </a:custGeom>
            <a:solidFill>
              <a:srgbClr val="FFFFFF"/>
            </a:solidFill>
            <a:ln w="1270" cap="flat">
              <a:noFill/>
              <a:prstDash val="solid"/>
              <a:miter/>
            </a:ln>
          </p:spPr>
          <p:txBody>
            <a:bodyPr rtlCol="0" anchor="ctr"/>
            <a:lstStyle/>
            <a:p>
              <a:endParaRPr lang="fr-FR" dirty="0"/>
            </a:p>
          </p:txBody>
        </p:sp>
        <p:sp>
          <p:nvSpPr>
            <p:cNvPr id="26" name="Freeform: Shape 25">
              <a:extLst>
                <a:ext uri="{FF2B5EF4-FFF2-40B4-BE49-F238E27FC236}">
                  <a16:creationId xmlns:a16="http://schemas.microsoft.com/office/drawing/2014/main" id="{BB57C3F6-7A44-9901-D021-E28D97009C81}"/>
                </a:ext>
              </a:extLst>
            </p:cNvPr>
            <p:cNvSpPr/>
            <p:nvPr/>
          </p:nvSpPr>
          <p:spPr>
            <a:xfrm flipV="1">
              <a:off x="15321190" y="787171"/>
              <a:ext cx="1499400" cy="995794"/>
            </a:xfrm>
            <a:custGeom>
              <a:avLst/>
              <a:gdLst>
                <a:gd name="connsiteX0" fmla="*/ 1492640 w 1499400"/>
                <a:gd name="connsiteY0" fmla="*/ 987643 h 995794"/>
                <a:gd name="connsiteX1" fmla="*/ 1485287 w 1499400"/>
                <a:gd name="connsiteY1" fmla="*/ 987390 h 995794"/>
                <a:gd name="connsiteX2" fmla="*/ 1464090 w 1499400"/>
                <a:gd name="connsiteY2" fmla="*/ 987135 h 995794"/>
                <a:gd name="connsiteX3" fmla="*/ 1382213 w 1499400"/>
                <a:gd name="connsiteY3" fmla="*/ 986615 h 995794"/>
                <a:gd name="connsiteX4" fmla="*/ 1074962 w 1499400"/>
                <a:gd name="connsiteY4" fmla="*/ 985446 h 995794"/>
                <a:gd name="connsiteX5" fmla="*/ 1698 w 1499400"/>
                <a:gd name="connsiteY5" fmla="*/ 983338 h 995794"/>
                <a:gd name="connsiteX6" fmla="*/ 6016 w 1499400"/>
                <a:gd name="connsiteY6" fmla="*/ 987643 h 995794"/>
                <a:gd name="connsiteX7" fmla="*/ 6397 w 1499400"/>
                <a:gd name="connsiteY7" fmla="*/ 993 h 995794"/>
                <a:gd name="connsiteX8" fmla="*/ 6397 w 1499400"/>
                <a:gd name="connsiteY8" fmla="*/ 879 h 995794"/>
                <a:gd name="connsiteX9" fmla="*/ 1698 w 1499400"/>
                <a:gd name="connsiteY9" fmla="*/ 5578 h 995794"/>
                <a:gd name="connsiteX10" fmla="*/ 1492640 w 1499400"/>
                <a:gd name="connsiteY10" fmla="*/ 4625 h 995794"/>
                <a:gd name="connsiteX11" fmla="*/ 1488893 w 1499400"/>
                <a:gd name="connsiteY11" fmla="*/ 879 h 995794"/>
                <a:gd name="connsiteX12" fmla="*/ 1490849 w 1499400"/>
                <a:gd name="connsiteY12" fmla="*/ 718835 h 995794"/>
                <a:gd name="connsiteX13" fmla="*/ 1491801 w 1499400"/>
                <a:gd name="connsiteY13" fmla="*/ 917375 h 995794"/>
                <a:gd name="connsiteX14" fmla="*/ 1492233 w 1499400"/>
                <a:gd name="connsiteY14" fmla="*/ 969546 h 995794"/>
                <a:gd name="connsiteX15" fmla="*/ 1492640 w 1499400"/>
                <a:gd name="connsiteY15" fmla="*/ 987643 h 995794"/>
                <a:gd name="connsiteX16" fmla="*/ 1493033 w 1499400"/>
                <a:gd name="connsiteY16" fmla="*/ 970333 h 995794"/>
                <a:gd name="connsiteX17" fmla="*/ 1493453 w 1499400"/>
                <a:gd name="connsiteY17" fmla="*/ 918860 h 995794"/>
                <a:gd name="connsiteX18" fmla="*/ 1494405 w 1499400"/>
                <a:gd name="connsiteY18" fmla="*/ 721172 h 995794"/>
                <a:gd name="connsiteX19" fmla="*/ 1496386 w 1499400"/>
                <a:gd name="connsiteY19" fmla="*/ 879 h 995794"/>
                <a:gd name="connsiteX20" fmla="*/ 1496399 w 1499400"/>
                <a:gd name="connsiteY20" fmla="*/ -2868 h 995794"/>
                <a:gd name="connsiteX21" fmla="*/ 1492640 w 1499400"/>
                <a:gd name="connsiteY21" fmla="*/ -2868 h 995794"/>
                <a:gd name="connsiteX22" fmla="*/ 1698 w 1499400"/>
                <a:gd name="connsiteY22" fmla="*/ -3820 h 995794"/>
                <a:gd name="connsiteX23" fmla="*/ -3001 w 1499400"/>
                <a:gd name="connsiteY23" fmla="*/ -3833 h 995794"/>
                <a:gd name="connsiteX24" fmla="*/ -3001 w 1499400"/>
                <a:gd name="connsiteY24" fmla="*/ 879 h 995794"/>
                <a:gd name="connsiteX25" fmla="*/ -3001 w 1499400"/>
                <a:gd name="connsiteY25" fmla="*/ 993 h 995794"/>
                <a:gd name="connsiteX26" fmla="*/ -2607 w 1499400"/>
                <a:gd name="connsiteY26" fmla="*/ 987643 h 995794"/>
                <a:gd name="connsiteX27" fmla="*/ -2607 w 1499400"/>
                <a:gd name="connsiteY27" fmla="*/ 991962 h 995794"/>
                <a:gd name="connsiteX28" fmla="*/ 1698 w 1499400"/>
                <a:gd name="connsiteY28" fmla="*/ 991962 h 995794"/>
                <a:gd name="connsiteX29" fmla="*/ 1077794 w 1499400"/>
                <a:gd name="connsiteY29" fmla="*/ 989840 h 995794"/>
                <a:gd name="connsiteX30" fmla="*/ 1384055 w 1499400"/>
                <a:gd name="connsiteY30" fmla="*/ 988672 h 995794"/>
                <a:gd name="connsiteX31" fmla="*/ 1465081 w 1499400"/>
                <a:gd name="connsiteY31" fmla="*/ 988152 h 995794"/>
                <a:gd name="connsiteX32" fmla="*/ 1485794 w 1499400"/>
                <a:gd name="connsiteY32" fmla="*/ 987897 h 995794"/>
                <a:gd name="connsiteX33" fmla="*/ 1492640 w 1499400"/>
                <a:gd name="connsiteY33" fmla="*/ 987643 h 99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99400" h="995794">
                  <a:moveTo>
                    <a:pt x="1492640" y="987643"/>
                  </a:moveTo>
                  <a:cubicBezTo>
                    <a:pt x="1492640" y="987643"/>
                    <a:pt x="1490074" y="987478"/>
                    <a:pt x="1485287" y="987390"/>
                  </a:cubicBezTo>
                  <a:cubicBezTo>
                    <a:pt x="1480232" y="987339"/>
                    <a:pt x="1473222" y="987250"/>
                    <a:pt x="1464090" y="987135"/>
                  </a:cubicBezTo>
                  <a:cubicBezTo>
                    <a:pt x="1445193" y="987021"/>
                    <a:pt x="1417760" y="986843"/>
                    <a:pt x="1382213" y="986615"/>
                  </a:cubicBezTo>
                  <a:cubicBezTo>
                    <a:pt x="1310585" y="986335"/>
                    <a:pt x="1206471" y="985955"/>
                    <a:pt x="1074962" y="985446"/>
                  </a:cubicBezTo>
                  <a:cubicBezTo>
                    <a:pt x="812034" y="984926"/>
                    <a:pt x="439873" y="984202"/>
                    <a:pt x="1698" y="983338"/>
                  </a:cubicBezTo>
                  <a:lnTo>
                    <a:pt x="6016" y="987643"/>
                  </a:lnTo>
                  <a:cubicBezTo>
                    <a:pt x="6130" y="686158"/>
                    <a:pt x="6270" y="352110"/>
                    <a:pt x="6397" y="993"/>
                  </a:cubicBezTo>
                  <a:lnTo>
                    <a:pt x="6397" y="879"/>
                  </a:lnTo>
                  <a:lnTo>
                    <a:pt x="1698" y="5578"/>
                  </a:lnTo>
                  <a:cubicBezTo>
                    <a:pt x="564130" y="5210"/>
                    <a:pt x="1082658" y="4892"/>
                    <a:pt x="1492640" y="4625"/>
                  </a:cubicBezTo>
                  <a:lnTo>
                    <a:pt x="1488893" y="879"/>
                  </a:lnTo>
                  <a:cubicBezTo>
                    <a:pt x="1489706" y="301170"/>
                    <a:pt x="1490392" y="547373"/>
                    <a:pt x="1490849" y="718835"/>
                  </a:cubicBezTo>
                  <a:cubicBezTo>
                    <a:pt x="1491268" y="804522"/>
                    <a:pt x="1491598" y="871477"/>
                    <a:pt x="1491801" y="917375"/>
                  </a:cubicBezTo>
                  <a:cubicBezTo>
                    <a:pt x="1491992" y="940044"/>
                    <a:pt x="1492132" y="957443"/>
                    <a:pt x="1492233" y="969546"/>
                  </a:cubicBezTo>
                  <a:cubicBezTo>
                    <a:pt x="1492360" y="981357"/>
                    <a:pt x="1492640" y="987643"/>
                    <a:pt x="1492640" y="987643"/>
                  </a:cubicBezTo>
                  <a:cubicBezTo>
                    <a:pt x="1492640" y="987643"/>
                    <a:pt x="1492894" y="981903"/>
                    <a:pt x="1493033" y="970333"/>
                  </a:cubicBezTo>
                  <a:cubicBezTo>
                    <a:pt x="1493135" y="958408"/>
                    <a:pt x="1493275" y="941238"/>
                    <a:pt x="1493453" y="918860"/>
                  </a:cubicBezTo>
                  <a:cubicBezTo>
                    <a:pt x="1493681" y="873166"/>
                    <a:pt x="1493999" y="806491"/>
                    <a:pt x="1494405" y="721172"/>
                  </a:cubicBezTo>
                  <a:cubicBezTo>
                    <a:pt x="1494888" y="549163"/>
                    <a:pt x="1495548" y="302148"/>
                    <a:pt x="1496386" y="879"/>
                  </a:cubicBezTo>
                  <a:lnTo>
                    <a:pt x="1496399" y="-2868"/>
                  </a:lnTo>
                  <a:lnTo>
                    <a:pt x="1492640" y="-2868"/>
                  </a:lnTo>
                  <a:cubicBezTo>
                    <a:pt x="1082658" y="-3134"/>
                    <a:pt x="564130" y="-3465"/>
                    <a:pt x="1698" y="-3820"/>
                  </a:cubicBezTo>
                  <a:lnTo>
                    <a:pt x="-3001" y="-3833"/>
                  </a:lnTo>
                  <a:lnTo>
                    <a:pt x="-3001" y="879"/>
                  </a:lnTo>
                  <a:lnTo>
                    <a:pt x="-3001" y="993"/>
                  </a:lnTo>
                  <a:cubicBezTo>
                    <a:pt x="-2861" y="352110"/>
                    <a:pt x="-2722" y="686158"/>
                    <a:pt x="-2607" y="987643"/>
                  </a:cubicBezTo>
                  <a:lnTo>
                    <a:pt x="-2607" y="991962"/>
                  </a:lnTo>
                  <a:lnTo>
                    <a:pt x="1698" y="991962"/>
                  </a:lnTo>
                  <a:cubicBezTo>
                    <a:pt x="441029" y="991098"/>
                    <a:pt x="814168" y="990349"/>
                    <a:pt x="1077794" y="989840"/>
                  </a:cubicBezTo>
                  <a:cubicBezTo>
                    <a:pt x="1208871" y="989345"/>
                    <a:pt x="1312668" y="988939"/>
                    <a:pt x="1384055" y="988672"/>
                  </a:cubicBezTo>
                  <a:cubicBezTo>
                    <a:pt x="1419259" y="988444"/>
                    <a:pt x="1446374" y="988278"/>
                    <a:pt x="1465081" y="988152"/>
                  </a:cubicBezTo>
                  <a:cubicBezTo>
                    <a:pt x="1473996" y="988050"/>
                    <a:pt x="1480854" y="987961"/>
                    <a:pt x="1485794" y="987897"/>
                  </a:cubicBezTo>
                  <a:cubicBezTo>
                    <a:pt x="1490405" y="987821"/>
                    <a:pt x="1492640" y="987643"/>
                    <a:pt x="1492640" y="987643"/>
                  </a:cubicBezTo>
                </a:path>
              </a:pathLst>
            </a:custGeom>
            <a:solidFill>
              <a:srgbClr val="DADBD8"/>
            </a:solidFill>
            <a:ln w="1270" cap="flat">
              <a:noFill/>
              <a:prstDash val="solid"/>
              <a:miter/>
            </a:ln>
          </p:spPr>
          <p:txBody>
            <a:bodyPr rtlCol="0" anchor="ctr"/>
            <a:lstStyle/>
            <a:p>
              <a:endParaRPr lang="fr-FR" dirty="0"/>
            </a:p>
          </p:txBody>
        </p:sp>
        <p:sp>
          <p:nvSpPr>
            <p:cNvPr id="27" name="Freeform: Shape 26">
              <a:extLst>
                <a:ext uri="{FF2B5EF4-FFF2-40B4-BE49-F238E27FC236}">
                  <a16:creationId xmlns:a16="http://schemas.microsoft.com/office/drawing/2014/main" id="{6DDBF62F-30F7-AA39-7B6D-55ECE4099E45}"/>
                </a:ext>
              </a:extLst>
            </p:cNvPr>
            <p:cNvSpPr/>
            <p:nvPr/>
          </p:nvSpPr>
          <p:spPr>
            <a:xfrm flipV="1">
              <a:off x="15119724" y="624577"/>
              <a:ext cx="206212" cy="166988"/>
            </a:xfrm>
            <a:custGeom>
              <a:avLst/>
              <a:gdLst>
                <a:gd name="connsiteX0" fmla="*/ -2378 w 206212"/>
                <a:gd name="connsiteY0" fmla="*/ 162556 h 166988"/>
                <a:gd name="connsiteX1" fmla="*/ 30337 w 206212"/>
                <a:gd name="connsiteY1" fmla="*/ 141359 h 166988"/>
                <a:gd name="connsiteX2" fmla="*/ 104950 w 206212"/>
                <a:gd name="connsiteY2" fmla="*/ 84451 h 166988"/>
                <a:gd name="connsiteX3" fmla="*/ 176489 w 206212"/>
                <a:gd name="connsiteY3" fmla="*/ 23618 h 166988"/>
                <a:gd name="connsiteX4" fmla="*/ 203743 w 206212"/>
                <a:gd name="connsiteY4" fmla="*/ -4272 h 166988"/>
                <a:gd name="connsiteX5" fmla="*/ 99069 w 206212"/>
                <a:gd name="connsiteY5" fmla="*/ 77110 h 166988"/>
                <a:gd name="connsiteX6" fmla="*/ -2378 w 206212"/>
                <a:gd name="connsiteY6" fmla="*/ 162556 h 166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212" h="166988">
                  <a:moveTo>
                    <a:pt x="-2378" y="162556"/>
                  </a:moveTo>
                  <a:cubicBezTo>
                    <a:pt x="-1591" y="163571"/>
                    <a:pt x="10868" y="155405"/>
                    <a:pt x="30337" y="141359"/>
                  </a:cubicBezTo>
                  <a:cubicBezTo>
                    <a:pt x="49806" y="127300"/>
                    <a:pt x="76324" y="107361"/>
                    <a:pt x="104950" y="84451"/>
                  </a:cubicBezTo>
                  <a:cubicBezTo>
                    <a:pt x="133575" y="61527"/>
                    <a:pt x="158759" y="39860"/>
                    <a:pt x="176489" y="23618"/>
                  </a:cubicBezTo>
                  <a:cubicBezTo>
                    <a:pt x="194218" y="7387"/>
                    <a:pt x="204581" y="-3307"/>
                    <a:pt x="203743" y="-4272"/>
                  </a:cubicBezTo>
                  <a:cubicBezTo>
                    <a:pt x="201978" y="-6266"/>
                    <a:pt x="156219" y="31479"/>
                    <a:pt x="99069" y="77110"/>
                  </a:cubicBezTo>
                  <a:cubicBezTo>
                    <a:pt x="41881" y="122690"/>
                    <a:pt x="-4055" y="160409"/>
                    <a:pt x="-2378" y="162556"/>
                  </a:cubicBezTo>
                </a:path>
              </a:pathLst>
            </a:custGeom>
            <a:solidFill>
              <a:srgbClr val="DADBD8"/>
            </a:solidFill>
            <a:ln w="1270" cap="flat">
              <a:noFill/>
              <a:prstDash val="solid"/>
              <a:miter/>
            </a:ln>
          </p:spPr>
          <p:txBody>
            <a:bodyPr rtlCol="0" anchor="ctr"/>
            <a:lstStyle/>
            <a:p>
              <a:endParaRPr lang="fr-FR" dirty="0"/>
            </a:p>
          </p:txBody>
        </p:sp>
        <p:sp>
          <p:nvSpPr>
            <p:cNvPr id="28" name="Freeform: Shape 27">
              <a:extLst>
                <a:ext uri="{FF2B5EF4-FFF2-40B4-BE49-F238E27FC236}">
                  <a16:creationId xmlns:a16="http://schemas.microsoft.com/office/drawing/2014/main" id="{384B246E-D61A-3014-0329-DB92D916A35A}"/>
                </a:ext>
              </a:extLst>
            </p:cNvPr>
            <p:cNvSpPr/>
            <p:nvPr/>
          </p:nvSpPr>
          <p:spPr>
            <a:xfrm flipV="1">
              <a:off x="16816789" y="628273"/>
              <a:ext cx="206205" cy="163300"/>
            </a:xfrm>
            <a:custGeom>
              <a:avLst/>
              <a:gdLst>
                <a:gd name="connsiteX0" fmla="*/ 202582 w 206205"/>
                <a:gd name="connsiteY0" fmla="*/ 158870 h 163300"/>
                <a:gd name="connsiteX1" fmla="*/ 102443 w 206205"/>
                <a:gd name="connsiteY1" fmla="*/ 73628 h 163300"/>
                <a:gd name="connsiteX2" fmla="*/ -3538 w 206205"/>
                <a:gd name="connsiteY2" fmla="*/ -4262 h 163300"/>
                <a:gd name="connsiteX3" fmla="*/ 96614 w 206205"/>
                <a:gd name="connsiteY3" fmla="*/ 80994 h 163300"/>
                <a:gd name="connsiteX4" fmla="*/ 202582 w 206205"/>
                <a:gd name="connsiteY4" fmla="*/ 158870 h 16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05" h="163300">
                  <a:moveTo>
                    <a:pt x="202582" y="158870"/>
                  </a:moveTo>
                  <a:cubicBezTo>
                    <a:pt x="204195" y="156838"/>
                    <a:pt x="159351" y="118662"/>
                    <a:pt x="102443" y="73628"/>
                  </a:cubicBezTo>
                  <a:cubicBezTo>
                    <a:pt x="45509" y="28568"/>
                    <a:pt x="-1926" y="-6293"/>
                    <a:pt x="-3538" y="-4262"/>
                  </a:cubicBezTo>
                  <a:cubicBezTo>
                    <a:pt x="-5151" y="-2229"/>
                    <a:pt x="39679" y="35934"/>
                    <a:pt x="96614" y="80994"/>
                  </a:cubicBezTo>
                  <a:cubicBezTo>
                    <a:pt x="153522" y="126041"/>
                    <a:pt x="200969" y="160902"/>
                    <a:pt x="202582" y="158870"/>
                  </a:cubicBezTo>
                </a:path>
              </a:pathLst>
            </a:custGeom>
            <a:solidFill>
              <a:srgbClr val="DADBD8"/>
            </a:solidFill>
            <a:ln w="1270" cap="flat">
              <a:noFill/>
              <a:prstDash val="solid"/>
              <a:miter/>
            </a:ln>
          </p:spPr>
          <p:txBody>
            <a:bodyPr rtlCol="0" anchor="ctr"/>
            <a:lstStyle/>
            <a:p>
              <a:endParaRPr lang="fr-FR" dirty="0"/>
            </a:p>
          </p:txBody>
        </p:sp>
        <p:sp>
          <p:nvSpPr>
            <p:cNvPr id="29" name="Freeform: Shape 28">
              <a:extLst>
                <a:ext uri="{FF2B5EF4-FFF2-40B4-BE49-F238E27FC236}">
                  <a16:creationId xmlns:a16="http://schemas.microsoft.com/office/drawing/2014/main" id="{CA0B524F-A6D6-A511-B2B9-3273B77CA662}"/>
                </a:ext>
              </a:extLst>
            </p:cNvPr>
            <p:cNvSpPr/>
            <p:nvPr/>
          </p:nvSpPr>
          <p:spPr>
            <a:xfrm flipV="1">
              <a:off x="16809249" y="1769592"/>
              <a:ext cx="212191" cy="171983"/>
            </a:xfrm>
            <a:custGeom>
              <a:avLst/>
              <a:gdLst>
                <a:gd name="connsiteX0" fmla="*/ 208614 w 212191"/>
                <a:gd name="connsiteY0" fmla="*/ -3324 h 171983"/>
                <a:gd name="connsiteX1" fmla="*/ -3578 w 212191"/>
                <a:gd name="connsiteY1" fmla="*/ 168660 h 171983"/>
              </a:gdLst>
              <a:ahLst/>
              <a:cxnLst>
                <a:cxn ang="0">
                  <a:pos x="connsiteX0" y="connsiteY0"/>
                </a:cxn>
                <a:cxn ang="0">
                  <a:pos x="connsiteX1" y="connsiteY1"/>
                </a:cxn>
              </a:cxnLst>
              <a:rect l="l" t="t" r="r" b="b"/>
              <a:pathLst>
                <a:path w="212191" h="171983">
                  <a:moveTo>
                    <a:pt x="208614" y="-3324"/>
                  </a:moveTo>
                  <a:cubicBezTo>
                    <a:pt x="137888" y="54004"/>
                    <a:pt x="67162" y="111332"/>
                    <a:pt x="-3578" y="168660"/>
                  </a:cubicBezTo>
                </a:path>
              </a:pathLst>
            </a:custGeom>
            <a:solidFill>
              <a:srgbClr val="FFFFFF"/>
            </a:solidFill>
            <a:ln w="1270" cap="flat">
              <a:noFill/>
              <a:prstDash val="solid"/>
              <a:miter/>
            </a:ln>
          </p:spPr>
          <p:txBody>
            <a:bodyPr rtlCol="0" anchor="ctr"/>
            <a:lstStyle/>
            <a:p>
              <a:endParaRPr lang="fr-FR" dirty="0"/>
            </a:p>
          </p:txBody>
        </p:sp>
        <p:sp>
          <p:nvSpPr>
            <p:cNvPr id="30" name="Freeform: Shape 29">
              <a:extLst>
                <a:ext uri="{FF2B5EF4-FFF2-40B4-BE49-F238E27FC236}">
                  <a16:creationId xmlns:a16="http://schemas.microsoft.com/office/drawing/2014/main" id="{683BDA82-E1A1-64E9-96ED-4F6C55DF14BD}"/>
                </a:ext>
              </a:extLst>
            </p:cNvPr>
            <p:cNvSpPr/>
            <p:nvPr/>
          </p:nvSpPr>
          <p:spPr>
            <a:xfrm flipV="1">
              <a:off x="16809207" y="1769513"/>
              <a:ext cx="212276" cy="172141"/>
            </a:xfrm>
            <a:custGeom>
              <a:avLst/>
              <a:gdLst>
                <a:gd name="connsiteX0" fmla="*/ -3535 w 212276"/>
                <a:gd name="connsiteY0" fmla="*/ 168739 h 172141"/>
                <a:gd name="connsiteX1" fmla="*/ 105520 w 212276"/>
                <a:gd name="connsiteY1" fmla="*/ 86405 h 172141"/>
                <a:gd name="connsiteX2" fmla="*/ 208656 w 212276"/>
                <a:gd name="connsiteY2" fmla="*/ -3244 h 172141"/>
                <a:gd name="connsiteX3" fmla="*/ 99601 w 212276"/>
                <a:gd name="connsiteY3" fmla="*/ 79102 h 172141"/>
                <a:gd name="connsiteX4" fmla="*/ -3535 w 212276"/>
                <a:gd name="connsiteY4" fmla="*/ 168739 h 172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276" h="172141">
                  <a:moveTo>
                    <a:pt x="-3535" y="168739"/>
                  </a:moveTo>
                  <a:cubicBezTo>
                    <a:pt x="-1897" y="170758"/>
                    <a:pt x="46935" y="133890"/>
                    <a:pt x="105520" y="86405"/>
                  </a:cubicBezTo>
                  <a:cubicBezTo>
                    <a:pt x="164118" y="38894"/>
                    <a:pt x="210295" y="-1238"/>
                    <a:pt x="208656" y="-3244"/>
                  </a:cubicBezTo>
                  <a:cubicBezTo>
                    <a:pt x="207031" y="-5264"/>
                    <a:pt x="158212" y="31592"/>
                    <a:pt x="99601" y="79102"/>
                  </a:cubicBezTo>
                  <a:cubicBezTo>
                    <a:pt x="41016" y="126588"/>
                    <a:pt x="-5173" y="166720"/>
                    <a:pt x="-3535" y="168739"/>
                  </a:cubicBezTo>
                </a:path>
              </a:pathLst>
            </a:custGeom>
            <a:solidFill>
              <a:srgbClr val="DADBD8"/>
            </a:solidFill>
            <a:ln w="1270" cap="flat">
              <a:noFill/>
              <a:prstDash val="solid"/>
              <a:miter/>
            </a:ln>
          </p:spPr>
          <p:txBody>
            <a:bodyPr rtlCol="0" anchor="ctr"/>
            <a:lstStyle/>
            <a:p>
              <a:endParaRPr lang="fr-FR" dirty="0"/>
            </a:p>
          </p:txBody>
        </p:sp>
        <p:sp>
          <p:nvSpPr>
            <p:cNvPr id="31" name="Freeform: Shape 30">
              <a:extLst>
                <a:ext uri="{FF2B5EF4-FFF2-40B4-BE49-F238E27FC236}">
                  <a16:creationId xmlns:a16="http://schemas.microsoft.com/office/drawing/2014/main" id="{C803B61E-0E35-4934-A379-F8A0FDFDD368}"/>
                </a:ext>
              </a:extLst>
            </p:cNvPr>
            <p:cNvSpPr/>
            <p:nvPr/>
          </p:nvSpPr>
          <p:spPr>
            <a:xfrm flipV="1">
              <a:off x="15119725" y="1779946"/>
              <a:ext cx="204097" cy="161536"/>
            </a:xfrm>
            <a:custGeom>
              <a:avLst/>
              <a:gdLst>
                <a:gd name="connsiteX0" fmla="*/ -2379 w 204097"/>
                <a:gd name="connsiteY0" fmla="*/ -3234 h 161536"/>
                <a:gd name="connsiteX1" fmla="*/ 96706 w 204097"/>
                <a:gd name="connsiteY1" fmla="*/ 81145 h 161536"/>
                <a:gd name="connsiteX2" fmla="*/ 201633 w 204097"/>
                <a:gd name="connsiteY2" fmla="*/ 158132 h 161536"/>
                <a:gd name="connsiteX3" fmla="*/ 102548 w 204097"/>
                <a:gd name="connsiteY3" fmla="*/ 73754 h 161536"/>
                <a:gd name="connsiteX4" fmla="*/ -2379 w 204097"/>
                <a:gd name="connsiteY4" fmla="*/ -3234 h 161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097" h="161536">
                  <a:moveTo>
                    <a:pt x="-2379" y="-3234"/>
                  </a:moveTo>
                  <a:cubicBezTo>
                    <a:pt x="-3992" y="-1189"/>
                    <a:pt x="40369" y="36581"/>
                    <a:pt x="96706" y="81145"/>
                  </a:cubicBezTo>
                  <a:cubicBezTo>
                    <a:pt x="153056" y="125710"/>
                    <a:pt x="200021" y="160164"/>
                    <a:pt x="201633" y="158132"/>
                  </a:cubicBezTo>
                  <a:cubicBezTo>
                    <a:pt x="203246" y="156101"/>
                    <a:pt x="158885" y="118331"/>
                    <a:pt x="102548" y="73754"/>
                  </a:cubicBezTo>
                  <a:cubicBezTo>
                    <a:pt x="46211" y="29215"/>
                    <a:pt x="-766" y="-5266"/>
                    <a:pt x="-2379" y="-3234"/>
                  </a:cubicBezTo>
                </a:path>
              </a:pathLst>
            </a:custGeom>
            <a:solidFill>
              <a:srgbClr val="DADBD8"/>
            </a:solidFill>
            <a:ln w="1270" cap="flat">
              <a:noFill/>
              <a:prstDash val="solid"/>
              <a:miter/>
            </a:ln>
          </p:spPr>
          <p:txBody>
            <a:bodyPr rtlCol="0" anchor="ctr"/>
            <a:lstStyle/>
            <a:p>
              <a:endParaRPr lang="fr-FR" dirty="0"/>
            </a:p>
          </p:txBody>
        </p:sp>
        <p:sp>
          <p:nvSpPr>
            <p:cNvPr id="32" name="Freeform: Shape 31">
              <a:extLst>
                <a:ext uri="{FF2B5EF4-FFF2-40B4-BE49-F238E27FC236}">
                  <a16:creationId xmlns:a16="http://schemas.microsoft.com/office/drawing/2014/main" id="{55F69DB4-5B07-58F5-FB86-BA3E39BBA138}"/>
                </a:ext>
              </a:extLst>
            </p:cNvPr>
            <p:cNvSpPr/>
            <p:nvPr/>
          </p:nvSpPr>
          <p:spPr>
            <a:xfrm flipV="1">
              <a:off x="15628606" y="1098931"/>
              <a:ext cx="938123" cy="330403"/>
            </a:xfrm>
            <a:custGeom>
              <a:avLst/>
              <a:gdLst>
                <a:gd name="connsiteX0" fmla="*/ 935104 w 938123"/>
                <a:gd name="connsiteY0" fmla="*/ 326552 h 330403"/>
                <a:gd name="connsiteX1" fmla="*/ 935104 w 938123"/>
                <a:gd name="connsiteY1" fmla="*/ -3851 h 330403"/>
                <a:gd name="connsiteX2" fmla="*/ -3020 w 938123"/>
                <a:gd name="connsiteY2" fmla="*/ -3851 h 330403"/>
                <a:gd name="connsiteX3" fmla="*/ -3020 w 938123"/>
                <a:gd name="connsiteY3" fmla="*/ 326552 h 330403"/>
                <a:gd name="connsiteX4" fmla="*/ 935104 w 938123"/>
                <a:gd name="connsiteY4" fmla="*/ 326552 h 330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123" h="330403">
                  <a:moveTo>
                    <a:pt x="935104" y="326552"/>
                  </a:moveTo>
                  <a:lnTo>
                    <a:pt x="935104" y="-3851"/>
                  </a:lnTo>
                  <a:lnTo>
                    <a:pt x="-3020" y="-3851"/>
                  </a:lnTo>
                  <a:lnTo>
                    <a:pt x="-3020" y="326552"/>
                  </a:lnTo>
                  <a:lnTo>
                    <a:pt x="935104" y="326552"/>
                  </a:lnTo>
                </a:path>
              </a:pathLst>
            </a:custGeom>
            <a:solidFill>
              <a:srgbClr val="DADBD8"/>
            </a:solidFill>
            <a:ln w="1270" cap="flat">
              <a:noFill/>
              <a:prstDash val="solid"/>
              <a:miter/>
            </a:ln>
          </p:spPr>
          <p:txBody>
            <a:bodyPr rtlCol="0" anchor="ctr"/>
            <a:lstStyle/>
            <a:p>
              <a:endParaRPr lang="fr-FR" dirty="0"/>
            </a:p>
          </p:txBody>
        </p:sp>
      </p:grpSp>
      <p:grpSp>
        <p:nvGrpSpPr>
          <p:cNvPr id="89" name="Group 88">
            <a:extLst>
              <a:ext uri="{FF2B5EF4-FFF2-40B4-BE49-F238E27FC236}">
                <a16:creationId xmlns:a16="http://schemas.microsoft.com/office/drawing/2014/main" id="{2D1BC724-E513-B238-E419-B8731C27A10B}"/>
              </a:ext>
            </a:extLst>
          </p:cNvPr>
          <p:cNvGrpSpPr/>
          <p:nvPr/>
        </p:nvGrpSpPr>
        <p:grpSpPr>
          <a:xfrm>
            <a:off x="3419526" y="8879243"/>
            <a:ext cx="5567464" cy="3954524"/>
            <a:chOff x="3299484" y="8127252"/>
            <a:chExt cx="5567464" cy="3954524"/>
          </a:xfrm>
        </p:grpSpPr>
        <p:sp>
          <p:nvSpPr>
            <p:cNvPr id="90" name="Freeform: Shape 89">
              <a:extLst>
                <a:ext uri="{FF2B5EF4-FFF2-40B4-BE49-F238E27FC236}">
                  <a16:creationId xmlns:a16="http://schemas.microsoft.com/office/drawing/2014/main" id="{AD149C5B-9B5C-AEBD-9935-2D2DC2B7C785}"/>
                </a:ext>
              </a:extLst>
            </p:cNvPr>
            <p:cNvSpPr/>
            <p:nvPr/>
          </p:nvSpPr>
          <p:spPr>
            <a:xfrm flipV="1">
              <a:off x="3299484" y="11574307"/>
              <a:ext cx="5567464" cy="6617"/>
            </a:xfrm>
            <a:custGeom>
              <a:avLst/>
              <a:gdLst>
                <a:gd name="connsiteX0" fmla="*/ 5565559 w 5567464"/>
                <a:gd name="connsiteY0" fmla="*/ 3454 h 6617"/>
                <a:gd name="connsiteX1" fmla="*/ 2781961 w 5567464"/>
                <a:gd name="connsiteY1" fmla="*/ 140 h 6617"/>
                <a:gd name="connsiteX2" fmla="*/ -1906 w 5567464"/>
                <a:gd name="connsiteY2" fmla="*/ 3454 h 6617"/>
                <a:gd name="connsiteX3" fmla="*/ 2781961 w 5567464"/>
                <a:gd name="connsiteY3" fmla="*/ 6758 h 6617"/>
                <a:gd name="connsiteX4" fmla="*/ 5565559 w 5567464"/>
                <a:gd name="connsiteY4" fmla="*/ 3454 h 6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7464" h="6617">
                  <a:moveTo>
                    <a:pt x="5565559" y="3454"/>
                  </a:moveTo>
                  <a:cubicBezTo>
                    <a:pt x="5565559" y="1624"/>
                    <a:pt x="4319156" y="140"/>
                    <a:pt x="2781961" y="140"/>
                  </a:cubicBezTo>
                  <a:cubicBezTo>
                    <a:pt x="1244242" y="140"/>
                    <a:pt x="-1906" y="1624"/>
                    <a:pt x="-1906" y="3454"/>
                  </a:cubicBezTo>
                  <a:cubicBezTo>
                    <a:pt x="-1906" y="5285"/>
                    <a:pt x="1244242" y="6758"/>
                    <a:pt x="2781961" y="6758"/>
                  </a:cubicBezTo>
                  <a:cubicBezTo>
                    <a:pt x="4319156" y="6758"/>
                    <a:pt x="5565559" y="5285"/>
                    <a:pt x="5565559" y="3454"/>
                  </a:cubicBezTo>
                </a:path>
              </a:pathLst>
            </a:custGeom>
            <a:solidFill>
              <a:srgbClr val="040606"/>
            </a:solidFill>
            <a:ln w="1270" cap="flat">
              <a:noFill/>
              <a:prstDash val="solid"/>
              <a:miter/>
            </a:ln>
          </p:spPr>
          <p:txBody>
            <a:bodyPr rtlCol="0" anchor="ctr"/>
            <a:lstStyle/>
            <a:p>
              <a:endParaRPr lang="fr-FR" dirty="0"/>
            </a:p>
          </p:txBody>
        </p:sp>
        <p:sp>
          <p:nvSpPr>
            <p:cNvPr id="91" name="Freeform: Shape 90">
              <a:extLst>
                <a:ext uri="{FF2B5EF4-FFF2-40B4-BE49-F238E27FC236}">
                  <a16:creationId xmlns:a16="http://schemas.microsoft.com/office/drawing/2014/main" id="{67E29875-F6CC-489A-44D1-6C518379A4E4}"/>
                </a:ext>
              </a:extLst>
            </p:cNvPr>
            <p:cNvSpPr/>
            <p:nvPr/>
          </p:nvSpPr>
          <p:spPr>
            <a:xfrm flipV="1">
              <a:off x="3941027" y="10629504"/>
              <a:ext cx="2872758" cy="1449573"/>
            </a:xfrm>
            <a:custGeom>
              <a:avLst/>
              <a:gdLst>
                <a:gd name="connsiteX0" fmla="*/ 2857915 w 2872758"/>
                <a:gd name="connsiteY0" fmla="*/ 189037 h 1449573"/>
                <a:gd name="connsiteX1" fmla="*/ 1966197 w 2872758"/>
                <a:gd name="connsiteY1" fmla="*/ 475486 h 1449573"/>
                <a:gd name="connsiteX2" fmla="*/ 1958857 w 2872758"/>
                <a:gd name="connsiteY2" fmla="*/ 476364 h 1449573"/>
                <a:gd name="connsiteX3" fmla="*/ 1272854 w 2872758"/>
                <a:gd name="connsiteY3" fmla="*/ 425044 h 1449573"/>
                <a:gd name="connsiteX4" fmla="*/ 932659 w 2872758"/>
                <a:gd name="connsiteY4" fmla="*/ 1248990 h 1449573"/>
                <a:gd name="connsiteX5" fmla="*/ 798407 w 2872758"/>
                <a:gd name="connsiteY5" fmla="*/ 1352090 h 1449573"/>
                <a:gd name="connsiteX6" fmla="*/ 55805 w 2872758"/>
                <a:gd name="connsiteY6" fmla="*/ 1449068 h 1449573"/>
                <a:gd name="connsiteX7" fmla="*/ 2748 w 2872758"/>
                <a:gd name="connsiteY7" fmla="*/ 1378963 h 1449573"/>
                <a:gd name="connsiteX8" fmla="*/ 420990 w 2872758"/>
                <a:gd name="connsiteY8" fmla="*/ 403667 h 1449573"/>
                <a:gd name="connsiteX9" fmla="*/ 480700 w 2872758"/>
                <a:gd name="connsiteY9" fmla="*/ 347787 h 1449573"/>
                <a:gd name="connsiteX10" fmla="*/ 1330182 w 2872758"/>
                <a:gd name="connsiteY10" fmla="*/ 8939 h 1449573"/>
                <a:gd name="connsiteX11" fmla="*/ 1391434 w 2872758"/>
                <a:gd name="connsiteY11" fmla="*/ 759 h 1449573"/>
                <a:gd name="connsiteX12" fmla="*/ 1445713 w 2872758"/>
                <a:gd name="connsiteY12" fmla="*/ 6717 h 1449573"/>
                <a:gd name="connsiteX13" fmla="*/ 2854029 w 2872758"/>
                <a:gd name="connsiteY13" fmla="*/ 151458 h 1449573"/>
                <a:gd name="connsiteX14" fmla="*/ 2857915 w 2872758"/>
                <a:gd name="connsiteY14" fmla="*/ 189037 h 144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72758" h="1449573">
                  <a:moveTo>
                    <a:pt x="2857915" y="189037"/>
                  </a:moveTo>
                  <a:lnTo>
                    <a:pt x="1966197" y="475486"/>
                  </a:lnTo>
                  <a:cubicBezTo>
                    <a:pt x="1963823" y="476250"/>
                    <a:pt x="1961333" y="476537"/>
                    <a:pt x="1958857" y="476364"/>
                  </a:cubicBezTo>
                  <a:lnTo>
                    <a:pt x="1272854" y="425044"/>
                  </a:lnTo>
                  <a:cubicBezTo>
                    <a:pt x="1152382" y="716657"/>
                    <a:pt x="1001391" y="1082214"/>
                    <a:pt x="932659" y="1248990"/>
                  </a:cubicBezTo>
                  <a:cubicBezTo>
                    <a:pt x="909608" y="1304948"/>
                    <a:pt x="858402" y="1344242"/>
                    <a:pt x="798407" y="1352090"/>
                  </a:cubicBezTo>
                  <a:lnTo>
                    <a:pt x="55805" y="1449068"/>
                  </a:lnTo>
                  <a:cubicBezTo>
                    <a:pt x="16932" y="1454148"/>
                    <a:pt x="-12700" y="1414993"/>
                    <a:pt x="2748" y="1378963"/>
                  </a:cubicBezTo>
                  <a:lnTo>
                    <a:pt x="420990" y="403667"/>
                  </a:lnTo>
                  <a:cubicBezTo>
                    <a:pt x="432211" y="377508"/>
                    <a:pt x="453856" y="357247"/>
                    <a:pt x="480700" y="347787"/>
                  </a:cubicBezTo>
                  <a:lnTo>
                    <a:pt x="1330182" y="8939"/>
                  </a:lnTo>
                  <a:cubicBezTo>
                    <a:pt x="1349612" y="1191"/>
                    <a:pt x="1370656" y="-1612"/>
                    <a:pt x="1391434" y="759"/>
                  </a:cubicBezTo>
                  <a:lnTo>
                    <a:pt x="1445713" y="6717"/>
                  </a:lnTo>
                  <a:cubicBezTo>
                    <a:pt x="1634029" y="26362"/>
                    <a:pt x="2562805" y="121181"/>
                    <a:pt x="2854029" y="151458"/>
                  </a:cubicBezTo>
                  <a:cubicBezTo>
                    <a:pt x="2874819" y="153605"/>
                    <a:pt x="2877804" y="182651"/>
                    <a:pt x="2857915" y="189037"/>
                  </a:cubicBezTo>
                </a:path>
              </a:pathLst>
            </a:custGeom>
            <a:solidFill>
              <a:srgbClr val="DADBD8"/>
            </a:solidFill>
            <a:ln w="1270" cap="flat">
              <a:noFill/>
              <a:prstDash val="solid"/>
              <a:miter/>
            </a:ln>
          </p:spPr>
          <p:txBody>
            <a:bodyPr rtlCol="0" anchor="ctr"/>
            <a:lstStyle/>
            <a:p>
              <a:endParaRPr lang="fr-FR" dirty="0"/>
            </a:p>
          </p:txBody>
        </p:sp>
        <p:sp>
          <p:nvSpPr>
            <p:cNvPr id="92" name="Freeform: Shape 91">
              <a:extLst>
                <a:ext uri="{FF2B5EF4-FFF2-40B4-BE49-F238E27FC236}">
                  <a16:creationId xmlns:a16="http://schemas.microsoft.com/office/drawing/2014/main" id="{DCC8C42A-0542-3E9D-3F69-0DD1E8B0CD8B}"/>
                </a:ext>
              </a:extLst>
            </p:cNvPr>
            <p:cNvSpPr/>
            <p:nvPr/>
          </p:nvSpPr>
          <p:spPr>
            <a:xfrm flipV="1">
              <a:off x="3937725" y="10626204"/>
              <a:ext cx="2876432" cy="1455572"/>
            </a:xfrm>
            <a:custGeom>
              <a:avLst/>
              <a:gdLst>
                <a:gd name="connsiteX0" fmla="*/ 2861219 w 2876432"/>
                <a:gd name="connsiteY0" fmla="*/ 191736 h 1455572"/>
                <a:gd name="connsiteX1" fmla="*/ 2865550 w 2876432"/>
                <a:gd name="connsiteY1" fmla="*/ 189920 h 1455572"/>
                <a:gd name="connsiteX2" fmla="*/ 2874097 w 2876432"/>
                <a:gd name="connsiteY2" fmla="*/ 179165 h 1455572"/>
                <a:gd name="connsiteX3" fmla="*/ 2867963 w 2876432"/>
                <a:gd name="connsiteY3" fmla="*/ 157957 h 1455572"/>
                <a:gd name="connsiteX4" fmla="*/ 2853942 w 2876432"/>
                <a:gd name="connsiteY4" fmla="*/ 153219 h 1455572"/>
                <a:gd name="connsiteX5" fmla="*/ 2837127 w 2876432"/>
                <a:gd name="connsiteY5" fmla="*/ 151414 h 1455572"/>
                <a:gd name="connsiteX6" fmla="*/ 2628466 w 2876432"/>
                <a:gd name="connsiteY6" fmla="*/ 129327 h 1455572"/>
                <a:gd name="connsiteX7" fmla="*/ 1860942 w 2876432"/>
                <a:gd name="connsiteY7" fmla="*/ 49407 h 1455572"/>
                <a:gd name="connsiteX8" fmla="*/ 1606599 w 2876432"/>
                <a:gd name="connsiteY8" fmla="*/ 23044 h 1455572"/>
                <a:gd name="connsiteX9" fmla="*/ 1471306 w 2876432"/>
                <a:gd name="connsiteY9" fmla="*/ 9049 h 1455572"/>
                <a:gd name="connsiteX10" fmla="*/ 1401773 w 2876432"/>
                <a:gd name="connsiteY10" fmla="*/ 1519 h 1455572"/>
                <a:gd name="connsiteX11" fmla="*/ 1330590 w 2876432"/>
                <a:gd name="connsiteY11" fmla="*/ 9833 h 1455572"/>
                <a:gd name="connsiteX12" fmla="*/ 762430 w 2876432"/>
                <a:gd name="connsiteY12" fmla="*/ 236151 h 1455572"/>
                <a:gd name="connsiteX13" fmla="*/ 610552 w 2876432"/>
                <a:gd name="connsiteY13" fmla="*/ 296650 h 1455572"/>
                <a:gd name="connsiteX14" fmla="*/ 533281 w 2876432"/>
                <a:gd name="connsiteY14" fmla="*/ 327447 h 1455572"/>
                <a:gd name="connsiteX15" fmla="*/ 494328 w 2876432"/>
                <a:gd name="connsiteY15" fmla="*/ 342979 h 1455572"/>
                <a:gd name="connsiteX16" fmla="*/ 474603 w 2876432"/>
                <a:gd name="connsiteY16" fmla="*/ 350908 h 1455572"/>
                <a:gd name="connsiteX17" fmla="*/ 455835 w 2876432"/>
                <a:gd name="connsiteY17" fmla="*/ 361842 h 1455572"/>
                <a:gd name="connsiteX18" fmla="*/ 426888 w 2876432"/>
                <a:gd name="connsiteY18" fmla="*/ 394162 h 1455572"/>
                <a:gd name="connsiteX19" fmla="*/ 409272 w 2876432"/>
                <a:gd name="connsiteY19" fmla="*/ 433344 h 1455572"/>
                <a:gd name="connsiteX20" fmla="*/ 375414 w 2876432"/>
                <a:gd name="connsiteY20" fmla="*/ 512232 h 1455572"/>
                <a:gd name="connsiteX21" fmla="*/ 306719 w 2876432"/>
                <a:gd name="connsiteY21" fmla="*/ 672307 h 1455572"/>
                <a:gd name="connsiteX22" fmla="*/ 20686 w 2876432"/>
                <a:gd name="connsiteY22" fmla="*/ 1339143 h 1455572"/>
                <a:gd name="connsiteX23" fmla="*/ 7252 w 2876432"/>
                <a:gd name="connsiteY23" fmla="*/ 1370462 h 1455572"/>
                <a:gd name="connsiteX24" fmla="*/ -1245 w 2876432"/>
                <a:gd name="connsiteY24" fmla="*/ 1404523 h 1455572"/>
                <a:gd name="connsiteX25" fmla="*/ 43066 w 2876432"/>
                <a:gd name="connsiteY25" fmla="*/ 1454650 h 1455572"/>
                <a:gd name="connsiteX26" fmla="*/ 52020 w 2876432"/>
                <a:gd name="connsiteY26" fmla="*/ 1455513 h 1455572"/>
                <a:gd name="connsiteX27" fmla="*/ 60885 w 2876432"/>
                <a:gd name="connsiteY27" fmla="*/ 1454878 h 1455572"/>
                <a:gd name="connsiteX28" fmla="*/ 77614 w 2876432"/>
                <a:gd name="connsiteY28" fmla="*/ 1452694 h 1455572"/>
                <a:gd name="connsiteX29" fmla="*/ 111020 w 2876432"/>
                <a:gd name="connsiteY29" fmla="*/ 1448325 h 1455572"/>
                <a:gd name="connsiteX30" fmla="*/ 177582 w 2876432"/>
                <a:gd name="connsiteY30" fmla="*/ 1439626 h 1455572"/>
                <a:gd name="connsiteX31" fmla="*/ 440317 w 2876432"/>
                <a:gd name="connsiteY31" fmla="*/ 1405285 h 1455572"/>
                <a:gd name="connsiteX32" fmla="*/ 696898 w 2876432"/>
                <a:gd name="connsiteY32" fmla="*/ 1371732 h 1455572"/>
                <a:gd name="connsiteX33" fmla="*/ 759991 w 2876432"/>
                <a:gd name="connsiteY33" fmla="*/ 1363477 h 1455572"/>
                <a:gd name="connsiteX34" fmla="*/ 822805 w 2876432"/>
                <a:gd name="connsiteY34" fmla="*/ 1353901 h 1455572"/>
                <a:gd name="connsiteX35" fmla="*/ 923885 w 2876432"/>
                <a:gd name="connsiteY35" fmla="*/ 1281320 h 1455572"/>
                <a:gd name="connsiteX36" fmla="*/ 950402 w 2876432"/>
                <a:gd name="connsiteY36" fmla="*/ 1224986 h 1455572"/>
                <a:gd name="connsiteX37" fmla="*/ 973770 w 2876432"/>
                <a:gd name="connsiteY37" fmla="*/ 1168331 h 1455572"/>
                <a:gd name="connsiteX38" fmla="*/ 1019935 w 2876432"/>
                <a:gd name="connsiteY38" fmla="*/ 1056417 h 1455572"/>
                <a:gd name="connsiteX39" fmla="*/ 1109800 w 2876432"/>
                <a:gd name="connsiteY39" fmla="*/ 838523 h 1455572"/>
                <a:gd name="connsiteX40" fmla="*/ 1278723 w 2876432"/>
                <a:gd name="connsiteY40" fmla="*/ 428795 h 1455572"/>
                <a:gd name="connsiteX41" fmla="*/ 1275954 w 2876432"/>
                <a:gd name="connsiteY41" fmla="*/ 430496 h 1455572"/>
                <a:gd name="connsiteX42" fmla="*/ 1944190 w 2876432"/>
                <a:gd name="connsiteY42" fmla="*/ 479962 h 1455572"/>
                <a:gd name="connsiteX43" fmla="*/ 1962821 w 2876432"/>
                <a:gd name="connsiteY43" fmla="*/ 481321 h 1455572"/>
                <a:gd name="connsiteX44" fmla="*/ 1972600 w 2876432"/>
                <a:gd name="connsiteY44" fmla="*/ 479530 h 1455572"/>
                <a:gd name="connsiteX45" fmla="*/ 1981350 w 2876432"/>
                <a:gd name="connsiteY45" fmla="*/ 476702 h 1455572"/>
                <a:gd name="connsiteX46" fmla="*/ 2016009 w 2876432"/>
                <a:gd name="connsiteY46" fmla="*/ 465526 h 1455572"/>
                <a:gd name="connsiteX47" fmla="*/ 2083560 w 2876432"/>
                <a:gd name="connsiteY47" fmla="*/ 443741 h 1455572"/>
                <a:gd name="connsiteX48" fmla="*/ 2211322 w 2876432"/>
                <a:gd name="connsiteY48" fmla="*/ 402531 h 1455572"/>
                <a:gd name="connsiteX49" fmla="*/ 2436099 w 2876432"/>
                <a:gd name="connsiteY49" fmla="*/ 329962 h 1455572"/>
                <a:gd name="connsiteX50" fmla="*/ 2750424 w 2876432"/>
                <a:gd name="connsiteY50" fmla="*/ 228198 h 1455572"/>
                <a:gd name="connsiteX51" fmla="*/ 2833012 w 2876432"/>
                <a:gd name="connsiteY51" fmla="*/ 201251 h 1455572"/>
                <a:gd name="connsiteX52" fmla="*/ 2861219 w 2876432"/>
                <a:gd name="connsiteY52" fmla="*/ 191736 h 1455572"/>
                <a:gd name="connsiteX53" fmla="*/ 2832746 w 2876432"/>
                <a:gd name="connsiteY53" fmla="*/ 200422 h 1455572"/>
                <a:gd name="connsiteX54" fmla="*/ 2749916 w 2876432"/>
                <a:gd name="connsiteY54" fmla="*/ 226611 h 1455572"/>
                <a:gd name="connsiteX55" fmla="*/ 2435134 w 2876432"/>
                <a:gd name="connsiteY55" fmla="*/ 326927 h 1455572"/>
                <a:gd name="connsiteX56" fmla="*/ 2210141 w 2876432"/>
                <a:gd name="connsiteY56" fmla="*/ 398851 h 1455572"/>
                <a:gd name="connsiteX57" fmla="*/ 2082277 w 2876432"/>
                <a:gd name="connsiteY57" fmla="*/ 439753 h 1455572"/>
                <a:gd name="connsiteX58" fmla="*/ 2014688 w 2876432"/>
                <a:gd name="connsiteY58" fmla="*/ 461383 h 1455572"/>
                <a:gd name="connsiteX59" fmla="*/ 1980004 w 2876432"/>
                <a:gd name="connsiteY59" fmla="*/ 472485 h 1455572"/>
                <a:gd name="connsiteX60" fmla="*/ 1962986 w 2876432"/>
                <a:gd name="connsiteY60" fmla="*/ 476865 h 1455572"/>
                <a:gd name="connsiteX61" fmla="*/ 1944520 w 2876432"/>
                <a:gd name="connsiteY61" fmla="*/ 475481 h 1455572"/>
                <a:gd name="connsiteX62" fmla="*/ 1276373 w 2876432"/>
                <a:gd name="connsiteY62" fmla="*/ 424985 h 1455572"/>
                <a:gd name="connsiteX63" fmla="*/ 1274379 w 2876432"/>
                <a:gd name="connsiteY63" fmla="*/ 424821 h 1455572"/>
                <a:gd name="connsiteX64" fmla="*/ 1273605 w 2876432"/>
                <a:gd name="connsiteY64" fmla="*/ 426686 h 1455572"/>
                <a:gd name="connsiteX65" fmla="*/ 1104263 w 2876432"/>
                <a:gd name="connsiteY65" fmla="*/ 836236 h 1455572"/>
                <a:gd name="connsiteX66" fmla="*/ 1014220 w 2876432"/>
                <a:gd name="connsiteY66" fmla="*/ 1054067 h 1455572"/>
                <a:gd name="connsiteX67" fmla="*/ 967992 w 2876432"/>
                <a:gd name="connsiteY67" fmla="*/ 1165955 h 1455572"/>
                <a:gd name="connsiteX68" fmla="*/ 944586 w 2876432"/>
                <a:gd name="connsiteY68" fmla="*/ 1222584 h 1455572"/>
                <a:gd name="connsiteX69" fmla="*/ 918576 w 2876432"/>
                <a:gd name="connsiteY69" fmla="*/ 1277853 h 1455572"/>
                <a:gd name="connsiteX70" fmla="*/ 821205 w 2876432"/>
                <a:gd name="connsiteY70" fmla="*/ 1347716 h 1455572"/>
                <a:gd name="connsiteX71" fmla="*/ 759166 w 2876432"/>
                <a:gd name="connsiteY71" fmla="*/ 1357101 h 1455572"/>
                <a:gd name="connsiteX72" fmla="*/ 696059 w 2876432"/>
                <a:gd name="connsiteY72" fmla="*/ 1365331 h 1455572"/>
                <a:gd name="connsiteX73" fmla="*/ 439469 w 2876432"/>
                <a:gd name="connsiteY73" fmla="*/ 1398795 h 1455572"/>
                <a:gd name="connsiteX74" fmla="*/ 176729 w 2876432"/>
                <a:gd name="connsiteY74" fmla="*/ 1433085 h 1455572"/>
                <a:gd name="connsiteX75" fmla="*/ 110163 w 2876432"/>
                <a:gd name="connsiteY75" fmla="*/ 1441772 h 1455572"/>
                <a:gd name="connsiteX76" fmla="*/ 76760 w 2876432"/>
                <a:gd name="connsiteY76" fmla="*/ 1446128 h 1455572"/>
                <a:gd name="connsiteX77" fmla="*/ 44207 w 2876432"/>
                <a:gd name="connsiteY77" fmla="*/ 1448135 h 1455572"/>
                <a:gd name="connsiteX78" fmla="*/ 5357 w 2876432"/>
                <a:gd name="connsiteY78" fmla="*/ 1404155 h 1455572"/>
                <a:gd name="connsiteX79" fmla="*/ 13339 w 2876432"/>
                <a:gd name="connsiteY79" fmla="*/ 1373065 h 1455572"/>
                <a:gd name="connsiteX80" fmla="*/ 26769 w 2876432"/>
                <a:gd name="connsiteY80" fmla="*/ 1341747 h 1455572"/>
                <a:gd name="connsiteX81" fmla="*/ 312682 w 2876432"/>
                <a:gd name="connsiteY81" fmla="*/ 674871 h 1455572"/>
                <a:gd name="connsiteX82" fmla="*/ 381298 w 2876432"/>
                <a:gd name="connsiteY82" fmla="*/ 514762 h 1455572"/>
                <a:gd name="connsiteX83" fmla="*/ 415122 w 2876432"/>
                <a:gd name="connsiteY83" fmla="*/ 435843 h 1455572"/>
                <a:gd name="connsiteX84" fmla="*/ 432380 w 2876432"/>
                <a:gd name="connsiteY84" fmla="*/ 397327 h 1455572"/>
                <a:gd name="connsiteX85" fmla="*/ 459572 w 2876432"/>
                <a:gd name="connsiteY85" fmla="*/ 366932 h 1455572"/>
                <a:gd name="connsiteX86" fmla="*/ 477198 w 2876432"/>
                <a:gd name="connsiteY86" fmla="*/ 356647 h 1455572"/>
                <a:gd name="connsiteX87" fmla="*/ 496540 w 2876432"/>
                <a:gd name="connsiteY87" fmla="*/ 348874 h 1455572"/>
                <a:gd name="connsiteX88" fmla="*/ 535488 w 2876432"/>
                <a:gd name="connsiteY88" fmla="*/ 333316 h 1455572"/>
                <a:gd name="connsiteX89" fmla="*/ 612755 w 2876432"/>
                <a:gd name="connsiteY89" fmla="*/ 302469 h 1455572"/>
                <a:gd name="connsiteX90" fmla="*/ 764614 w 2876432"/>
                <a:gd name="connsiteY90" fmla="*/ 241827 h 1455572"/>
                <a:gd name="connsiteX91" fmla="*/ 1332622 w 2876432"/>
                <a:gd name="connsiteY91" fmla="*/ 14938 h 1455572"/>
                <a:gd name="connsiteX92" fmla="*/ 1401163 w 2876432"/>
                <a:gd name="connsiteY92" fmla="*/ 6876 h 1455572"/>
                <a:gd name="connsiteX93" fmla="*/ 1470734 w 2876432"/>
                <a:gd name="connsiteY93" fmla="*/ 14318 h 1455572"/>
                <a:gd name="connsiteX94" fmla="*/ 1606065 w 2876432"/>
                <a:gd name="connsiteY94" fmla="*/ 28124 h 1455572"/>
                <a:gd name="connsiteX95" fmla="*/ 1860446 w 2876432"/>
                <a:gd name="connsiteY95" fmla="*/ 54055 h 1455572"/>
                <a:gd name="connsiteX96" fmla="*/ 2628212 w 2876432"/>
                <a:gd name="connsiteY96" fmla="*/ 131907 h 1455572"/>
                <a:gd name="connsiteX97" fmla="*/ 2836987 w 2876432"/>
                <a:gd name="connsiteY97" fmla="*/ 152739 h 1455572"/>
                <a:gd name="connsiteX98" fmla="*/ 2853840 w 2876432"/>
                <a:gd name="connsiteY98" fmla="*/ 154384 h 1455572"/>
                <a:gd name="connsiteX99" fmla="*/ 2867315 w 2876432"/>
                <a:gd name="connsiteY99" fmla="*/ 158741 h 1455572"/>
                <a:gd name="connsiteX100" fmla="*/ 2873449 w 2876432"/>
                <a:gd name="connsiteY100" fmla="*/ 178972 h 1455572"/>
                <a:gd name="connsiteX101" fmla="*/ 2865384 w 2876432"/>
                <a:gd name="connsiteY101" fmla="*/ 189627 h 1455572"/>
                <a:gd name="connsiteX102" fmla="*/ 2861219 w 2876432"/>
                <a:gd name="connsiteY102" fmla="*/ 191736 h 145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2876432" h="1455572">
                  <a:moveTo>
                    <a:pt x="2861219" y="191736"/>
                  </a:moveTo>
                  <a:cubicBezTo>
                    <a:pt x="2861219" y="191736"/>
                    <a:pt x="2862794" y="191368"/>
                    <a:pt x="2865550" y="189920"/>
                  </a:cubicBezTo>
                  <a:cubicBezTo>
                    <a:pt x="2868280" y="188526"/>
                    <a:pt x="2872281" y="185223"/>
                    <a:pt x="2874097" y="179165"/>
                  </a:cubicBezTo>
                  <a:cubicBezTo>
                    <a:pt x="2876053" y="173410"/>
                    <a:pt x="2875240" y="164193"/>
                    <a:pt x="2867963" y="157957"/>
                  </a:cubicBezTo>
                  <a:cubicBezTo>
                    <a:pt x="2864432" y="154792"/>
                    <a:pt x="2859149" y="153546"/>
                    <a:pt x="2853942" y="153219"/>
                  </a:cubicBezTo>
                  <a:cubicBezTo>
                    <a:pt x="2848697" y="152648"/>
                    <a:pt x="2843096" y="152063"/>
                    <a:pt x="2837127" y="151414"/>
                  </a:cubicBezTo>
                  <a:cubicBezTo>
                    <a:pt x="2789312" y="146348"/>
                    <a:pt x="2719004" y="138917"/>
                    <a:pt x="2628466" y="129327"/>
                  </a:cubicBezTo>
                  <a:cubicBezTo>
                    <a:pt x="2447136" y="110456"/>
                    <a:pt x="2184931" y="83151"/>
                    <a:pt x="1860942" y="49407"/>
                  </a:cubicBezTo>
                  <a:cubicBezTo>
                    <a:pt x="1779916" y="41003"/>
                    <a:pt x="1695041" y="32212"/>
                    <a:pt x="1606599" y="23044"/>
                  </a:cubicBezTo>
                  <a:cubicBezTo>
                    <a:pt x="1562377" y="18470"/>
                    <a:pt x="1517267" y="13812"/>
                    <a:pt x="1471306" y="9049"/>
                  </a:cubicBezTo>
                  <a:cubicBezTo>
                    <a:pt x="1448331" y="6559"/>
                    <a:pt x="1425154" y="4044"/>
                    <a:pt x="1401773" y="1519"/>
                  </a:cubicBezTo>
                  <a:cubicBezTo>
                    <a:pt x="1378342" y="-2063"/>
                    <a:pt x="1353056" y="348"/>
                    <a:pt x="1330590" y="9833"/>
                  </a:cubicBezTo>
                  <a:cubicBezTo>
                    <a:pt x="1152637" y="80715"/>
                    <a:pt x="962505" y="156443"/>
                    <a:pt x="762430" y="236151"/>
                  </a:cubicBezTo>
                  <a:cubicBezTo>
                    <a:pt x="712417" y="256075"/>
                    <a:pt x="661782" y="276246"/>
                    <a:pt x="610552" y="296650"/>
                  </a:cubicBezTo>
                  <a:cubicBezTo>
                    <a:pt x="584943" y="306864"/>
                    <a:pt x="559181" y="317139"/>
                    <a:pt x="533281" y="327447"/>
                  </a:cubicBezTo>
                  <a:cubicBezTo>
                    <a:pt x="520332" y="332606"/>
                    <a:pt x="507350" y="337786"/>
                    <a:pt x="494328" y="342979"/>
                  </a:cubicBezTo>
                  <a:cubicBezTo>
                    <a:pt x="487843" y="345659"/>
                    <a:pt x="481285" y="347986"/>
                    <a:pt x="474603" y="350908"/>
                  </a:cubicBezTo>
                  <a:cubicBezTo>
                    <a:pt x="467994" y="353879"/>
                    <a:pt x="461694" y="357550"/>
                    <a:pt x="455835" y="361842"/>
                  </a:cubicBezTo>
                  <a:cubicBezTo>
                    <a:pt x="444108" y="370424"/>
                    <a:pt x="434172" y="381501"/>
                    <a:pt x="426888" y="394162"/>
                  </a:cubicBezTo>
                  <a:cubicBezTo>
                    <a:pt x="419775" y="407169"/>
                    <a:pt x="415185" y="420272"/>
                    <a:pt x="409272" y="433344"/>
                  </a:cubicBezTo>
                  <a:cubicBezTo>
                    <a:pt x="398040" y="459517"/>
                    <a:pt x="386755" y="485805"/>
                    <a:pt x="375414" y="512232"/>
                  </a:cubicBezTo>
                  <a:cubicBezTo>
                    <a:pt x="352728" y="565091"/>
                    <a:pt x="329827" y="618470"/>
                    <a:pt x="306719" y="672307"/>
                  </a:cubicBezTo>
                  <a:cubicBezTo>
                    <a:pt x="214332" y="887710"/>
                    <a:pt x="118665" y="1110735"/>
                    <a:pt x="20686" y="1339143"/>
                  </a:cubicBezTo>
                  <a:lnTo>
                    <a:pt x="7252" y="1370462"/>
                  </a:lnTo>
                  <a:cubicBezTo>
                    <a:pt x="2763" y="1380393"/>
                    <a:pt x="-2456" y="1392344"/>
                    <a:pt x="-1245" y="1404523"/>
                  </a:cubicBezTo>
                  <a:cubicBezTo>
                    <a:pt x="-377" y="1428920"/>
                    <a:pt x="19153" y="1450726"/>
                    <a:pt x="43066" y="1454650"/>
                  </a:cubicBezTo>
                  <a:cubicBezTo>
                    <a:pt x="46007" y="1455272"/>
                    <a:pt x="49039" y="1455247"/>
                    <a:pt x="52020" y="1455513"/>
                  </a:cubicBezTo>
                  <a:cubicBezTo>
                    <a:pt x="54967" y="1455310"/>
                    <a:pt x="58088" y="1455234"/>
                    <a:pt x="60885" y="1454878"/>
                  </a:cubicBezTo>
                  <a:lnTo>
                    <a:pt x="77614" y="1452694"/>
                  </a:lnTo>
                  <a:lnTo>
                    <a:pt x="111020" y="1448325"/>
                  </a:lnTo>
                  <a:cubicBezTo>
                    <a:pt x="133260" y="1445417"/>
                    <a:pt x="155451" y="1442521"/>
                    <a:pt x="177582" y="1439626"/>
                  </a:cubicBezTo>
                  <a:cubicBezTo>
                    <a:pt x="266105" y="1428056"/>
                    <a:pt x="353730" y="1416601"/>
                    <a:pt x="440317" y="1405285"/>
                  </a:cubicBezTo>
                  <a:cubicBezTo>
                    <a:pt x="526916" y="1393957"/>
                    <a:pt x="612477" y="1382768"/>
                    <a:pt x="696898" y="1371732"/>
                  </a:cubicBezTo>
                  <a:cubicBezTo>
                    <a:pt x="718005" y="1368963"/>
                    <a:pt x="739036" y="1366220"/>
                    <a:pt x="759991" y="1363477"/>
                  </a:cubicBezTo>
                  <a:cubicBezTo>
                    <a:pt x="780934" y="1360352"/>
                    <a:pt x="801825" y="1358981"/>
                    <a:pt x="822805" y="1353901"/>
                  </a:cubicBezTo>
                  <a:cubicBezTo>
                    <a:pt x="864296" y="1343284"/>
                    <a:pt x="900949" y="1316677"/>
                    <a:pt x="923885" y="1281320"/>
                  </a:cubicBezTo>
                  <a:cubicBezTo>
                    <a:pt x="935670" y="1263606"/>
                    <a:pt x="942452" y="1243718"/>
                    <a:pt x="950402" y="1224986"/>
                  </a:cubicBezTo>
                  <a:cubicBezTo>
                    <a:pt x="958225" y="1206035"/>
                    <a:pt x="966011" y="1187138"/>
                    <a:pt x="973770" y="1168331"/>
                  </a:cubicBezTo>
                  <a:cubicBezTo>
                    <a:pt x="989290" y="1130712"/>
                    <a:pt x="1004682" y="1093411"/>
                    <a:pt x="1019935" y="1056417"/>
                  </a:cubicBezTo>
                  <a:cubicBezTo>
                    <a:pt x="1050440" y="982450"/>
                    <a:pt x="1080412" y="909782"/>
                    <a:pt x="1109800" y="838523"/>
                  </a:cubicBezTo>
                  <a:cubicBezTo>
                    <a:pt x="1168563" y="696005"/>
                    <a:pt x="1224989" y="559123"/>
                    <a:pt x="1278723" y="428795"/>
                  </a:cubicBezTo>
                  <a:lnTo>
                    <a:pt x="1275954" y="430496"/>
                  </a:lnTo>
                  <a:cubicBezTo>
                    <a:pt x="1521242" y="448657"/>
                    <a:pt x="1745600" y="465272"/>
                    <a:pt x="1944190" y="479962"/>
                  </a:cubicBezTo>
                  <a:cubicBezTo>
                    <a:pt x="1950426" y="480423"/>
                    <a:pt x="1956636" y="480879"/>
                    <a:pt x="1962821" y="481321"/>
                  </a:cubicBezTo>
                  <a:cubicBezTo>
                    <a:pt x="1966199" y="481549"/>
                    <a:pt x="1969882" y="480498"/>
                    <a:pt x="1972600" y="479530"/>
                  </a:cubicBezTo>
                  <a:lnTo>
                    <a:pt x="1981350" y="476702"/>
                  </a:lnTo>
                  <a:cubicBezTo>
                    <a:pt x="1993009" y="472941"/>
                    <a:pt x="2004553" y="469221"/>
                    <a:pt x="2016009" y="465526"/>
                  </a:cubicBezTo>
                  <a:cubicBezTo>
                    <a:pt x="2038932" y="458133"/>
                    <a:pt x="2061437" y="450880"/>
                    <a:pt x="2083560" y="443741"/>
                  </a:cubicBezTo>
                  <a:cubicBezTo>
                    <a:pt x="2127781" y="429479"/>
                    <a:pt x="2170390" y="415742"/>
                    <a:pt x="2211322" y="402531"/>
                  </a:cubicBezTo>
                  <a:cubicBezTo>
                    <a:pt x="2293174" y="376114"/>
                    <a:pt x="2368281" y="351861"/>
                    <a:pt x="2436099" y="329962"/>
                  </a:cubicBezTo>
                  <a:cubicBezTo>
                    <a:pt x="2571608" y="286097"/>
                    <a:pt x="2677895" y="251679"/>
                    <a:pt x="2750424" y="228198"/>
                  </a:cubicBezTo>
                  <a:cubicBezTo>
                    <a:pt x="2786543" y="216411"/>
                    <a:pt x="2814229" y="207373"/>
                    <a:pt x="2833012" y="201251"/>
                  </a:cubicBezTo>
                  <a:cubicBezTo>
                    <a:pt x="2851669" y="195089"/>
                    <a:pt x="2861219" y="191736"/>
                    <a:pt x="2861219" y="191736"/>
                  </a:cubicBezTo>
                  <a:cubicBezTo>
                    <a:pt x="2861219" y="191736"/>
                    <a:pt x="2851491" y="194543"/>
                    <a:pt x="2832746" y="200422"/>
                  </a:cubicBezTo>
                  <a:cubicBezTo>
                    <a:pt x="2813912" y="206381"/>
                    <a:pt x="2786137" y="215157"/>
                    <a:pt x="2749916" y="226611"/>
                  </a:cubicBezTo>
                  <a:cubicBezTo>
                    <a:pt x="2677272" y="249749"/>
                    <a:pt x="2570833" y="283687"/>
                    <a:pt x="2435134" y="326927"/>
                  </a:cubicBezTo>
                  <a:cubicBezTo>
                    <a:pt x="2367252" y="348621"/>
                    <a:pt x="2292056" y="372661"/>
                    <a:pt x="2210141" y="398851"/>
                  </a:cubicBezTo>
                  <a:cubicBezTo>
                    <a:pt x="2169171" y="411942"/>
                    <a:pt x="2126524" y="425609"/>
                    <a:pt x="2082277" y="439753"/>
                  </a:cubicBezTo>
                  <a:cubicBezTo>
                    <a:pt x="2060141" y="446827"/>
                    <a:pt x="2037611" y="454055"/>
                    <a:pt x="2014688" y="461383"/>
                  </a:cubicBezTo>
                  <a:cubicBezTo>
                    <a:pt x="2003220" y="465053"/>
                    <a:pt x="1991663" y="468750"/>
                    <a:pt x="1980004" y="472485"/>
                  </a:cubicBezTo>
                  <a:cubicBezTo>
                    <a:pt x="1974137" y="474018"/>
                    <a:pt x="1968231" y="477094"/>
                    <a:pt x="1962986" y="476865"/>
                  </a:cubicBezTo>
                  <a:cubicBezTo>
                    <a:pt x="1956852" y="476409"/>
                    <a:pt x="1950705" y="475938"/>
                    <a:pt x="1944520" y="475481"/>
                  </a:cubicBezTo>
                  <a:cubicBezTo>
                    <a:pt x="1745968" y="460480"/>
                    <a:pt x="1521636" y="443514"/>
                    <a:pt x="1276373" y="424985"/>
                  </a:cubicBezTo>
                  <a:lnTo>
                    <a:pt x="1274379" y="424821"/>
                  </a:lnTo>
                  <a:lnTo>
                    <a:pt x="1273605" y="426686"/>
                  </a:lnTo>
                  <a:cubicBezTo>
                    <a:pt x="1219744" y="556950"/>
                    <a:pt x="1163178" y="693783"/>
                    <a:pt x="1104263" y="836236"/>
                  </a:cubicBezTo>
                  <a:cubicBezTo>
                    <a:pt x="1074812" y="907470"/>
                    <a:pt x="1044789" y="980128"/>
                    <a:pt x="1014220" y="1054067"/>
                  </a:cubicBezTo>
                  <a:cubicBezTo>
                    <a:pt x="998942" y="1091035"/>
                    <a:pt x="983524" y="1128351"/>
                    <a:pt x="967992" y="1165955"/>
                  </a:cubicBezTo>
                  <a:cubicBezTo>
                    <a:pt x="960219" y="1184752"/>
                    <a:pt x="952409" y="1203633"/>
                    <a:pt x="944586" y="1222584"/>
                  </a:cubicBezTo>
                  <a:cubicBezTo>
                    <a:pt x="936521" y="1241559"/>
                    <a:pt x="929854" y="1261012"/>
                    <a:pt x="918576" y="1277853"/>
                  </a:cubicBezTo>
                  <a:cubicBezTo>
                    <a:pt x="896478" y="1311902"/>
                    <a:pt x="861159" y="1337505"/>
                    <a:pt x="821205" y="1347716"/>
                  </a:cubicBezTo>
                  <a:cubicBezTo>
                    <a:pt x="801355" y="1352542"/>
                    <a:pt x="780006" y="1354028"/>
                    <a:pt x="759166" y="1357101"/>
                  </a:cubicBezTo>
                  <a:cubicBezTo>
                    <a:pt x="738198" y="1359832"/>
                    <a:pt x="717167" y="1362575"/>
                    <a:pt x="696059" y="1365331"/>
                  </a:cubicBezTo>
                  <a:cubicBezTo>
                    <a:pt x="611639" y="1376342"/>
                    <a:pt x="526073" y="1387505"/>
                    <a:pt x="439469" y="1398795"/>
                  </a:cubicBezTo>
                  <a:cubicBezTo>
                    <a:pt x="352876" y="1410098"/>
                    <a:pt x="265256" y="1421541"/>
                    <a:pt x="176729" y="1433085"/>
                  </a:cubicBezTo>
                  <a:cubicBezTo>
                    <a:pt x="154597" y="1435968"/>
                    <a:pt x="132407" y="1438877"/>
                    <a:pt x="110163" y="1441772"/>
                  </a:cubicBezTo>
                  <a:lnTo>
                    <a:pt x="76760" y="1446128"/>
                  </a:lnTo>
                  <a:cubicBezTo>
                    <a:pt x="65499" y="1447208"/>
                    <a:pt x="54401" y="1450294"/>
                    <a:pt x="44207" y="1448135"/>
                  </a:cubicBezTo>
                  <a:cubicBezTo>
                    <a:pt x="23340" y="1444769"/>
                    <a:pt x="6057" y="1425503"/>
                    <a:pt x="5357" y="1404155"/>
                  </a:cubicBezTo>
                  <a:cubicBezTo>
                    <a:pt x="4360" y="1393347"/>
                    <a:pt x="8607" y="1383632"/>
                    <a:pt x="13339" y="1373065"/>
                  </a:cubicBezTo>
                  <a:lnTo>
                    <a:pt x="26769" y="1341747"/>
                  </a:lnTo>
                  <a:cubicBezTo>
                    <a:pt x="124708" y="1113315"/>
                    <a:pt x="220330" y="890276"/>
                    <a:pt x="312682" y="674871"/>
                  </a:cubicBezTo>
                  <a:cubicBezTo>
                    <a:pt x="335760" y="621010"/>
                    <a:pt x="358641" y="567631"/>
                    <a:pt x="381298" y="514762"/>
                  </a:cubicBezTo>
                  <a:cubicBezTo>
                    <a:pt x="392629" y="488321"/>
                    <a:pt x="403900" y="462018"/>
                    <a:pt x="415122" y="435843"/>
                  </a:cubicBezTo>
                  <a:cubicBezTo>
                    <a:pt x="420925" y="422981"/>
                    <a:pt x="425871" y="409173"/>
                    <a:pt x="432380" y="397327"/>
                  </a:cubicBezTo>
                  <a:cubicBezTo>
                    <a:pt x="439216" y="385425"/>
                    <a:pt x="448558" y="375013"/>
                    <a:pt x="459572" y="366932"/>
                  </a:cubicBezTo>
                  <a:cubicBezTo>
                    <a:pt x="465078" y="362908"/>
                    <a:pt x="470996" y="359455"/>
                    <a:pt x="477198" y="356647"/>
                  </a:cubicBezTo>
                  <a:cubicBezTo>
                    <a:pt x="483393" y="353943"/>
                    <a:pt x="490065" y="351552"/>
                    <a:pt x="496540" y="348874"/>
                  </a:cubicBezTo>
                  <a:cubicBezTo>
                    <a:pt x="509557" y="343669"/>
                    <a:pt x="522541" y="338485"/>
                    <a:pt x="535488" y="333316"/>
                  </a:cubicBezTo>
                  <a:cubicBezTo>
                    <a:pt x="561389" y="322977"/>
                    <a:pt x="587147" y="312694"/>
                    <a:pt x="612755" y="302469"/>
                  </a:cubicBezTo>
                  <a:cubicBezTo>
                    <a:pt x="663967" y="282019"/>
                    <a:pt x="714601" y="261790"/>
                    <a:pt x="764614" y="241827"/>
                  </a:cubicBezTo>
                  <a:cubicBezTo>
                    <a:pt x="964639" y="161931"/>
                    <a:pt x="1154720" y="85998"/>
                    <a:pt x="1332622" y="14938"/>
                  </a:cubicBezTo>
                  <a:cubicBezTo>
                    <a:pt x="1354415" y="5770"/>
                    <a:pt x="1378088" y="3424"/>
                    <a:pt x="1401163" y="6876"/>
                  </a:cubicBezTo>
                  <a:cubicBezTo>
                    <a:pt x="1424570" y="9377"/>
                    <a:pt x="1447760" y="11852"/>
                    <a:pt x="1470734" y="14318"/>
                  </a:cubicBezTo>
                  <a:cubicBezTo>
                    <a:pt x="1516708" y="19006"/>
                    <a:pt x="1561831" y="23600"/>
                    <a:pt x="1606065" y="28124"/>
                  </a:cubicBezTo>
                  <a:cubicBezTo>
                    <a:pt x="1694521" y="37138"/>
                    <a:pt x="1779408" y="45790"/>
                    <a:pt x="1860446" y="54055"/>
                  </a:cubicBezTo>
                  <a:cubicBezTo>
                    <a:pt x="2184525" y="86926"/>
                    <a:pt x="2446818" y="113507"/>
                    <a:pt x="2628212" y="131907"/>
                  </a:cubicBezTo>
                  <a:cubicBezTo>
                    <a:pt x="2718801" y="140950"/>
                    <a:pt x="2789159" y="147961"/>
                    <a:pt x="2836987" y="152739"/>
                  </a:cubicBezTo>
                  <a:cubicBezTo>
                    <a:pt x="2842956" y="153319"/>
                    <a:pt x="2848570" y="153864"/>
                    <a:pt x="2853840" y="154384"/>
                  </a:cubicBezTo>
                  <a:cubicBezTo>
                    <a:pt x="2859123" y="154693"/>
                    <a:pt x="2863886" y="155784"/>
                    <a:pt x="2867315" y="158741"/>
                  </a:cubicBezTo>
                  <a:cubicBezTo>
                    <a:pt x="2874274" y="164536"/>
                    <a:pt x="2875240" y="173385"/>
                    <a:pt x="2873449" y="178972"/>
                  </a:cubicBezTo>
                  <a:cubicBezTo>
                    <a:pt x="2871811" y="184864"/>
                    <a:pt x="2868013" y="188154"/>
                    <a:pt x="2865384" y="189627"/>
                  </a:cubicBezTo>
                  <a:cubicBezTo>
                    <a:pt x="2862718" y="191165"/>
                    <a:pt x="2861168" y="191612"/>
                    <a:pt x="2861219" y="191736"/>
                  </a:cubicBezTo>
                </a:path>
              </a:pathLst>
            </a:custGeom>
            <a:solidFill>
              <a:srgbClr val="17282F"/>
            </a:solidFill>
            <a:ln w="1270" cap="flat">
              <a:noFill/>
              <a:prstDash val="solid"/>
              <a:miter/>
            </a:ln>
          </p:spPr>
          <p:txBody>
            <a:bodyPr rtlCol="0" anchor="ctr"/>
            <a:lstStyle/>
            <a:p>
              <a:endParaRPr lang="fr-FR" dirty="0"/>
            </a:p>
          </p:txBody>
        </p:sp>
        <p:sp>
          <p:nvSpPr>
            <p:cNvPr id="93" name="Freeform: Shape 92">
              <a:extLst>
                <a:ext uri="{FF2B5EF4-FFF2-40B4-BE49-F238E27FC236}">
                  <a16:creationId xmlns:a16="http://schemas.microsoft.com/office/drawing/2014/main" id="{B13A1E8F-D291-AA43-368C-8D82A21EE4FC}"/>
                </a:ext>
              </a:extLst>
            </p:cNvPr>
            <p:cNvSpPr/>
            <p:nvPr/>
          </p:nvSpPr>
          <p:spPr>
            <a:xfrm flipV="1">
              <a:off x="5652769" y="11665217"/>
              <a:ext cx="751090" cy="188173"/>
            </a:xfrm>
            <a:custGeom>
              <a:avLst/>
              <a:gdLst>
                <a:gd name="connsiteX0" fmla="*/ -1868 w 751090"/>
                <a:gd name="connsiteY0" fmla="*/ 140231 h 188173"/>
                <a:gd name="connsiteX1" fmla="*/ 332536 w 751090"/>
                <a:gd name="connsiteY1" fmla="*/ 302 h 188173"/>
                <a:gd name="connsiteX2" fmla="*/ 749223 w 751090"/>
                <a:gd name="connsiteY2" fmla="*/ 43721 h 188173"/>
                <a:gd name="connsiteX3" fmla="*/ 398753 w 751090"/>
                <a:gd name="connsiteY3" fmla="*/ 188476 h 188173"/>
                <a:gd name="connsiteX4" fmla="*/ -1868 w 751090"/>
                <a:gd name="connsiteY4" fmla="*/ 140231 h 18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90" h="188173">
                  <a:moveTo>
                    <a:pt x="-1868" y="140231"/>
                  </a:moveTo>
                  <a:lnTo>
                    <a:pt x="332536" y="302"/>
                  </a:lnTo>
                  <a:lnTo>
                    <a:pt x="749223" y="43721"/>
                  </a:lnTo>
                  <a:lnTo>
                    <a:pt x="398753" y="188476"/>
                  </a:lnTo>
                  <a:lnTo>
                    <a:pt x="-1868" y="140231"/>
                  </a:lnTo>
                </a:path>
              </a:pathLst>
            </a:custGeom>
            <a:solidFill>
              <a:srgbClr val="F3F2F1"/>
            </a:solidFill>
            <a:ln w="1270" cap="flat">
              <a:noFill/>
              <a:prstDash val="solid"/>
              <a:miter/>
            </a:ln>
          </p:spPr>
          <p:txBody>
            <a:bodyPr rtlCol="0" anchor="ctr"/>
            <a:lstStyle/>
            <a:p>
              <a:endParaRPr lang="fr-FR" dirty="0"/>
            </a:p>
          </p:txBody>
        </p:sp>
        <p:sp>
          <p:nvSpPr>
            <p:cNvPr id="94" name="Freeform: Shape 93">
              <a:extLst>
                <a:ext uri="{FF2B5EF4-FFF2-40B4-BE49-F238E27FC236}">
                  <a16:creationId xmlns:a16="http://schemas.microsoft.com/office/drawing/2014/main" id="{AFB0DDD8-ACEB-179E-F3C9-30BE015E8897}"/>
                </a:ext>
              </a:extLst>
            </p:cNvPr>
            <p:cNvSpPr/>
            <p:nvPr/>
          </p:nvSpPr>
          <p:spPr>
            <a:xfrm flipV="1">
              <a:off x="5229719" y="11671845"/>
              <a:ext cx="823671" cy="306084"/>
            </a:xfrm>
            <a:custGeom>
              <a:avLst/>
              <a:gdLst>
                <a:gd name="connsiteX0" fmla="*/ 169262 w 823671"/>
                <a:gd name="connsiteY0" fmla="*/ 361 h 306084"/>
                <a:gd name="connsiteX1" fmla="*/ 822067 w 823671"/>
                <a:gd name="connsiteY1" fmla="*/ 59292 h 306084"/>
                <a:gd name="connsiteX2" fmla="*/ 198738 w 823671"/>
                <a:gd name="connsiteY2" fmla="*/ 306446 h 306084"/>
                <a:gd name="connsiteX3" fmla="*/ -1604 w 823671"/>
                <a:gd name="connsiteY3" fmla="*/ 291305 h 306084"/>
                <a:gd name="connsiteX4" fmla="*/ 104263 w 823671"/>
                <a:gd name="connsiteY4" fmla="*/ 35847 h 306084"/>
                <a:gd name="connsiteX5" fmla="*/ 169262 w 823671"/>
                <a:gd name="connsiteY5" fmla="*/ 361 h 306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671" h="306084">
                  <a:moveTo>
                    <a:pt x="169262" y="361"/>
                  </a:moveTo>
                  <a:lnTo>
                    <a:pt x="822067" y="59292"/>
                  </a:lnTo>
                  <a:lnTo>
                    <a:pt x="198738" y="306446"/>
                  </a:lnTo>
                  <a:lnTo>
                    <a:pt x="-1604" y="291305"/>
                  </a:lnTo>
                  <a:lnTo>
                    <a:pt x="104263" y="35847"/>
                  </a:lnTo>
                  <a:lnTo>
                    <a:pt x="169262" y="361"/>
                  </a:lnTo>
                </a:path>
              </a:pathLst>
            </a:custGeom>
            <a:solidFill>
              <a:srgbClr val="F3F2F1"/>
            </a:solidFill>
            <a:ln w="1270" cap="flat">
              <a:noFill/>
              <a:prstDash val="solid"/>
              <a:miter/>
            </a:ln>
          </p:spPr>
          <p:txBody>
            <a:bodyPr rtlCol="0" anchor="ctr"/>
            <a:lstStyle/>
            <a:p>
              <a:endParaRPr lang="fr-FR" dirty="0"/>
            </a:p>
          </p:txBody>
        </p:sp>
        <p:sp>
          <p:nvSpPr>
            <p:cNvPr id="95" name="Freeform: Shape 94">
              <a:extLst>
                <a:ext uri="{FF2B5EF4-FFF2-40B4-BE49-F238E27FC236}">
                  <a16:creationId xmlns:a16="http://schemas.microsoft.com/office/drawing/2014/main" id="{8450E73A-D7CA-3C5F-5D2B-97FE7B48D05E}"/>
                </a:ext>
              </a:extLst>
            </p:cNvPr>
            <p:cNvSpPr/>
            <p:nvPr/>
          </p:nvSpPr>
          <p:spPr>
            <a:xfrm flipV="1">
              <a:off x="5215114" y="11651728"/>
              <a:ext cx="1520583" cy="366320"/>
            </a:xfrm>
            <a:custGeom>
              <a:avLst/>
              <a:gdLst>
                <a:gd name="connsiteX0" fmla="*/ 1518752 w 1520583"/>
                <a:gd name="connsiteY0" fmla="*/ 128818 h 366320"/>
                <a:gd name="connsiteX1" fmla="*/ 1514230 w 1520583"/>
                <a:gd name="connsiteY1" fmla="*/ 128055 h 366320"/>
                <a:gd name="connsiteX2" fmla="*/ 1500921 w 1520583"/>
                <a:gd name="connsiteY2" fmla="*/ 126507 h 366320"/>
                <a:gd name="connsiteX3" fmla="*/ 1449638 w 1520583"/>
                <a:gd name="connsiteY3" fmla="*/ 121189 h 366320"/>
                <a:gd name="connsiteX4" fmla="*/ 1260967 w 1520583"/>
                <a:gd name="connsiteY4" fmla="*/ 102848 h 366320"/>
                <a:gd name="connsiteX5" fmla="*/ 638235 w 1520583"/>
                <a:gd name="connsiteY5" fmla="*/ 44820 h 366320"/>
                <a:gd name="connsiteX6" fmla="*/ 149019 w 1520583"/>
                <a:gd name="connsiteY6" fmla="*/ 549 h 366320"/>
                <a:gd name="connsiteX7" fmla="*/ 146999 w 1520583"/>
                <a:gd name="connsiteY7" fmla="*/ 370 h 366320"/>
                <a:gd name="connsiteX8" fmla="*/ 146237 w 1520583"/>
                <a:gd name="connsiteY8" fmla="*/ 2240 h 366320"/>
                <a:gd name="connsiteX9" fmla="*/ 37932 w 1520583"/>
                <a:gd name="connsiteY9" fmla="*/ 266589 h 366320"/>
                <a:gd name="connsiteX10" fmla="*/ 8150 w 1520583"/>
                <a:gd name="connsiteY10" fmla="*/ 340427 h 366320"/>
                <a:gd name="connsiteX11" fmla="*/ 518 w 1520583"/>
                <a:gd name="connsiteY11" fmla="*/ 359909 h 366320"/>
                <a:gd name="connsiteX12" fmla="*/ -1832 w 1520583"/>
                <a:gd name="connsiteY12" fmla="*/ 366690 h 366320"/>
                <a:gd name="connsiteX13" fmla="*/ 1292 w 1520583"/>
                <a:gd name="connsiteY13" fmla="*/ 360236 h 366320"/>
                <a:gd name="connsiteX14" fmla="*/ 9687 w 1520583"/>
                <a:gd name="connsiteY14" fmla="*/ 341062 h 366320"/>
                <a:gd name="connsiteX15" fmla="*/ 40865 w 1520583"/>
                <a:gd name="connsiteY15" fmla="*/ 267809 h 366320"/>
                <a:gd name="connsiteX16" fmla="*/ 151305 w 1520583"/>
                <a:gd name="connsiteY16" fmla="*/ 4334 h 366320"/>
                <a:gd name="connsiteX17" fmla="*/ 148523 w 1520583"/>
                <a:gd name="connsiteY17" fmla="*/ 6020 h 366320"/>
                <a:gd name="connsiteX18" fmla="*/ 637626 w 1520583"/>
                <a:gd name="connsiteY18" fmla="*/ 51398 h 366320"/>
                <a:gd name="connsiteX19" fmla="*/ 1260535 w 1520583"/>
                <a:gd name="connsiteY19" fmla="*/ 107496 h 366320"/>
                <a:gd name="connsiteX20" fmla="*/ 1449410 w 1520583"/>
                <a:gd name="connsiteY20" fmla="*/ 123738 h 366320"/>
                <a:gd name="connsiteX21" fmla="*/ 1500794 w 1520583"/>
                <a:gd name="connsiteY21" fmla="*/ 127841 h 366320"/>
                <a:gd name="connsiteX22" fmla="*/ 1514167 w 1520583"/>
                <a:gd name="connsiteY22" fmla="*/ 128729 h 366320"/>
                <a:gd name="connsiteX23" fmla="*/ 1518752 w 1520583"/>
                <a:gd name="connsiteY23" fmla="*/ 128818 h 36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20583" h="366320">
                  <a:moveTo>
                    <a:pt x="1518752" y="128818"/>
                  </a:moveTo>
                  <a:cubicBezTo>
                    <a:pt x="1518764" y="128690"/>
                    <a:pt x="1517240" y="128451"/>
                    <a:pt x="1514230" y="128055"/>
                  </a:cubicBezTo>
                  <a:cubicBezTo>
                    <a:pt x="1510903" y="127678"/>
                    <a:pt x="1506496" y="127157"/>
                    <a:pt x="1500921" y="126507"/>
                  </a:cubicBezTo>
                  <a:cubicBezTo>
                    <a:pt x="1488793" y="125252"/>
                    <a:pt x="1471609" y="123461"/>
                    <a:pt x="1449638" y="121189"/>
                  </a:cubicBezTo>
                  <a:cubicBezTo>
                    <a:pt x="1404693" y="116818"/>
                    <a:pt x="1340329" y="110557"/>
                    <a:pt x="1260967" y="102848"/>
                  </a:cubicBezTo>
                  <a:cubicBezTo>
                    <a:pt x="1101252" y="87965"/>
                    <a:pt x="881250" y="67467"/>
                    <a:pt x="638235" y="44820"/>
                  </a:cubicBezTo>
                  <a:cubicBezTo>
                    <a:pt x="457184" y="28439"/>
                    <a:pt x="288922" y="13199"/>
                    <a:pt x="149019" y="549"/>
                  </a:cubicBezTo>
                  <a:lnTo>
                    <a:pt x="146999" y="370"/>
                  </a:lnTo>
                  <a:lnTo>
                    <a:pt x="146237" y="2240"/>
                  </a:lnTo>
                  <a:cubicBezTo>
                    <a:pt x="101356" y="111777"/>
                    <a:pt x="64119" y="202667"/>
                    <a:pt x="37932" y="266589"/>
                  </a:cubicBezTo>
                  <a:cubicBezTo>
                    <a:pt x="25206" y="298160"/>
                    <a:pt x="15161" y="323039"/>
                    <a:pt x="8150" y="340427"/>
                  </a:cubicBezTo>
                  <a:cubicBezTo>
                    <a:pt x="4912" y="348682"/>
                    <a:pt x="2372" y="355156"/>
                    <a:pt x="518" y="359909"/>
                  </a:cubicBezTo>
                  <a:cubicBezTo>
                    <a:pt x="-1159" y="364340"/>
                    <a:pt x="-1832" y="366690"/>
                    <a:pt x="-1832" y="366690"/>
                  </a:cubicBezTo>
                  <a:cubicBezTo>
                    <a:pt x="-1832" y="366690"/>
                    <a:pt x="-638" y="364543"/>
                    <a:pt x="1292" y="360236"/>
                  </a:cubicBezTo>
                  <a:cubicBezTo>
                    <a:pt x="3350" y="355554"/>
                    <a:pt x="6131" y="349189"/>
                    <a:pt x="9687" y="341062"/>
                  </a:cubicBezTo>
                  <a:cubicBezTo>
                    <a:pt x="17028" y="323804"/>
                    <a:pt x="27530" y="299128"/>
                    <a:pt x="40865" y="267809"/>
                  </a:cubicBezTo>
                  <a:cubicBezTo>
                    <a:pt x="67561" y="204106"/>
                    <a:pt x="105546" y="113515"/>
                    <a:pt x="151305" y="4334"/>
                  </a:cubicBezTo>
                  <a:lnTo>
                    <a:pt x="148523" y="6020"/>
                  </a:lnTo>
                  <a:cubicBezTo>
                    <a:pt x="288388" y="18988"/>
                    <a:pt x="456625" y="34610"/>
                    <a:pt x="637626" y="51398"/>
                  </a:cubicBezTo>
                  <a:cubicBezTo>
                    <a:pt x="880704" y="73296"/>
                    <a:pt x="1100782" y="93104"/>
                    <a:pt x="1260535" y="107496"/>
                  </a:cubicBezTo>
                  <a:cubicBezTo>
                    <a:pt x="1339986" y="114327"/>
                    <a:pt x="1404414" y="119879"/>
                    <a:pt x="1449410" y="123738"/>
                  </a:cubicBezTo>
                  <a:cubicBezTo>
                    <a:pt x="1471406" y="125505"/>
                    <a:pt x="1488653" y="126874"/>
                    <a:pt x="1500794" y="127841"/>
                  </a:cubicBezTo>
                  <a:cubicBezTo>
                    <a:pt x="1506395" y="128209"/>
                    <a:pt x="1510827" y="128501"/>
                    <a:pt x="1514167" y="128729"/>
                  </a:cubicBezTo>
                  <a:cubicBezTo>
                    <a:pt x="1517202" y="128893"/>
                    <a:pt x="1518752" y="128932"/>
                    <a:pt x="1518752" y="128818"/>
                  </a:cubicBezTo>
                </a:path>
              </a:pathLst>
            </a:custGeom>
            <a:solidFill>
              <a:srgbClr val="040606"/>
            </a:solidFill>
            <a:ln w="1270" cap="flat">
              <a:noFill/>
              <a:prstDash val="solid"/>
              <a:miter/>
            </a:ln>
          </p:spPr>
          <p:txBody>
            <a:bodyPr rtlCol="0" anchor="ctr"/>
            <a:lstStyle/>
            <a:p>
              <a:endParaRPr lang="fr-FR" dirty="0"/>
            </a:p>
          </p:txBody>
        </p:sp>
        <p:sp>
          <p:nvSpPr>
            <p:cNvPr id="96" name="Freeform: Shape 95">
              <a:extLst>
                <a:ext uri="{FF2B5EF4-FFF2-40B4-BE49-F238E27FC236}">
                  <a16:creationId xmlns:a16="http://schemas.microsoft.com/office/drawing/2014/main" id="{6E4E37DB-D721-F71E-5AD5-7E066D5D786E}"/>
                </a:ext>
              </a:extLst>
            </p:cNvPr>
            <p:cNvSpPr/>
            <p:nvPr/>
          </p:nvSpPr>
          <p:spPr>
            <a:xfrm flipV="1">
              <a:off x="3966810" y="10665664"/>
              <a:ext cx="1336885" cy="1384094"/>
            </a:xfrm>
            <a:custGeom>
              <a:avLst/>
              <a:gdLst>
                <a:gd name="connsiteX0" fmla="*/ -917 w 1336885"/>
                <a:gd name="connsiteY0" fmla="*/ 1384002 h 1384094"/>
                <a:gd name="connsiteX1" fmla="*/ 4738 w 1336885"/>
                <a:gd name="connsiteY1" fmla="*/ 1383558 h 1384094"/>
                <a:gd name="connsiteX2" fmla="*/ 21253 w 1336885"/>
                <a:gd name="connsiteY2" fmla="*/ 1381589 h 1384094"/>
                <a:gd name="connsiteX3" fmla="*/ 84654 w 1336885"/>
                <a:gd name="connsiteY3" fmla="*/ 1373359 h 1384094"/>
                <a:gd name="connsiteX4" fmla="*/ 317634 w 1336885"/>
                <a:gd name="connsiteY4" fmla="*/ 1341571 h 1384094"/>
                <a:gd name="connsiteX5" fmla="*/ 662870 w 1336885"/>
                <a:gd name="connsiteY5" fmla="*/ 1292232 h 1384094"/>
                <a:gd name="connsiteX6" fmla="*/ 762527 w 1336885"/>
                <a:gd name="connsiteY6" fmla="*/ 1276878 h 1384094"/>
                <a:gd name="connsiteX7" fmla="*/ 788104 w 1336885"/>
                <a:gd name="connsiteY7" fmla="*/ 1272509 h 1384094"/>
                <a:gd name="connsiteX8" fmla="*/ 801211 w 1336885"/>
                <a:gd name="connsiteY8" fmla="*/ 1269867 h 1384094"/>
                <a:gd name="connsiteX9" fmla="*/ 807828 w 1336885"/>
                <a:gd name="connsiteY9" fmla="*/ 1268305 h 1384094"/>
                <a:gd name="connsiteX10" fmla="*/ 814089 w 1336885"/>
                <a:gd name="connsiteY10" fmla="*/ 1265625 h 1384094"/>
                <a:gd name="connsiteX11" fmla="*/ 836390 w 1336885"/>
                <a:gd name="connsiteY11" fmla="*/ 1249484 h 1384094"/>
                <a:gd name="connsiteX12" fmla="*/ 844111 w 1336885"/>
                <a:gd name="connsiteY12" fmla="*/ 1237421 h 1384094"/>
                <a:gd name="connsiteX13" fmla="*/ 849090 w 1336885"/>
                <a:gd name="connsiteY13" fmla="*/ 1225013 h 1384094"/>
                <a:gd name="connsiteX14" fmla="*/ 931310 w 1336885"/>
                <a:gd name="connsiteY14" fmla="*/ 1019794 h 1384094"/>
                <a:gd name="connsiteX15" fmla="*/ 1218723 w 1336885"/>
                <a:gd name="connsiteY15" fmla="*/ 299129 h 1384094"/>
                <a:gd name="connsiteX16" fmla="*/ 1305121 w 1336885"/>
                <a:gd name="connsiteY16" fmla="*/ 80460 h 1384094"/>
                <a:gd name="connsiteX17" fmla="*/ 1328299 w 1336885"/>
                <a:gd name="connsiteY17" fmla="*/ 20885 h 1384094"/>
                <a:gd name="connsiteX18" fmla="*/ 1334166 w 1336885"/>
                <a:gd name="connsiteY18" fmla="*/ 5327 h 1384094"/>
                <a:gd name="connsiteX19" fmla="*/ 1335957 w 1336885"/>
                <a:gd name="connsiteY19" fmla="*/ -56 h 1384094"/>
                <a:gd name="connsiteX20" fmla="*/ 1333544 w 1336885"/>
                <a:gd name="connsiteY20" fmla="*/ 5089 h 1384094"/>
                <a:gd name="connsiteX21" fmla="*/ 1327054 w 1336885"/>
                <a:gd name="connsiteY21" fmla="*/ 20403 h 1384094"/>
                <a:gd name="connsiteX22" fmla="*/ 1302721 w 1336885"/>
                <a:gd name="connsiteY22" fmla="*/ 79508 h 1384094"/>
                <a:gd name="connsiteX23" fmla="*/ 1214380 w 1336885"/>
                <a:gd name="connsiteY23" fmla="*/ 297403 h 1384094"/>
                <a:gd name="connsiteX24" fmla="*/ 925163 w 1336885"/>
                <a:gd name="connsiteY24" fmla="*/ 1017339 h 1384094"/>
                <a:gd name="connsiteX25" fmla="*/ 843070 w 1336885"/>
                <a:gd name="connsiteY25" fmla="*/ 1222612 h 1384094"/>
                <a:gd name="connsiteX26" fmla="*/ 838117 w 1336885"/>
                <a:gd name="connsiteY26" fmla="*/ 1235020 h 1384094"/>
                <a:gd name="connsiteX27" fmla="*/ 831577 w 1336885"/>
                <a:gd name="connsiteY27" fmla="*/ 1245191 h 1384094"/>
                <a:gd name="connsiteX28" fmla="*/ 811358 w 1336885"/>
                <a:gd name="connsiteY28" fmla="*/ 1259834 h 1384094"/>
                <a:gd name="connsiteX29" fmla="*/ 805554 w 1336885"/>
                <a:gd name="connsiteY29" fmla="*/ 1262323 h 1384094"/>
                <a:gd name="connsiteX30" fmla="*/ 799433 w 1336885"/>
                <a:gd name="connsiteY30" fmla="*/ 1263733 h 1384094"/>
                <a:gd name="connsiteX31" fmla="*/ 786961 w 1336885"/>
                <a:gd name="connsiteY31" fmla="*/ 1266248 h 1384094"/>
                <a:gd name="connsiteX32" fmla="*/ 761511 w 1336885"/>
                <a:gd name="connsiteY32" fmla="*/ 1270654 h 1384094"/>
                <a:gd name="connsiteX33" fmla="*/ 661955 w 1336885"/>
                <a:gd name="connsiteY33" fmla="*/ 1286212 h 1384094"/>
                <a:gd name="connsiteX34" fmla="*/ 316974 w 1336885"/>
                <a:gd name="connsiteY34" fmla="*/ 1336948 h 1384094"/>
                <a:gd name="connsiteX35" fmla="*/ 84301 w 1336885"/>
                <a:gd name="connsiteY35" fmla="*/ 1370807 h 1384094"/>
                <a:gd name="connsiteX36" fmla="*/ 21064 w 1336885"/>
                <a:gd name="connsiteY36" fmla="*/ 1380268 h 1384094"/>
                <a:gd name="connsiteX37" fmla="*/ 4644 w 1336885"/>
                <a:gd name="connsiteY37" fmla="*/ 1382884 h 1384094"/>
                <a:gd name="connsiteX38" fmla="*/ -917 w 1336885"/>
                <a:gd name="connsiteY38" fmla="*/ 1384002 h 1384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336885" h="1384094">
                  <a:moveTo>
                    <a:pt x="-917" y="1384002"/>
                  </a:moveTo>
                  <a:cubicBezTo>
                    <a:pt x="-903" y="1384116"/>
                    <a:pt x="1012" y="1383964"/>
                    <a:pt x="4738" y="1383558"/>
                  </a:cubicBezTo>
                  <a:cubicBezTo>
                    <a:pt x="8751" y="1383075"/>
                    <a:pt x="14232" y="1382427"/>
                    <a:pt x="21253" y="1381589"/>
                  </a:cubicBezTo>
                  <a:cubicBezTo>
                    <a:pt x="36076" y="1379659"/>
                    <a:pt x="57373" y="1376890"/>
                    <a:pt x="84654" y="1373359"/>
                  </a:cubicBezTo>
                  <a:cubicBezTo>
                    <a:pt x="139988" y="1365803"/>
                    <a:pt x="219501" y="1354970"/>
                    <a:pt x="317634" y="1341571"/>
                  </a:cubicBezTo>
                  <a:cubicBezTo>
                    <a:pt x="415960" y="1327881"/>
                    <a:pt x="533014" y="1311460"/>
                    <a:pt x="662870" y="1292232"/>
                  </a:cubicBezTo>
                  <a:cubicBezTo>
                    <a:pt x="695318" y="1287241"/>
                    <a:pt x="728567" y="1282110"/>
                    <a:pt x="762527" y="1276878"/>
                  </a:cubicBezTo>
                  <a:cubicBezTo>
                    <a:pt x="771010" y="1275430"/>
                    <a:pt x="779532" y="1273982"/>
                    <a:pt x="788104" y="1272509"/>
                  </a:cubicBezTo>
                  <a:cubicBezTo>
                    <a:pt x="792346" y="1271861"/>
                    <a:pt x="796778" y="1270883"/>
                    <a:pt x="801211" y="1269867"/>
                  </a:cubicBezTo>
                  <a:cubicBezTo>
                    <a:pt x="803408" y="1269346"/>
                    <a:pt x="805656" y="1268927"/>
                    <a:pt x="807828" y="1268305"/>
                  </a:cubicBezTo>
                  <a:cubicBezTo>
                    <a:pt x="809910" y="1267403"/>
                    <a:pt x="812069" y="1266679"/>
                    <a:pt x="814089" y="1265625"/>
                  </a:cubicBezTo>
                  <a:cubicBezTo>
                    <a:pt x="822318" y="1261752"/>
                    <a:pt x="830116" y="1256494"/>
                    <a:pt x="836390" y="1249484"/>
                  </a:cubicBezTo>
                  <a:cubicBezTo>
                    <a:pt x="839438" y="1245991"/>
                    <a:pt x="842397" y="1242092"/>
                    <a:pt x="844111" y="1237421"/>
                  </a:cubicBezTo>
                  <a:lnTo>
                    <a:pt x="849090" y="1225013"/>
                  </a:lnTo>
                  <a:cubicBezTo>
                    <a:pt x="875646" y="1158731"/>
                    <a:pt x="903141" y="1090086"/>
                    <a:pt x="931310" y="1019794"/>
                  </a:cubicBezTo>
                  <a:cubicBezTo>
                    <a:pt x="1043514" y="738450"/>
                    <a:pt x="1145076" y="483789"/>
                    <a:pt x="1218723" y="299129"/>
                  </a:cubicBezTo>
                  <a:cubicBezTo>
                    <a:pt x="1255109" y="207019"/>
                    <a:pt x="1284598" y="132392"/>
                    <a:pt x="1305121" y="80460"/>
                  </a:cubicBezTo>
                  <a:cubicBezTo>
                    <a:pt x="1315091" y="54832"/>
                    <a:pt x="1322876" y="34820"/>
                    <a:pt x="1328299" y="20885"/>
                  </a:cubicBezTo>
                  <a:cubicBezTo>
                    <a:pt x="1330788" y="14272"/>
                    <a:pt x="1332744" y="9112"/>
                    <a:pt x="1334166" y="5327"/>
                  </a:cubicBezTo>
                  <a:cubicBezTo>
                    <a:pt x="1335449" y="1810"/>
                    <a:pt x="1336059" y="-6"/>
                    <a:pt x="1335957" y="-56"/>
                  </a:cubicBezTo>
                  <a:cubicBezTo>
                    <a:pt x="1335856" y="-80"/>
                    <a:pt x="1335030" y="1646"/>
                    <a:pt x="1333544" y="5089"/>
                  </a:cubicBezTo>
                  <a:cubicBezTo>
                    <a:pt x="1331969" y="8810"/>
                    <a:pt x="1329810" y="13890"/>
                    <a:pt x="1327054" y="20403"/>
                  </a:cubicBezTo>
                  <a:cubicBezTo>
                    <a:pt x="1321365" y="34220"/>
                    <a:pt x="1313186" y="54073"/>
                    <a:pt x="1302721" y="79508"/>
                  </a:cubicBezTo>
                  <a:cubicBezTo>
                    <a:pt x="1281741" y="131260"/>
                    <a:pt x="1251591" y="205635"/>
                    <a:pt x="1214380" y="297403"/>
                  </a:cubicBezTo>
                  <a:cubicBezTo>
                    <a:pt x="1140263" y="481884"/>
                    <a:pt x="1038066" y="736277"/>
                    <a:pt x="925163" y="1017339"/>
                  </a:cubicBezTo>
                  <a:cubicBezTo>
                    <a:pt x="897045" y="1087650"/>
                    <a:pt x="869588" y="1156290"/>
                    <a:pt x="843070" y="1222612"/>
                  </a:cubicBezTo>
                  <a:lnTo>
                    <a:pt x="838117" y="1235020"/>
                  </a:lnTo>
                  <a:cubicBezTo>
                    <a:pt x="836796" y="1238727"/>
                    <a:pt x="834294" y="1242067"/>
                    <a:pt x="831577" y="1245191"/>
                  </a:cubicBezTo>
                  <a:cubicBezTo>
                    <a:pt x="826039" y="1251414"/>
                    <a:pt x="818953" y="1256240"/>
                    <a:pt x="811358" y="1259834"/>
                  </a:cubicBezTo>
                  <a:cubicBezTo>
                    <a:pt x="809491" y="1260799"/>
                    <a:pt x="807485" y="1261472"/>
                    <a:pt x="805554" y="1262323"/>
                  </a:cubicBezTo>
                  <a:cubicBezTo>
                    <a:pt x="803548" y="1262907"/>
                    <a:pt x="801478" y="1263250"/>
                    <a:pt x="799433" y="1263733"/>
                  </a:cubicBezTo>
                  <a:cubicBezTo>
                    <a:pt x="795369" y="1264647"/>
                    <a:pt x="791305" y="1265574"/>
                    <a:pt x="786961" y="1266248"/>
                  </a:cubicBezTo>
                  <a:cubicBezTo>
                    <a:pt x="778440" y="1267733"/>
                    <a:pt x="769943" y="1269194"/>
                    <a:pt x="761511" y="1270654"/>
                  </a:cubicBezTo>
                  <a:cubicBezTo>
                    <a:pt x="727576" y="1275950"/>
                    <a:pt x="694366" y="1281132"/>
                    <a:pt x="661955" y="1286212"/>
                  </a:cubicBezTo>
                  <a:cubicBezTo>
                    <a:pt x="532179" y="1305300"/>
                    <a:pt x="415276" y="1322483"/>
                    <a:pt x="316974" y="1336948"/>
                  </a:cubicBezTo>
                  <a:cubicBezTo>
                    <a:pt x="218976" y="1351211"/>
                    <a:pt x="139561" y="1362768"/>
                    <a:pt x="84301" y="1370807"/>
                  </a:cubicBezTo>
                  <a:cubicBezTo>
                    <a:pt x="57095" y="1374871"/>
                    <a:pt x="35853" y="1378046"/>
                    <a:pt x="21064" y="1380268"/>
                  </a:cubicBezTo>
                  <a:cubicBezTo>
                    <a:pt x="14084" y="1381386"/>
                    <a:pt x="8637" y="1382249"/>
                    <a:pt x="4644" y="1382884"/>
                  </a:cubicBezTo>
                  <a:cubicBezTo>
                    <a:pt x="947" y="1383507"/>
                    <a:pt x="-933" y="1383888"/>
                    <a:pt x="-917" y="1384002"/>
                  </a:cubicBezTo>
                </a:path>
              </a:pathLst>
            </a:custGeom>
            <a:solidFill>
              <a:srgbClr val="040606"/>
            </a:solidFill>
            <a:ln w="1270" cap="flat">
              <a:noFill/>
              <a:prstDash val="solid"/>
              <a:miter/>
            </a:ln>
          </p:spPr>
          <p:txBody>
            <a:bodyPr rtlCol="0" anchor="ctr"/>
            <a:lstStyle/>
            <a:p>
              <a:endParaRPr lang="fr-FR" dirty="0"/>
            </a:p>
          </p:txBody>
        </p:sp>
        <p:sp>
          <p:nvSpPr>
            <p:cNvPr id="97" name="Freeform: Shape 96">
              <a:extLst>
                <a:ext uri="{FF2B5EF4-FFF2-40B4-BE49-F238E27FC236}">
                  <a16:creationId xmlns:a16="http://schemas.microsoft.com/office/drawing/2014/main" id="{5548970E-A97E-BCE0-D94E-12B802D3DDB8}"/>
                </a:ext>
              </a:extLst>
            </p:cNvPr>
            <p:cNvSpPr/>
            <p:nvPr/>
          </p:nvSpPr>
          <p:spPr>
            <a:xfrm flipV="1">
              <a:off x="4508214" y="11198287"/>
              <a:ext cx="143797" cy="166913"/>
            </a:xfrm>
            <a:custGeom>
              <a:avLst/>
              <a:gdLst>
                <a:gd name="connsiteX0" fmla="*/ 114188 w 143797"/>
                <a:gd name="connsiteY0" fmla="*/ 115582 h 166913"/>
                <a:gd name="connsiteX1" fmla="*/ 128513 w 143797"/>
                <a:gd name="connsiteY1" fmla="*/ 6386 h 166913"/>
                <a:gd name="connsiteX2" fmla="*/ 27847 w 143797"/>
                <a:gd name="connsiteY2" fmla="*/ 51080 h 166913"/>
                <a:gd name="connsiteX3" fmla="*/ 13529 w 143797"/>
                <a:gd name="connsiteY3" fmla="*/ 160285 h 166913"/>
                <a:gd name="connsiteX4" fmla="*/ 114188 w 143797"/>
                <a:gd name="connsiteY4" fmla="*/ 115582 h 166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97" h="166913">
                  <a:moveTo>
                    <a:pt x="114188" y="115582"/>
                  </a:moveTo>
                  <a:cubicBezTo>
                    <a:pt x="145938" y="73076"/>
                    <a:pt x="152351" y="24192"/>
                    <a:pt x="128513" y="6386"/>
                  </a:cubicBezTo>
                  <a:cubicBezTo>
                    <a:pt x="104663" y="-11428"/>
                    <a:pt x="59603" y="8574"/>
                    <a:pt x="27847" y="51080"/>
                  </a:cubicBezTo>
                  <a:cubicBezTo>
                    <a:pt x="-3903" y="93575"/>
                    <a:pt x="-10313" y="142455"/>
                    <a:pt x="13529" y="160285"/>
                  </a:cubicBezTo>
                  <a:cubicBezTo>
                    <a:pt x="37372" y="178090"/>
                    <a:pt x="82438" y="158088"/>
                    <a:pt x="114188" y="115582"/>
                  </a:cubicBezTo>
                </a:path>
              </a:pathLst>
            </a:custGeom>
            <a:solidFill>
              <a:srgbClr val="FFFFFF"/>
            </a:solidFill>
            <a:ln w="1270" cap="flat">
              <a:noFill/>
              <a:prstDash val="solid"/>
              <a:miter/>
            </a:ln>
          </p:spPr>
          <p:txBody>
            <a:bodyPr rtlCol="0" anchor="ctr"/>
            <a:lstStyle/>
            <a:p>
              <a:endParaRPr lang="fr-FR" dirty="0"/>
            </a:p>
          </p:txBody>
        </p:sp>
        <p:sp>
          <p:nvSpPr>
            <p:cNvPr id="98" name="Freeform: Shape 97">
              <a:extLst>
                <a:ext uri="{FF2B5EF4-FFF2-40B4-BE49-F238E27FC236}">
                  <a16:creationId xmlns:a16="http://schemas.microsoft.com/office/drawing/2014/main" id="{77E4AA15-91B7-D342-0742-6691EA1DBE4C}"/>
                </a:ext>
              </a:extLst>
            </p:cNvPr>
            <p:cNvSpPr/>
            <p:nvPr/>
          </p:nvSpPr>
          <p:spPr>
            <a:xfrm flipV="1">
              <a:off x="8243848" y="10057308"/>
              <a:ext cx="408706" cy="1110643"/>
            </a:xfrm>
            <a:custGeom>
              <a:avLst/>
              <a:gdLst>
                <a:gd name="connsiteX0" fmla="*/ 393952 w 408706"/>
                <a:gd name="connsiteY0" fmla="*/ 642919 h 1110643"/>
                <a:gd name="connsiteX1" fmla="*/ -3519 w 408706"/>
                <a:gd name="connsiteY1" fmla="*/ 1109923 h 1110643"/>
                <a:gd name="connsiteX2" fmla="*/ 128916 w 408706"/>
                <a:gd name="connsiteY2" fmla="*/ 932796 h 1110643"/>
                <a:gd name="connsiteX3" fmla="*/ 205637 w 408706"/>
                <a:gd name="connsiteY3" fmla="*/ 77717 h 1110643"/>
                <a:gd name="connsiteX4" fmla="*/ 229589 w 408706"/>
                <a:gd name="connsiteY4" fmla="*/ -383 h 1110643"/>
                <a:gd name="connsiteX5" fmla="*/ 251916 w 408706"/>
                <a:gd name="connsiteY5" fmla="*/ 6636 h 1110643"/>
                <a:gd name="connsiteX6" fmla="*/ 392353 w 408706"/>
                <a:gd name="connsiteY6" fmla="*/ 290179 h 1110643"/>
                <a:gd name="connsiteX7" fmla="*/ 393952 w 408706"/>
                <a:gd name="connsiteY7" fmla="*/ 642919 h 111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706" h="1110643">
                  <a:moveTo>
                    <a:pt x="393952" y="642919"/>
                  </a:moveTo>
                  <a:cubicBezTo>
                    <a:pt x="351395" y="883673"/>
                    <a:pt x="84568" y="1029710"/>
                    <a:pt x="-3519" y="1109923"/>
                  </a:cubicBezTo>
                  <a:lnTo>
                    <a:pt x="128916" y="932796"/>
                  </a:lnTo>
                  <a:cubicBezTo>
                    <a:pt x="196353" y="659098"/>
                    <a:pt x="222642" y="366020"/>
                    <a:pt x="205637" y="77717"/>
                  </a:cubicBezTo>
                  <a:cubicBezTo>
                    <a:pt x="203783" y="46462"/>
                    <a:pt x="207237" y="4170"/>
                    <a:pt x="229589" y="-383"/>
                  </a:cubicBezTo>
                  <a:cubicBezTo>
                    <a:pt x="237260" y="-1937"/>
                    <a:pt x="244893" y="2126"/>
                    <a:pt x="251916" y="6636"/>
                  </a:cubicBezTo>
                  <a:cubicBezTo>
                    <a:pt x="330199" y="56825"/>
                    <a:pt x="380973" y="171547"/>
                    <a:pt x="392353" y="290179"/>
                  </a:cubicBezTo>
                  <a:cubicBezTo>
                    <a:pt x="403732" y="408819"/>
                    <a:pt x="413650" y="531400"/>
                    <a:pt x="393952" y="642919"/>
                  </a:cubicBezTo>
                </a:path>
              </a:pathLst>
            </a:custGeom>
            <a:solidFill>
              <a:srgbClr val="DEAAFF"/>
            </a:solidFill>
            <a:ln w="1270" cap="flat">
              <a:noFill/>
              <a:prstDash val="solid"/>
              <a:miter/>
            </a:ln>
          </p:spPr>
          <p:txBody>
            <a:bodyPr rtlCol="0" anchor="ctr"/>
            <a:lstStyle/>
            <a:p>
              <a:endParaRPr lang="fr-FR" dirty="0"/>
            </a:p>
          </p:txBody>
        </p:sp>
        <p:sp>
          <p:nvSpPr>
            <p:cNvPr id="99" name="Freeform: Shape 98">
              <a:extLst>
                <a:ext uri="{FF2B5EF4-FFF2-40B4-BE49-F238E27FC236}">
                  <a16:creationId xmlns:a16="http://schemas.microsoft.com/office/drawing/2014/main" id="{8ED1DFF5-AFDC-FBE2-CD0A-24F204D771AC}"/>
                </a:ext>
              </a:extLst>
            </p:cNvPr>
            <p:cNvSpPr/>
            <p:nvPr/>
          </p:nvSpPr>
          <p:spPr>
            <a:xfrm flipV="1">
              <a:off x="6685244" y="9876904"/>
              <a:ext cx="1887582" cy="2031036"/>
            </a:xfrm>
            <a:custGeom>
              <a:avLst/>
              <a:gdLst>
                <a:gd name="connsiteX0" fmla="*/ 1757739 w 1887582"/>
                <a:gd name="connsiteY0" fmla="*/ 1653502 h 2031036"/>
                <a:gd name="connsiteX1" fmla="*/ 1681907 w 1887582"/>
                <a:gd name="connsiteY1" fmla="*/ 1674368 h 2031036"/>
                <a:gd name="connsiteX2" fmla="*/ 1677577 w 1887582"/>
                <a:gd name="connsiteY2" fmla="*/ 1704594 h 2031036"/>
                <a:gd name="connsiteX3" fmla="*/ 1252533 w 1887582"/>
                <a:gd name="connsiteY3" fmla="*/ 2030565 h 2031036"/>
                <a:gd name="connsiteX4" fmla="*/ 306345 w 1887582"/>
                <a:gd name="connsiteY4" fmla="*/ 1981416 h 2031036"/>
                <a:gd name="connsiteX5" fmla="*/ 45081 w 1887582"/>
                <a:gd name="connsiteY5" fmla="*/ 1753349 h 2031036"/>
                <a:gd name="connsiteX6" fmla="*/ 11489 w 1887582"/>
                <a:gd name="connsiteY6" fmla="*/ 1292365 h 2031036"/>
                <a:gd name="connsiteX7" fmla="*/ 11489 w 1887582"/>
                <a:gd name="connsiteY7" fmla="*/ 892428 h 2031036"/>
                <a:gd name="connsiteX8" fmla="*/ 132850 w 1887582"/>
                <a:gd name="connsiteY8" fmla="*/ 617855 h 2031036"/>
                <a:gd name="connsiteX9" fmla="*/ 269236 w 1887582"/>
                <a:gd name="connsiteY9" fmla="*/ 431254 h 2031036"/>
                <a:gd name="connsiteX10" fmla="*/ 313470 w 1887582"/>
                <a:gd name="connsiteY10" fmla="*/ 88216 h 2031036"/>
                <a:gd name="connsiteX11" fmla="*/ 1301911 w 1887582"/>
                <a:gd name="connsiteY11" fmla="*/ -471 h 2031036"/>
                <a:gd name="connsiteX12" fmla="*/ 1754501 w 1887582"/>
                <a:gd name="connsiteY12" fmla="*/ 25465 h 2031036"/>
                <a:gd name="connsiteX13" fmla="*/ 1713950 w 1887582"/>
                <a:gd name="connsiteY13" fmla="*/ 713641 h 2031036"/>
                <a:gd name="connsiteX14" fmla="*/ 1831145 w 1887582"/>
                <a:gd name="connsiteY14" fmla="*/ 988338 h 2031036"/>
                <a:gd name="connsiteX15" fmla="*/ 1757739 w 1887582"/>
                <a:gd name="connsiteY15" fmla="*/ 1653502 h 2031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7582" h="2031036">
                  <a:moveTo>
                    <a:pt x="1757739" y="1653502"/>
                  </a:moveTo>
                  <a:cubicBezTo>
                    <a:pt x="1745154" y="1677835"/>
                    <a:pt x="1750335" y="1755000"/>
                    <a:pt x="1681907" y="1674368"/>
                  </a:cubicBezTo>
                  <a:lnTo>
                    <a:pt x="1677577" y="1704594"/>
                  </a:lnTo>
                  <a:lnTo>
                    <a:pt x="1252533" y="2030565"/>
                  </a:lnTo>
                  <a:lnTo>
                    <a:pt x="306345" y="1981416"/>
                  </a:lnTo>
                  <a:cubicBezTo>
                    <a:pt x="215515" y="1975752"/>
                    <a:pt x="79066" y="1818500"/>
                    <a:pt x="45081" y="1753349"/>
                  </a:cubicBezTo>
                  <a:cubicBezTo>
                    <a:pt x="17141" y="1509116"/>
                    <a:pt x="11489" y="1292365"/>
                    <a:pt x="11489" y="1292365"/>
                  </a:cubicBezTo>
                  <a:cubicBezTo>
                    <a:pt x="11489" y="1292365"/>
                    <a:pt x="-21023" y="1020812"/>
                    <a:pt x="11489" y="892428"/>
                  </a:cubicBezTo>
                  <a:cubicBezTo>
                    <a:pt x="43989" y="764059"/>
                    <a:pt x="82470" y="717630"/>
                    <a:pt x="132850" y="617855"/>
                  </a:cubicBezTo>
                  <a:cubicBezTo>
                    <a:pt x="183219" y="518071"/>
                    <a:pt x="269236" y="431254"/>
                    <a:pt x="269236" y="431254"/>
                  </a:cubicBezTo>
                  <a:lnTo>
                    <a:pt x="313470" y="88216"/>
                  </a:lnTo>
                  <a:lnTo>
                    <a:pt x="1301911" y="-471"/>
                  </a:lnTo>
                  <a:lnTo>
                    <a:pt x="1754501" y="25465"/>
                  </a:lnTo>
                  <a:cubicBezTo>
                    <a:pt x="1754501" y="25465"/>
                    <a:pt x="1713950" y="701675"/>
                    <a:pt x="1713950" y="713641"/>
                  </a:cubicBezTo>
                  <a:cubicBezTo>
                    <a:pt x="1713950" y="719187"/>
                    <a:pt x="1770465" y="849760"/>
                    <a:pt x="1831145" y="988338"/>
                  </a:cubicBezTo>
                  <a:cubicBezTo>
                    <a:pt x="1934485" y="1224369"/>
                    <a:pt x="1876103" y="1424635"/>
                    <a:pt x="1757739" y="1653502"/>
                  </a:cubicBezTo>
                </a:path>
              </a:pathLst>
            </a:custGeom>
            <a:solidFill>
              <a:srgbClr val="33535F"/>
            </a:solidFill>
            <a:ln w="1270" cap="flat">
              <a:noFill/>
              <a:prstDash val="solid"/>
              <a:miter/>
            </a:ln>
          </p:spPr>
          <p:txBody>
            <a:bodyPr rtlCol="0" anchor="ctr"/>
            <a:lstStyle/>
            <a:p>
              <a:endParaRPr lang="fr-FR" dirty="0"/>
            </a:p>
          </p:txBody>
        </p:sp>
        <p:sp>
          <p:nvSpPr>
            <p:cNvPr id="100" name="Freeform: Shape 99">
              <a:extLst>
                <a:ext uri="{FF2B5EF4-FFF2-40B4-BE49-F238E27FC236}">
                  <a16:creationId xmlns:a16="http://schemas.microsoft.com/office/drawing/2014/main" id="{533871A0-1722-4772-BF7D-9043B91656A8}"/>
                </a:ext>
              </a:extLst>
            </p:cNvPr>
            <p:cNvSpPr/>
            <p:nvPr/>
          </p:nvSpPr>
          <p:spPr>
            <a:xfrm flipV="1">
              <a:off x="5963436" y="10154120"/>
              <a:ext cx="923556" cy="1497632"/>
            </a:xfrm>
            <a:custGeom>
              <a:avLst/>
              <a:gdLst>
                <a:gd name="connsiteX0" fmla="*/ -2139 w 923556"/>
                <a:gd name="connsiteY0" fmla="*/ 167392 h 1497632"/>
                <a:gd name="connsiteX1" fmla="*/ 84526 w 923556"/>
                <a:gd name="connsiteY1" fmla="*/ 577056 h 1497632"/>
                <a:gd name="connsiteX2" fmla="*/ 767710 w 923556"/>
                <a:gd name="connsiteY2" fmla="*/ 1497171 h 1497632"/>
                <a:gd name="connsiteX3" fmla="*/ 921418 w 923556"/>
                <a:gd name="connsiteY3" fmla="*/ 1002340 h 1497632"/>
                <a:gd name="connsiteX4" fmla="*/ 855479 w 923556"/>
                <a:gd name="connsiteY4" fmla="*/ 737507 h 1497632"/>
                <a:gd name="connsiteX5" fmla="*/ 499486 w 923556"/>
                <a:gd name="connsiteY5" fmla="*/ 309632 h 1497632"/>
                <a:gd name="connsiteX6" fmla="*/ 399029 w 923556"/>
                <a:gd name="connsiteY6" fmla="*/ -462 h 1497632"/>
                <a:gd name="connsiteX7" fmla="*/ -2139 w 923556"/>
                <a:gd name="connsiteY7" fmla="*/ 167392 h 1497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3556" h="1497632">
                  <a:moveTo>
                    <a:pt x="-2139" y="167392"/>
                  </a:moveTo>
                  <a:cubicBezTo>
                    <a:pt x="2814" y="167936"/>
                    <a:pt x="52204" y="501197"/>
                    <a:pt x="84526" y="577056"/>
                  </a:cubicBezTo>
                  <a:cubicBezTo>
                    <a:pt x="115006" y="648582"/>
                    <a:pt x="767710" y="1497171"/>
                    <a:pt x="767710" y="1497171"/>
                  </a:cubicBezTo>
                  <a:lnTo>
                    <a:pt x="921418" y="1002340"/>
                  </a:lnTo>
                  <a:lnTo>
                    <a:pt x="855479" y="737507"/>
                  </a:lnTo>
                  <a:lnTo>
                    <a:pt x="499486" y="309632"/>
                  </a:lnTo>
                  <a:lnTo>
                    <a:pt x="399029" y="-462"/>
                  </a:lnTo>
                  <a:lnTo>
                    <a:pt x="-2139" y="167392"/>
                  </a:lnTo>
                </a:path>
              </a:pathLst>
            </a:custGeom>
            <a:solidFill>
              <a:srgbClr val="33535F"/>
            </a:solidFill>
            <a:ln w="1270" cap="flat">
              <a:noFill/>
              <a:prstDash val="solid"/>
              <a:miter/>
            </a:ln>
          </p:spPr>
          <p:txBody>
            <a:bodyPr rtlCol="0" anchor="ctr"/>
            <a:lstStyle/>
            <a:p>
              <a:endParaRPr lang="fr-FR" dirty="0"/>
            </a:p>
          </p:txBody>
        </p:sp>
        <p:sp>
          <p:nvSpPr>
            <p:cNvPr id="101" name="Freeform: Shape 100">
              <a:extLst>
                <a:ext uri="{FF2B5EF4-FFF2-40B4-BE49-F238E27FC236}">
                  <a16:creationId xmlns:a16="http://schemas.microsoft.com/office/drawing/2014/main" id="{2048F0D0-D5BB-EF28-E13B-2B97CF406733}"/>
                </a:ext>
              </a:extLst>
            </p:cNvPr>
            <p:cNvSpPr/>
            <p:nvPr/>
          </p:nvSpPr>
          <p:spPr>
            <a:xfrm flipV="1">
              <a:off x="6939063" y="10223480"/>
              <a:ext cx="1693709" cy="1787488"/>
            </a:xfrm>
            <a:custGeom>
              <a:avLst/>
              <a:gdLst>
                <a:gd name="connsiteX0" fmla="*/ 1635474 w 1693709"/>
                <a:gd name="connsiteY0" fmla="*/ 1502986 h 1787488"/>
                <a:gd name="connsiteX1" fmla="*/ 1357191 w 1693709"/>
                <a:gd name="connsiteY1" fmla="*/ 1787135 h 1787488"/>
                <a:gd name="connsiteX2" fmla="*/ 1127207 w 1693709"/>
                <a:gd name="connsiteY2" fmla="*/ 1387009 h 1787488"/>
                <a:gd name="connsiteX3" fmla="*/ 1127004 w 1693709"/>
                <a:gd name="connsiteY3" fmla="*/ 559784 h 1787488"/>
                <a:gd name="connsiteX4" fmla="*/ 17468 w 1693709"/>
                <a:gd name="connsiteY4" fmla="*/ 463780 h 1787488"/>
                <a:gd name="connsiteX5" fmla="*/ -3067 w 1693709"/>
                <a:gd name="connsiteY5" fmla="*/ 185145 h 1787488"/>
                <a:gd name="connsiteX6" fmla="*/ 1357788 w 1693709"/>
                <a:gd name="connsiteY6" fmla="*/ 17098 h 1787488"/>
                <a:gd name="connsiteX7" fmla="*/ 1685194 w 1693709"/>
                <a:gd name="connsiteY7" fmla="*/ 445520 h 1787488"/>
                <a:gd name="connsiteX8" fmla="*/ 1635474 w 1693709"/>
                <a:gd name="connsiteY8" fmla="*/ 1502986 h 178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3709" h="1787488">
                  <a:moveTo>
                    <a:pt x="1635474" y="1502986"/>
                  </a:moveTo>
                  <a:cubicBezTo>
                    <a:pt x="1588572" y="1800077"/>
                    <a:pt x="1357191" y="1787135"/>
                    <a:pt x="1357191" y="1787135"/>
                  </a:cubicBezTo>
                  <a:lnTo>
                    <a:pt x="1127207" y="1387009"/>
                  </a:lnTo>
                  <a:lnTo>
                    <a:pt x="1127004" y="559784"/>
                  </a:lnTo>
                  <a:lnTo>
                    <a:pt x="17468" y="463780"/>
                  </a:lnTo>
                  <a:lnTo>
                    <a:pt x="-3067" y="185145"/>
                  </a:lnTo>
                  <a:cubicBezTo>
                    <a:pt x="-3067" y="185145"/>
                    <a:pt x="1102353" y="-67625"/>
                    <a:pt x="1357788" y="17098"/>
                  </a:cubicBezTo>
                  <a:cubicBezTo>
                    <a:pt x="1526774" y="73147"/>
                    <a:pt x="1669560" y="214484"/>
                    <a:pt x="1685194" y="445520"/>
                  </a:cubicBezTo>
                  <a:cubicBezTo>
                    <a:pt x="1700828" y="676546"/>
                    <a:pt x="1682375" y="1205907"/>
                    <a:pt x="1635474" y="1502986"/>
                  </a:cubicBezTo>
                </a:path>
              </a:pathLst>
            </a:custGeom>
            <a:solidFill>
              <a:srgbClr val="33535F"/>
            </a:solidFill>
            <a:ln w="1270" cap="flat">
              <a:noFill/>
              <a:prstDash val="solid"/>
              <a:miter/>
            </a:ln>
          </p:spPr>
          <p:txBody>
            <a:bodyPr rtlCol="0" anchor="ctr"/>
            <a:lstStyle/>
            <a:p>
              <a:endParaRPr lang="fr-FR" dirty="0"/>
            </a:p>
          </p:txBody>
        </p:sp>
        <p:sp>
          <p:nvSpPr>
            <p:cNvPr id="102" name="Freeform: Shape 101">
              <a:extLst>
                <a:ext uri="{FF2B5EF4-FFF2-40B4-BE49-F238E27FC236}">
                  <a16:creationId xmlns:a16="http://schemas.microsoft.com/office/drawing/2014/main" id="{785691BC-B681-D4CE-3786-1C17307CC2B1}"/>
                </a:ext>
              </a:extLst>
            </p:cNvPr>
            <p:cNvSpPr/>
            <p:nvPr/>
          </p:nvSpPr>
          <p:spPr>
            <a:xfrm flipV="1">
              <a:off x="6203872" y="11093536"/>
              <a:ext cx="263021" cy="248123"/>
            </a:xfrm>
            <a:custGeom>
              <a:avLst/>
              <a:gdLst>
                <a:gd name="connsiteX0" fmla="*/ 260660 w 263021"/>
                <a:gd name="connsiteY0" fmla="*/ -180 h 248123"/>
                <a:gd name="connsiteX1" fmla="*/ 247630 w 263021"/>
                <a:gd name="connsiteY1" fmla="*/ 55982 h 248123"/>
                <a:gd name="connsiteX2" fmla="*/ 174961 w 263021"/>
                <a:gd name="connsiteY2" fmla="*/ 172059 h 248123"/>
                <a:gd name="connsiteX3" fmla="*/ 54743 w 263021"/>
                <a:gd name="connsiteY3" fmla="*/ 237667 h 248123"/>
                <a:gd name="connsiteX4" fmla="*/ -2077 w 263021"/>
                <a:gd name="connsiteY4" fmla="*/ 247330 h 248123"/>
                <a:gd name="connsiteX5" fmla="*/ 13544 w 263021"/>
                <a:gd name="connsiteY5" fmla="*/ 247837 h 248123"/>
                <a:gd name="connsiteX6" fmla="*/ 55835 w 263021"/>
                <a:gd name="connsiteY6" fmla="*/ 242211 h 248123"/>
                <a:gd name="connsiteX7" fmla="*/ 179507 w 263021"/>
                <a:gd name="connsiteY7" fmla="*/ 176871 h 248123"/>
                <a:gd name="connsiteX8" fmla="*/ 252101 w 263021"/>
                <a:gd name="connsiteY8" fmla="*/ 57351 h 248123"/>
                <a:gd name="connsiteX9" fmla="*/ 260229 w 263021"/>
                <a:gd name="connsiteY9" fmla="*/ 15456 h 248123"/>
                <a:gd name="connsiteX10" fmla="*/ 260660 w 263021"/>
                <a:gd name="connsiteY10" fmla="*/ -180 h 24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021" h="248123">
                  <a:moveTo>
                    <a:pt x="260660" y="-180"/>
                  </a:moveTo>
                  <a:cubicBezTo>
                    <a:pt x="259340" y="-344"/>
                    <a:pt x="258438" y="22059"/>
                    <a:pt x="247630" y="55982"/>
                  </a:cubicBezTo>
                  <a:cubicBezTo>
                    <a:pt x="237102" y="89672"/>
                    <a:pt x="214445" y="134846"/>
                    <a:pt x="174961" y="172059"/>
                  </a:cubicBezTo>
                  <a:cubicBezTo>
                    <a:pt x="135464" y="209256"/>
                    <a:pt x="89007" y="229168"/>
                    <a:pt x="54743" y="237667"/>
                  </a:cubicBezTo>
                  <a:cubicBezTo>
                    <a:pt x="20249" y="246427"/>
                    <a:pt x="-2179" y="245995"/>
                    <a:pt x="-2077" y="247330"/>
                  </a:cubicBezTo>
                  <a:cubicBezTo>
                    <a:pt x="-2077" y="247723"/>
                    <a:pt x="3473" y="248144"/>
                    <a:pt x="13544" y="247837"/>
                  </a:cubicBezTo>
                  <a:cubicBezTo>
                    <a:pt x="23602" y="247549"/>
                    <a:pt x="38194" y="246086"/>
                    <a:pt x="55835" y="242211"/>
                  </a:cubicBezTo>
                  <a:cubicBezTo>
                    <a:pt x="90950" y="234745"/>
                    <a:pt x="138944" y="215060"/>
                    <a:pt x="179507" y="176871"/>
                  </a:cubicBezTo>
                  <a:cubicBezTo>
                    <a:pt x="220020" y="138672"/>
                    <a:pt x="242563" y="91945"/>
                    <a:pt x="252101" y="57351"/>
                  </a:cubicBezTo>
                  <a:cubicBezTo>
                    <a:pt x="257015" y="39953"/>
                    <a:pt x="259352" y="25487"/>
                    <a:pt x="260229" y="15456"/>
                  </a:cubicBezTo>
                  <a:cubicBezTo>
                    <a:pt x="261143" y="5421"/>
                    <a:pt x="261054" y="-156"/>
                    <a:pt x="260660" y="-180"/>
                  </a:cubicBezTo>
                </a:path>
              </a:pathLst>
            </a:custGeom>
            <a:solidFill>
              <a:srgbClr val="040606"/>
            </a:solidFill>
            <a:ln w="1270" cap="flat">
              <a:noFill/>
              <a:prstDash val="solid"/>
              <a:miter/>
            </a:ln>
          </p:spPr>
          <p:txBody>
            <a:bodyPr rtlCol="0" anchor="ctr"/>
            <a:lstStyle/>
            <a:p>
              <a:endParaRPr lang="fr-FR" dirty="0"/>
            </a:p>
          </p:txBody>
        </p:sp>
        <p:sp>
          <p:nvSpPr>
            <p:cNvPr id="103" name="Freeform: Shape 102">
              <a:extLst>
                <a:ext uri="{FF2B5EF4-FFF2-40B4-BE49-F238E27FC236}">
                  <a16:creationId xmlns:a16="http://schemas.microsoft.com/office/drawing/2014/main" id="{1064C884-FAB5-CF6D-18D5-39473E711063}"/>
                </a:ext>
              </a:extLst>
            </p:cNvPr>
            <p:cNvSpPr/>
            <p:nvPr/>
          </p:nvSpPr>
          <p:spPr>
            <a:xfrm flipV="1">
              <a:off x="6997686" y="10612628"/>
              <a:ext cx="1094476" cy="923256"/>
            </a:xfrm>
            <a:custGeom>
              <a:avLst/>
              <a:gdLst>
                <a:gd name="connsiteX0" fmla="*/ -2903 w 1094476"/>
                <a:gd name="connsiteY0" fmla="*/ -265 h 923256"/>
                <a:gd name="connsiteX1" fmla="*/ 1885 w 1094476"/>
                <a:gd name="connsiteY1" fmla="*/ 663 h 923256"/>
                <a:gd name="connsiteX2" fmla="*/ 16007 w 1094476"/>
                <a:gd name="connsiteY2" fmla="*/ 2681 h 923256"/>
                <a:gd name="connsiteX3" fmla="*/ 70401 w 1094476"/>
                <a:gd name="connsiteY3" fmla="*/ 9830 h 923256"/>
                <a:gd name="connsiteX4" fmla="*/ 270617 w 1094476"/>
                <a:gd name="connsiteY4" fmla="*/ 34899 h 923256"/>
                <a:gd name="connsiteX5" fmla="*/ 931436 w 1094476"/>
                <a:gd name="connsiteY5" fmla="*/ 115126 h 923256"/>
                <a:gd name="connsiteX6" fmla="*/ 1078197 w 1094476"/>
                <a:gd name="connsiteY6" fmla="*/ 132679 h 923256"/>
                <a:gd name="connsiteX7" fmla="*/ 1075314 w 1094476"/>
                <a:gd name="connsiteY7" fmla="*/ 129568 h 923256"/>
                <a:gd name="connsiteX8" fmla="*/ 1086503 w 1094476"/>
                <a:gd name="connsiteY8" fmla="*/ 695021 h 923256"/>
                <a:gd name="connsiteX9" fmla="*/ 1084039 w 1094476"/>
                <a:gd name="connsiteY9" fmla="*/ 862254 h 923256"/>
                <a:gd name="connsiteX10" fmla="*/ 1082973 w 1094476"/>
                <a:gd name="connsiteY10" fmla="*/ 907301 h 923256"/>
                <a:gd name="connsiteX11" fmla="*/ 1082833 w 1094476"/>
                <a:gd name="connsiteY11" fmla="*/ 918973 h 923256"/>
                <a:gd name="connsiteX12" fmla="*/ 1082985 w 1094476"/>
                <a:gd name="connsiteY12" fmla="*/ 922948 h 923256"/>
                <a:gd name="connsiteX13" fmla="*/ 1083442 w 1094476"/>
                <a:gd name="connsiteY13" fmla="*/ 918998 h 923256"/>
                <a:gd name="connsiteX14" fmla="*/ 1084179 w 1094476"/>
                <a:gd name="connsiteY14" fmla="*/ 907352 h 923256"/>
                <a:gd name="connsiteX15" fmla="*/ 1086363 w 1094476"/>
                <a:gd name="connsiteY15" fmla="*/ 862330 h 923256"/>
                <a:gd name="connsiteX16" fmla="*/ 1090821 w 1094476"/>
                <a:gd name="connsiteY16" fmla="*/ 695060 h 923256"/>
                <a:gd name="connsiteX17" fmla="*/ 1081842 w 1094476"/>
                <a:gd name="connsiteY17" fmla="*/ 129325 h 923256"/>
                <a:gd name="connsiteX18" fmla="*/ 1081741 w 1094476"/>
                <a:gd name="connsiteY18" fmla="*/ 126532 h 923256"/>
                <a:gd name="connsiteX19" fmla="*/ 1078959 w 1094476"/>
                <a:gd name="connsiteY19" fmla="*/ 126189 h 923256"/>
                <a:gd name="connsiteX20" fmla="*/ 932236 w 1094476"/>
                <a:gd name="connsiteY20" fmla="*/ 108559 h 923256"/>
                <a:gd name="connsiteX21" fmla="*/ 271176 w 1094476"/>
                <a:gd name="connsiteY21" fmla="*/ 30265 h 923256"/>
                <a:gd name="connsiteX22" fmla="*/ 70719 w 1094476"/>
                <a:gd name="connsiteY22" fmla="*/ 7276 h 923256"/>
                <a:gd name="connsiteX23" fmla="*/ 16172 w 1094476"/>
                <a:gd name="connsiteY23" fmla="*/ 1348 h 923256"/>
                <a:gd name="connsiteX24" fmla="*/ 1974 w 1094476"/>
                <a:gd name="connsiteY24" fmla="*/ -12 h 923256"/>
                <a:gd name="connsiteX25" fmla="*/ -2903 w 1094476"/>
                <a:gd name="connsiteY25" fmla="*/ -265 h 923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94476" h="923256">
                  <a:moveTo>
                    <a:pt x="-2903" y="-265"/>
                  </a:moveTo>
                  <a:cubicBezTo>
                    <a:pt x="-2916" y="-151"/>
                    <a:pt x="-1290" y="167"/>
                    <a:pt x="1885" y="663"/>
                  </a:cubicBezTo>
                  <a:cubicBezTo>
                    <a:pt x="5390" y="1159"/>
                    <a:pt x="10064" y="1819"/>
                    <a:pt x="16007" y="2681"/>
                  </a:cubicBezTo>
                  <a:cubicBezTo>
                    <a:pt x="28822" y="4369"/>
                    <a:pt x="47072" y="6759"/>
                    <a:pt x="70401" y="9830"/>
                  </a:cubicBezTo>
                  <a:cubicBezTo>
                    <a:pt x="118052" y="15799"/>
                    <a:pt x="186365" y="24346"/>
                    <a:pt x="270617" y="34899"/>
                  </a:cubicBezTo>
                  <a:cubicBezTo>
                    <a:pt x="440060" y="55477"/>
                    <a:pt x="673537" y="83808"/>
                    <a:pt x="931436" y="115126"/>
                  </a:cubicBezTo>
                  <a:cubicBezTo>
                    <a:pt x="981703" y="121145"/>
                    <a:pt x="1031055" y="127053"/>
                    <a:pt x="1078197" y="132679"/>
                  </a:cubicBezTo>
                  <a:lnTo>
                    <a:pt x="1075314" y="129568"/>
                  </a:lnTo>
                  <a:cubicBezTo>
                    <a:pt x="1083836" y="354546"/>
                    <a:pt x="1087671" y="552919"/>
                    <a:pt x="1086503" y="695021"/>
                  </a:cubicBezTo>
                  <a:cubicBezTo>
                    <a:pt x="1086097" y="766065"/>
                    <a:pt x="1084967" y="823037"/>
                    <a:pt x="1084039" y="862254"/>
                  </a:cubicBezTo>
                  <a:cubicBezTo>
                    <a:pt x="1083582" y="881584"/>
                    <a:pt x="1083214" y="896659"/>
                    <a:pt x="1082973" y="907301"/>
                  </a:cubicBezTo>
                  <a:cubicBezTo>
                    <a:pt x="1082909" y="912178"/>
                    <a:pt x="1082871" y="916039"/>
                    <a:pt x="1082833" y="918973"/>
                  </a:cubicBezTo>
                  <a:cubicBezTo>
                    <a:pt x="1082833" y="921601"/>
                    <a:pt x="1082884" y="922948"/>
                    <a:pt x="1082985" y="922948"/>
                  </a:cubicBezTo>
                  <a:cubicBezTo>
                    <a:pt x="1083087" y="922960"/>
                    <a:pt x="1083239" y="921614"/>
                    <a:pt x="1083442" y="918998"/>
                  </a:cubicBezTo>
                  <a:cubicBezTo>
                    <a:pt x="1083620" y="916064"/>
                    <a:pt x="1083874" y="912216"/>
                    <a:pt x="1084179" y="907352"/>
                  </a:cubicBezTo>
                  <a:cubicBezTo>
                    <a:pt x="1084687" y="896709"/>
                    <a:pt x="1085424" y="881647"/>
                    <a:pt x="1086363" y="862330"/>
                  </a:cubicBezTo>
                  <a:cubicBezTo>
                    <a:pt x="1088027" y="823126"/>
                    <a:pt x="1089830" y="766141"/>
                    <a:pt x="1090821" y="695060"/>
                  </a:cubicBezTo>
                  <a:cubicBezTo>
                    <a:pt x="1093133" y="552895"/>
                    <a:pt x="1090110" y="354358"/>
                    <a:pt x="1081842" y="129325"/>
                  </a:cubicBezTo>
                  <a:lnTo>
                    <a:pt x="1081741" y="126532"/>
                  </a:lnTo>
                  <a:lnTo>
                    <a:pt x="1078959" y="126189"/>
                  </a:lnTo>
                  <a:cubicBezTo>
                    <a:pt x="1031830" y="120539"/>
                    <a:pt x="982503" y="114591"/>
                    <a:pt x="932236" y="108559"/>
                  </a:cubicBezTo>
                  <a:cubicBezTo>
                    <a:pt x="674248" y="77994"/>
                    <a:pt x="440670" y="50342"/>
                    <a:pt x="271176" y="30265"/>
                  </a:cubicBezTo>
                  <a:cubicBezTo>
                    <a:pt x="186810" y="20586"/>
                    <a:pt x="118420" y="12753"/>
                    <a:pt x="70719" y="7276"/>
                  </a:cubicBezTo>
                  <a:cubicBezTo>
                    <a:pt x="47326" y="4736"/>
                    <a:pt x="29012" y="2756"/>
                    <a:pt x="16172" y="1348"/>
                  </a:cubicBezTo>
                  <a:cubicBezTo>
                    <a:pt x="10191" y="776"/>
                    <a:pt x="5492" y="321"/>
                    <a:pt x="1974" y="-12"/>
                  </a:cubicBezTo>
                  <a:cubicBezTo>
                    <a:pt x="-1239" y="-289"/>
                    <a:pt x="-2890" y="-369"/>
                    <a:pt x="-2903" y="-265"/>
                  </a:cubicBezTo>
                </a:path>
              </a:pathLst>
            </a:custGeom>
            <a:solidFill>
              <a:srgbClr val="040606"/>
            </a:solidFill>
            <a:ln w="1270" cap="flat">
              <a:noFill/>
              <a:prstDash val="solid"/>
              <a:miter/>
            </a:ln>
          </p:spPr>
          <p:txBody>
            <a:bodyPr rtlCol="0" anchor="ctr"/>
            <a:lstStyle/>
            <a:p>
              <a:endParaRPr lang="fr-FR" dirty="0"/>
            </a:p>
          </p:txBody>
        </p:sp>
        <p:sp>
          <p:nvSpPr>
            <p:cNvPr id="104" name="Freeform: Shape 103">
              <a:extLst>
                <a:ext uri="{FF2B5EF4-FFF2-40B4-BE49-F238E27FC236}">
                  <a16:creationId xmlns:a16="http://schemas.microsoft.com/office/drawing/2014/main" id="{6D4C53DA-4C59-7ECA-99BA-930B39FDBEC4}"/>
                </a:ext>
              </a:extLst>
            </p:cNvPr>
            <p:cNvSpPr/>
            <p:nvPr/>
          </p:nvSpPr>
          <p:spPr>
            <a:xfrm flipV="1">
              <a:off x="6974407" y="11535840"/>
              <a:ext cx="1668297" cy="467981"/>
            </a:xfrm>
            <a:custGeom>
              <a:avLst/>
              <a:gdLst>
                <a:gd name="connsiteX0" fmla="*/ 1665139 w 1668297"/>
                <a:gd name="connsiteY0" fmla="*/ 468293 h 467981"/>
                <a:gd name="connsiteX1" fmla="*/ 1665088 w 1668297"/>
                <a:gd name="connsiteY1" fmla="*/ 463263 h 467981"/>
                <a:gd name="connsiteX2" fmla="*/ 1664313 w 1668297"/>
                <a:gd name="connsiteY2" fmla="*/ 448480 h 467981"/>
                <a:gd name="connsiteX3" fmla="*/ 1657836 w 1668297"/>
                <a:gd name="connsiteY3" fmla="*/ 391939 h 467981"/>
                <a:gd name="connsiteX4" fmla="*/ 1636094 w 1668297"/>
                <a:gd name="connsiteY4" fmla="*/ 304488 h 467981"/>
                <a:gd name="connsiteX5" fmla="*/ 1584316 w 1668297"/>
                <a:gd name="connsiteY5" fmla="*/ 196945 h 467981"/>
                <a:gd name="connsiteX6" fmla="*/ 1486957 w 1668297"/>
                <a:gd name="connsiteY6" fmla="*/ 90126 h 467981"/>
                <a:gd name="connsiteX7" fmla="*/ 1337517 w 1668297"/>
                <a:gd name="connsiteY7" fmla="*/ 18802 h 467981"/>
                <a:gd name="connsiteX8" fmla="*/ 1248756 w 1668297"/>
                <a:gd name="connsiteY8" fmla="*/ 3930 h 467981"/>
                <a:gd name="connsiteX9" fmla="*/ 1155030 w 1668297"/>
                <a:gd name="connsiteY9" fmla="*/ 412 h 467981"/>
                <a:gd name="connsiteX10" fmla="*/ 958980 w 1668297"/>
                <a:gd name="connsiteY10" fmla="*/ 18649 h 467981"/>
                <a:gd name="connsiteX11" fmla="*/ 584203 w 1668297"/>
                <a:gd name="connsiteY11" fmla="*/ 80347 h 467981"/>
                <a:gd name="connsiteX12" fmla="*/ 420691 w 1668297"/>
                <a:gd name="connsiteY12" fmla="*/ 107524 h 467981"/>
                <a:gd name="connsiteX13" fmla="*/ 278629 w 1668297"/>
                <a:gd name="connsiteY13" fmla="*/ 133484 h 467981"/>
                <a:gd name="connsiteX14" fmla="*/ 72724 w 1668297"/>
                <a:gd name="connsiteY14" fmla="*/ 169397 h 467981"/>
                <a:gd name="connsiteX15" fmla="*/ 16513 w 1668297"/>
                <a:gd name="connsiteY15" fmla="*/ 177666 h 467981"/>
                <a:gd name="connsiteX16" fmla="*/ 1870 w 1668297"/>
                <a:gd name="connsiteY16" fmla="*/ 179785 h 467981"/>
                <a:gd name="connsiteX17" fmla="*/ -3083 w 1668297"/>
                <a:gd name="connsiteY17" fmla="*/ 180727 h 467981"/>
                <a:gd name="connsiteX18" fmla="*/ 1959 w 1668297"/>
                <a:gd name="connsiteY18" fmla="*/ 180445 h 467981"/>
                <a:gd name="connsiteX19" fmla="*/ 16666 w 1668297"/>
                <a:gd name="connsiteY19" fmla="*/ 178986 h 467981"/>
                <a:gd name="connsiteX20" fmla="*/ 73104 w 1668297"/>
                <a:gd name="connsiteY20" fmla="*/ 171951 h 467981"/>
                <a:gd name="connsiteX21" fmla="*/ 279467 w 1668297"/>
                <a:gd name="connsiteY21" fmla="*/ 138078 h 467981"/>
                <a:gd name="connsiteX22" fmla="*/ 421631 w 1668297"/>
                <a:gd name="connsiteY22" fmla="*/ 112937 h 467981"/>
                <a:gd name="connsiteX23" fmla="*/ 585194 w 1668297"/>
                <a:gd name="connsiteY23" fmla="*/ 86366 h 467981"/>
                <a:gd name="connsiteX24" fmla="*/ 960034 w 1668297"/>
                <a:gd name="connsiteY24" fmla="*/ 25177 h 467981"/>
                <a:gd name="connsiteX25" fmla="*/ 1155119 w 1668297"/>
                <a:gd name="connsiteY25" fmla="*/ 6891 h 467981"/>
                <a:gd name="connsiteX26" fmla="*/ 1248159 w 1668297"/>
                <a:gd name="connsiteY26" fmla="*/ 10215 h 467981"/>
                <a:gd name="connsiteX27" fmla="*/ 1336056 w 1668297"/>
                <a:gd name="connsiteY27" fmla="*/ 24721 h 467981"/>
                <a:gd name="connsiteX28" fmla="*/ 1483617 w 1668297"/>
                <a:gd name="connsiteY28" fmla="*/ 94481 h 467981"/>
                <a:gd name="connsiteX29" fmla="*/ 1580392 w 1668297"/>
                <a:gd name="connsiteY29" fmla="*/ 199485 h 467981"/>
                <a:gd name="connsiteX30" fmla="*/ 1632601 w 1668297"/>
                <a:gd name="connsiteY30" fmla="*/ 305709 h 467981"/>
                <a:gd name="connsiteX31" fmla="*/ 1655309 w 1668297"/>
                <a:gd name="connsiteY31" fmla="*/ 392386 h 467981"/>
                <a:gd name="connsiteX32" fmla="*/ 1662980 w 1668297"/>
                <a:gd name="connsiteY32" fmla="*/ 448593 h 467981"/>
                <a:gd name="connsiteX33" fmla="*/ 1664427 w 1668297"/>
                <a:gd name="connsiteY33" fmla="*/ 463302 h 467981"/>
                <a:gd name="connsiteX34" fmla="*/ 1665139 w 1668297"/>
                <a:gd name="connsiteY34" fmla="*/ 468293 h 467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668297" h="467981">
                  <a:moveTo>
                    <a:pt x="1665139" y="468293"/>
                  </a:moveTo>
                  <a:cubicBezTo>
                    <a:pt x="1665253" y="468293"/>
                    <a:pt x="1665240" y="466591"/>
                    <a:pt x="1665088" y="463263"/>
                  </a:cubicBezTo>
                  <a:cubicBezTo>
                    <a:pt x="1664910" y="459606"/>
                    <a:pt x="1664643" y="454715"/>
                    <a:pt x="1664313" y="448480"/>
                  </a:cubicBezTo>
                  <a:cubicBezTo>
                    <a:pt x="1663779" y="435476"/>
                    <a:pt x="1661722" y="416348"/>
                    <a:pt x="1657836" y="391939"/>
                  </a:cubicBezTo>
                  <a:cubicBezTo>
                    <a:pt x="1653886" y="367517"/>
                    <a:pt x="1647041" y="337939"/>
                    <a:pt x="1636094" y="304488"/>
                  </a:cubicBezTo>
                  <a:cubicBezTo>
                    <a:pt x="1624574" y="271279"/>
                    <a:pt x="1608281" y="234321"/>
                    <a:pt x="1584316" y="196945"/>
                  </a:cubicBezTo>
                  <a:cubicBezTo>
                    <a:pt x="1560617" y="159480"/>
                    <a:pt x="1528131" y="122332"/>
                    <a:pt x="1486957" y="90126"/>
                  </a:cubicBezTo>
                  <a:cubicBezTo>
                    <a:pt x="1446013" y="57750"/>
                    <a:pt x="1394603" y="32465"/>
                    <a:pt x="1337517" y="18802"/>
                  </a:cubicBezTo>
                  <a:cubicBezTo>
                    <a:pt x="1309069" y="11411"/>
                    <a:pt x="1279224" y="7333"/>
                    <a:pt x="1248756" y="3930"/>
                  </a:cubicBezTo>
                  <a:cubicBezTo>
                    <a:pt x="1218187" y="1350"/>
                    <a:pt x="1186882" y="-94"/>
                    <a:pt x="1155030" y="412"/>
                  </a:cubicBezTo>
                  <a:cubicBezTo>
                    <a:pt x="1091327" y="1275"/>
                    <a:pt x="1025567" y="7854"/>
                    <a:pt x="958980" y="18649"/>
                  </a:cubicBezTo>
                  <a:cubicBezTo>
                    <a:pt x="826049" y="40541"/>
                    <a:pt x="699418" y="61372"/>
                    <a:pt x="584203" y="80347"/>
                  </a:cubicBezTo>
                  <a:cubicBezTo>
                    <a:pt x="526634" y="89908"/>
                    <a:pt x="471923" y="99016"/>
                    <a:pt x="420691" y="107524"/>
                  </a:cubicBezTo>
                  <a:cubicBezTo>
                    <a:pt x="369649" y="116846"/>
                    <a:pt x="322088" y="125531"/>
                    <a:pt x="278629" y="133484"/>
                  </a:cubicBezTo>
                  <a:cubicBezTo>
                    <a:pt x="191862" y="149702"/>
                    <a:pt x="121517" y="162030"/>
                    <a:pt x="72724" y="169397"/>
                  </a:cubicBezTo>
                  <a:cubicBezTo>
                    <a:pt x="48594" y="172944"/>
                    <a:pt x="29734" y="175712"/>
                    <a:pt x="16513" y="177666"/>
                  </a:cubicBezTo>
                  <a:cubicBezTo>
                    <a:pt x="10328" y="178554"/>
                    <a:pt x="5490" y="179264"/>
                    <a:pt x="1870" y="179785"/>
                  </a:cubicBezTo>
                  <a:cubicBezTo>
                    <a:pt x="-1406" y="180296"/>
                    <a:pt x="-3096" y="180614"/>
                    <a:pt x="-3083" y="180727"/>
                  </a:cubicBezTo>
                  <a:cubicBezTo>
                    <a:pt x="-3057" y="180841"/>
                    <a:pt x="-1368" y="180752"/>
                    <a:pt x="1959" y="180445"/>
                  </a:cubicBezTo>
                  <a:cubicBezTo>
                    <a:pt x="5591" y="180092"/>
                    <a:pt x="10468" y="179612"/>
                    <a:pt x="16666" y="178986"/>
                  </a:cubicBezTo>
                  <a:cubicBezTo>
                    <a:pt x="29607" y="177617"/>
                    <a:pt x="48644" y="175355"/>
                    <a:pt x="73104" y="171951"/>
                  </a:cubicBezTo>
                  <a:cubicBezTo>
                    <a:pt x="122050" y="165359"/>
                    <a:pt x="192586" y="153725"/>
                    <a:pt x="279467" y="138078"/>
                  </a:cubicBezTo>
                  <a:cubicBezTo>
                    <a:pt x="322964" y="130384"/>
                    <a:pt x="370551" y="121965"/>
                    <a:pt x="421631" y="112937"/>
                  </a:cubicBezTo>
                  <a:cubicBezTo>
                    <a:pt x="472875" y="104617"/>
                    <a:pt x="527612" y="95712"/>
                    <a:pt x="585194" y="86366"/>
                  </a:cubicBezTo>
                  <a:cubicBezTo>
                    <a:pt x="700434" y="67559"/>
                    <a:pt x="827078" y="46881"/>
                    <a:pt x="960034" y="25177"/>
                  </a:cubicBezTo>
                  <a:cubicBezTo>
                    <a:pt x="1026367" y="14432"/>
                    <a:pt x="1091810" y="7829"/>
                    <a:pt x="1155119" y="6891"/>
                  </a:cubicBezTo>
                  <a:cubicBezTo>
                    <a:pt x="1186768" y="6355"/>
                    <a:pt x="1217832" y="7740"/>
                    <a:pt x="1248159" y="10215"/>
                  </a:cubicBezTo>
                  <a:cubicBezTo>
                    <a:pt x="1278360" y="13544"/>
                    <a:pt x="1307938" y="17493"/>
                    <a:pt x="1336056" y="24721"/>
                  </a:cubicBezTo>
                  <a:cubicBezTo>
                    <a:pt x="1392508" y="38066"/>
                    <a:pt x="1443003" y="62692"/>
                    <a:pt x="1483617" y="94481"/>
                  </a:cubicBezTo>
                  <a:cubicBezTo>
                    <a:pt x="1524359" y="126053"/>
                    <a:pt x="1556680" y="162551"/>
                    <a:pt x="1580392" y="199485"/>
                  </a:cubicBezTo>
                  <a:cubicBezTo>
                    <a:pt x="1604369" y="236325"/>
                    <a:pt x="1620828" y="272827"/>
                    <a:pt x="1632601" y="305709"/>
                  </a:cubicBezTo>
                  <a:cubicBezTo>
                    <a:pt x="1643802" y="338803"/>
                    <a:pt x="1650978" y="368142"/>
                    <a:pt x="1655309" y="392386"/>
                  </a:cubicBezTo>
                  <a:cubicBezTo>
                    <a:pt x="1659563" y="416629"/>
                    <a:pt x="1662014" y="435640"/>
                    <a:pt x="1662980" y="448593"/>
                  </a:cubicBezTo>
                  <a:cubicBezTo>
                    <a:pt x="1663589" y="454794"/>
                    <a:pt x="1664059" y="459671"/>
                    <a:pt x="1664427" y="463302"/>
                  </a:cubicBezTo>
                  <a:cubicBezTo>
                    <a:pt x="1664783" y="466601"/>
                    <a:pt x="1665024" y="468303"/>
                    <a:pt x="1665139" y="468293"/>
                  </a:cubicBezTo>
                </a:path>
              </a:pathLst>
            </a:custGeom>
            <a:solidFill>
              <a:srgbClr val="040606"/>
            </a:solidFill>
            <a:ln w="1270" cap="flat">
              <a:noFill/>
              <a:prstDash val="solid"/>
              <a:miter/>
            </a:ln>
          </p:spPr>
          <p:txBody>
            <a:bodyPr rtlCol="0" anchor="ctr"/>
            <a:lstStyle/>
            <a:p>
              <a:endParaRPr lang="fr-FR" dirty="0"/>
            </a:p>
          </p:txBody>
        </p:sp>
        <p:sp>
          <p:nvSpPr>
            <p:cNvPr id="105" name="Freeform: Shape 104">
              <a:extLst>
                <a:ext uri="{FF2B5EF4-FFF2-40B4-BE49-F238E27FC236}">
                  <a16:creationId xmlns:a16="http://schemas.microsoft.com/office/drawing/2014/main" id="{1548BD94-3D90-2497-D230-F08967D561CA}"/>
                </a:ext>
              </a:extLst>
            </p:cNvPr>
            <p:cNvSpPr/>
            <p:nvPr/>
          </p:nvSpPr>
          <p:spPr>
            <a:xfrm flipV="1">
              <a:off x="6730119" y="10406786"/>
              <a:ext cx="237719" cy="1149553"/>
            </a:xfrm>
            <a:custGeom>
              <a:avLst/>
              <a:gdLst>
                <a:gd name="connsiteX0" fmla="*/ 235218 w 237719"/>
                <a:gd name="connsiteY0" fmla="*/ -391 h 1149553"/>
                <a:gd name="connsiteX1" fmla="*/ 234088 w 237719"/>
                <a:gd name="connsiteY1" fmla="*/ 4868 h 1149553"/>
                <a:gd name="connsiteX2" fmla="*/ 231675 w 237719"/>
                <a:gd name="connsiteY2" fmla="*/ 20346 h 1149553"/>
                <a:gd name="connsiteX3" fmla="*/ 223255 w 237719"/>
                <a:gd name="connsiteY3" fmla="*/ 79519 h 1149553"/>
                <a:gd name="connsiteX4" fmla="*/ 223661 w 237719"/>
                <a:gd name="connsiteY4" fmla="*/ 78642 h 1149553"/>
                <a:gd name="connsiteX5" fmla="*/ 139524 w 237719"/>
                <a:gd name="connsiteY5" fmla="*/ 171744 h 1149553"/>
                <a:gd name="connsiteX6" fmla="*/ 139422 w 237719"/>
                <a:gd name="connsiteY6" fmla="*/ 171857 h 1149553"/>
                <a:gd name="connsiteX7" fmla="*/ 139346 w 237719"/>
                <a:gd name="connsiteY7" fmla="*/ 171961 h 1149553"/>
                <a:gd name="connsiteX8" fmla="*/ 95074 w 237719"/>
                <a:gd name="connsiteY8" fmla="*/ 245101 h 1149553"/>
                <a:gd name="connsiteX9" fmla="*/ 56275 w 237719"/>
                <a:gd name="connsiteY9" fmla="*/ 333618 h 1149553"/>
                <a:gd name="connsiteX10" fmla="*/ 5755 w 237719"/>
                <a:gd name="connsiteY10" fmla="*/ 545913 h 1149553"/>
                <a:gd name="connsiteX11" fmla="*/ 306 w 237719"/>
                <a:gd name="connsiteY11" fmla="*/ 781916 h 1149553"/>
                <a:gd name="connsiteX12" fmla="*/ 18861 w 237719"/>
                <a:gd name="connsiteY12" fmla="*/ 973724 h 1149553"/>
                <a:gd name="connsiteX13" fmla="*/ 37505 w 237719"/>
                <a:gd name="connsiteY13" fmla="*/ 1102235 h 1149553"/>
                <a:gd name="connsiteX14" fmla="*/ 43207 w 237719"/>
                <a:gd name="connsiteY14" fmla="*/ 1137071 h 1149553"/>
                <a:gd name="connsiteX15" fmla="*/ 44871 w 237719"/>
                <a:gd name="connsiteY15" fmla="*/ 1146101 h 1149553"/>
                <a:gd name="connsiteX16" fmla="*/ 45645 w 237719"/>
                <a:gd name="connsiteY16" fmla="*/ 1149162 h 1149553"/>
                <a:gd name="connsiteX17" fmla="*/ 45544 w 237719"/>
                <a:gd name="connsiteY17" fmla="*/ 1146012 h 1149553"/>
                <a:gd name="connsiteX18" fmla="*/ 44540 w 237719"/>
                <a:gd name="connsiteY18" fmla="*/ 1136881 h 1149553"/>
                <a:gd name="connsiteX19" fmla="*/ 40045 w 237719"/>
                <a:gd name="connsiteY19" fmla="*/ 1101867 h 1149553"/>
                <a:gd name="connsiteX20" fmla="*/ 23496 w 237719"/>
                <a:gd name="connsiteY20" fmla="*/ 973152 h 1149553"/>
                <a:gd name="connsiteX21" fmla="*/ 6402 w 237719"/>
                <a:gd name="connsiteY21" fmla="*/ 781586 h 1149553"/>
                <a:gd name="connsiteX22" fmla="*/ 12308 w 237719"/>
                <a:gd name="connsiteY22" fmla="*/ 546726 h 1149553"/>
                <a:gd name="connsiteX23" fmla="*/ 62066 w 237719"/>
                <a:gd name="connsiteY23" fmla="*/ 335728 h 1149553"/>
                <a:gd name="connsiteX24" fmla="*/ 100103 w 237719"/>
                <a:gd name="connsiteY24" fmla="*/ 247676 h 1149553"/>
                <a:gd name="connsiteX25" fmla="*/ 143410 w 237719"/>
                <a:gd name="connsiteY25" fmla="*/ 174819 h 1149553"/>
                <a:gd name="connsiteX26" fmla="*/ 143232 w 237719"/>
                <a:gd name="connsiteY26" fmla="*/ 175048 h 1149553"/>
                <a:gd name="connsiteX27" fmla="*/ 226100 w 237719"/>
                <a:gd name="connsiteY27" fmla="*/ 80825 h 1149553"/>
                <a:gd name="connsiteX28" fmla="*/ 226468 w 237719"/>
                <a:gd name="connsiteY28" fmla="*/ 80433 h 1149553"/>
                <a:gd name="connsiteX29" fmla="*/ 226519 w 237719"/>
                <a:gd name="connsiteY29" fmla="*/ 79936 h 1149553"/>
                <a:gd name="connsiteX30" fmla="*/ 233389 w 237719"/>
                <a:gd name="connsiteY30" fmla="*/ 20564 h 1149553"/>
                <a:gd name="connsiteX31" fmla="*/ 234977 w 237719"/>
                <a:gd name="connsiteY31" fmla="*/ 4982 h 1149553"/>
                <a:gd name="connsiteX32" fmla="*/ 235218 w 237719"/>
                <a:gd name="connsiteY32" fmla="*/ -391 h 1149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37719" h="1149553">
                  <a:moveTo>
                    <a:pt x="235218" y="-391"/>
                  </a:moveTo>
                  <a:cubicBezTo>
                    <a:pt x="235079" y="-405"/>
                    <a:pt x="234685" y="1385"/>
                    <a:pt x="234088" y="4868"/>
                  </a:cubicBezTo>
                  <a:cubicBezTo>
                    <a:pt x="233478" y="8831"/>
                    <a:pt x="232678" y="13937"/>
                    <a:pt x="231675" y="20346"/>
                  </a:cubicBezTo>
                  <a:cubicBezTo>
                    <a:pt x="229656" y="34509"/>
                    <a:pt x="226836" y="54382"/>
                    <a:pt x="223255" y="79519"/>
                  </a:cubicBezTo>
                  <a:lnTo>
                    <a:pt x="223661" y="78642"/>
                  </a:lnTo>
                  <a:cubicBezTo>
                    <a:pt x="201398" y="103268"/>
                    <a:pt x="172899" y="134814"/>
                    <a:pt x="139524" y="171744"/>
                  </a:cubicBezTo>
                  <a:lnTo>
                    <a:pt x="139422" y="171857"/>
                  </a:lnTo>
                  <a:lnTo>
                    <a:pt x="139346" y="171961"/>
                  </a:lnTo>
                  <a:cubicBezTo>
                    <a:pt x="124360" y="193715"/>
                    <a:pt x="109069" y="217985"/>
                    <a:pt x="95074" y="245101"/>
                  </a:cubicBezTo>
                  <a:cubicBezTo>
                    <a:pt x="81180" y="272237"/>
                    <a:pt x="68061" y="301855"/>
                    <a:pt x="56275" y="333618"/>
                  </a:cubicBezTo>
                  <a:cubicBezTo>
                    <a:pt x="33237" y="397298"/>
                    <a:pt x="15216" y="469305"/>
                    <a:pt x="5755" y="545913"/>
                  </a:cubicBezTo>
                  <a:cubicBezTo>
                    <a:pt x="-4812" y="629276"/>
                    <a:pt x="-3389" y="709514"/>
                    <a:pt x="306" y="781916"/>
                  </a:cubicBezTo>
                  <a:cubicBezTo>
                    <a:pt x="4320" y="854407"/>
                    <a:pt x="11800" y="919355"/>
                    <a:pt x="18861" y="973724"/>
                  </a:cubicBezTo>
                  <a:cubicBezTo>
                    <a:pt x="25986" y="1028105"/>
                    <a:pt x="32742" y="1071958"/>
                    <a:pt x="37505" y="1102235"/>
                  </a:cubicBezTo>
                  <a:cubicBezTo>
                    <a:pt x="39905" y="1116955"/>
                    <a:pt x="41822" y="1128588"/>
                    <a:pt x="43207" y="1137071"/>
                  </a:cubicBezTo>
                  <a:cubicBezTo>
                    <a:pt x="43880" y="1140729"/>
                    <a:pt x="44426" y="1143688"/>
                    <a:pt x="44871" y="1146101"/>
                  </a:cubicBezTo>
                  <a:cubicBezTo>
                    <a:pt x="45277" y="1148146"/>
                    <a:pt x="45544" y="1149174"/>
                    <a:pt x="45645" y="1149162"/>
                  </a:cubicBezTo>
                  <a:cubicBezTo>
                    <a:pt x="45760" y="1149149"/>
                    <a:pt x="45721" y="1148082"/>
                    <a:pt x="45544" y="1146012"/>
                  </a:cubicBezTo>
                  <a:cubicBezTo>
                    <a:pt x="45264" y="1143561"/>
                    <a:pt x="44934" y="1140564"/>
                    <a:pt x="44540" y="1136881"/>
                  </a:cubicBezTo>
                  <a:cubicBezTo>
                    <a:pt x="43435" y="1128346"/>
                    <a:pt x="41937" y="1116650"/>
                    <a:pt x="40045" y="1101867"/>
                  </a:cubicBezTo>
                  <a:cubicBezTo>
                    <a:pt x="36070" y="1071476"/>
                    <a:pt x="30024" y="1027534"/>
                    <a:pt x="23496" y="973152"/>
                  </a:cubicBezTo>
                  <a:cubicBezTo>
                    <a:pt x="17057" y="918758"/>
                    <a:pt x="10047" y="853887"/>
                    <a:pt x="6402" y="781586"/>
                  </a:cubicBezTo>
                  <a:cubicBezTo>
                    <a:pt x="3037" y="709376"/>
                    <a:pt x="1817" y="629515"/>
                    <a:pt x="12308" y="546726"/>
                  </a:cubicBezTo>
                  <a:cubicBezTo>
                    <a:pt x="21719" y="470616"/>
                    <a:pt x="39473" y="399039"/>
                    <a:pt x="62066" y="335728"/>
                  </a:cubicBezTo>
                  <a:cubicBezTo>
                    <a:pt x="73649" y="304156"/>
                    <a:pt x="86501" y="274703"/>
                    <a:pt x="100103" y="247676"/>
                  </a:cubicBezTo>
                  <a:cubicBezTo>
                    <a:pt x="113806" y="220689"/>
                    <a:pt x="128741" y="196533"/>
                    <a:pt x="143410" y="174819"/>
                  </a:cubicBezTo>
                  <a:lnTo>
                    <a:pt x="143232" y="175048"/>
                  </a:lnTo>
                  <a:cubicBezTo>
                    <a:pt x="176100" y="137671"/>
                    <a:pt x="204192" y="105744"/>
                    <a:pt x="226100" y="80825"/>
                  </a:cubicBezTo>
                  <a:lnTo>
                    <a:pt x="226468" y="80433"/>
                  </a:lnTo>
                  <a:lnTo>
                    <a:pt x="226519" y="79936"/>
                  </a:lnTo>
                  <a:cubicBezTo>
                    <a:pt x="229440" y="54715"/>
                    <a:pt x="231751" y="34788"/>
                    <a:pt x="233389" y="20564"/>
                  </a:cubicBezTo>
                  <a:cubicBezTo>
                    <a:pt x="234037" y="14114"/>
                    <a:pt x="234558" y="8956"/>
                    <a:pt x="234977" y="4982"/>
                  </a:cubicBezTo>
                  <a:cubicBezTo>
                    <a:pt x="235282" y="1464"/>
                    <a:pt x="235371" y="-366"/>
                    <a:pt x="235218" y="-391"/>
                  </a:cubicBezTo>
                </a:path>
              </a:pathLst>
            </a:custGeom>
            <a:solidFill>
              <a:srgbClr val="040606"/>
            </a:solidFill>
            <a:ln w="1270" cap="flat">
              <a:noFill/>
              <a:prstDash val="solid"/>
              <a:miter/>
            </a:ln>
          </p:spPr>
          <p:txBody>
            <a:bodyPr rtlCol="0" anchor="ctr"/>
            <a:lstStyle/>
            <a:p>
              <a:endParaRPr lang="fr-FR" dirty="0"/>
            </a:p>
          </p:txBody>
        </p:sp>
        <p:sp>
          <p:nvSpPr>
            <p:cNvPr id="106" name="Freeform: Shape 105">
              <a:extLst>
                <a:ext uri="{FF2B5EF4-FFF2-40B4-BE49-F238E27FC236}">
                  <a16:creationId xmlns:a16="http://schemas.microsoft.com/office/drawing/2014/main" id="{F3196F32-6A07-0417-52F5-2907E2901382}"/>
                </a:ext>
              </a:extLst>
            </p:cNvPr>
            <p:cNvSpPr/>
            <p:nvPr/>
          </p:nvSpPr>
          <p:spPr>
            <a:xfrm flipV="1">
              <a:off x="8074145" y="11390892"/>
              <a:ext cx="164304" cy="196336"/>
            </a:xfrm>
            <a:custGeom>
              <a:avLst/>
              <a:gdLst>
                <a:gd name="connsiteX0" fmla="*/ 160934 w 164304"/>
                <a:gd name="connsiteY0" fmla="*/ 79 h 196336"/>
                <a:gd name="connsiteX1" fmla="*/ 137846 w 164304"/>
                <a:gd name="connsiteY1" fmla="*/ 29745 h 196336"/>
                <a:gd name="connsiteX2" fmla="*/ 81940 w 164304"/>
                <a:gd name="connsiteY2" fmla="*/ 100826 h 196336"/>
                <a:gd name="connsiteX3" fmla="*/ 21844 w 164304"/>
                <a:gd name="connsiteY3" fmla="*/ 168404 h 196336"/>
                <a:gd name="connsiteX4" fmla="*/ -3289 w 164304"/>
                <a:gd name="connsiteY4" fmla="*/ 196368 h 196336"/>
                <a:gd name="connsiteX5" fmla="*/ 25184 w 164304"/>
                <a:gd name="connsiteY5" fmla="*/ 171693 h 196336"/>
                <a:gd name="connsiteX6" fmla="*/ 87020 w 164304"/>
                <a:gd name="connsiteY6" fmla="*/ 105067 h 196336"/>
                <a:gd name="connsiteX7" fmla="*/ 141656 w 164304"/>
                <a:gd name="connsiteY7" fmla="*/ 32449 h 196336"/>
                <a:gd name="connsiteX8" fmla="*/ 160934 w 164304"/>
                <a:gd name="connsiteY8" fmla="*/ 79 h 196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304" h="196336">
                  <a:moveTo>
                    <a:pt x="160934" y="79"/>
                  </a:moveTo>
                  <a:cubicBezTo>
                    <a:pt x="160122" y="-457"/>
                    <a:pt x="151689" y="11166"/>
                    <a:pt x="137846" y="29745"/>
                  </a:cubicBezTo>
                  <a:cubicBezTo>
                    <a:pt x="124016" y="48339"/>
                    <a:pt x="104584" y="73739"/>
                    <a:pt x="81940" y="100826"/>
                  </a:cubicBezTo>
                  <a:cubicBezTo>
                    <a:pt x="59271" y="127917"/>
                    <a:pt x="37693" y="151511"/>
                    <a:pt x="21844" y="168404"/>
                  </a:cubicBezTo>
                  <a:cubicBezTo>
                    <a:pt x="5994" y="185306"/>
                    <a:pt x="-3950" y="195669"/>
                    <a:pt x="-3289" y="196368"/>
                  </a:cubicBezTo>
                  <a:cubicBezTo>
                    <a:pt x="-2705" y="196989"/>
                    <a:pt x="8407" y="187836"/>
                    <a:pt x="25184" y="171693"/>
                  </a:cubicBezTo>
                  <a:cubicBezTo>
                    <a:pt x="41948" y="155574"/>
                    <a:pt x="64211" y="132308"/>
                    <a:pt x="87020" y="105067"/>
                  </a:cubicBezTo>
                  <a:cubicBezTo>
                    <a:pt x="109804" y="77812"/>
                    <a:pt x="128765" y="51806"/>
                    <a:pt x="141656" y="32449"/>
                  </a:cubicBezTo>
                  <a:cubicBezTo>
                    <a:pt x="154572" y="13107"/>
                    <a:pt x="161658" y="545"/>
                    <a:pt x="160934" y="79"/>
                  </a:cubicBezTo>
                </a:path>
              </a:pathLst>
            </a:custGeom>
            <a:solidFill>
              <a:srgbClr val="040606"/>
            </a:solidFill>
            <a:ln w="1270" cap="flat">
              <a:noFill/>
              <a:prstDash val="solid"/>
              <a:miter/>
            </a:ln>
          </p:spPr>
          <p:txBody>
            <a:bodyPr rtlCol="0" anchor="ctr"/>
            <a:lstStyle/>
            <a:p>
              <a:endParaRPr lang="fr-FR" dirty="0"/>
            </a:p>
          </p:txBody>
        </p:sp>
        <p:sp>
          <p:nvSpPr>
            <p:cNvPr id="107" name="Freeform: Shape 106">
              <a:extLst>
                <a:ext uri="{FF2B5EF4-FFF2-40B4-BE49-F238E27FC236}">
                  <a16:creationId xmlns:a16="http://schemas.microsoft.com/office/drawing/2014/main" id="{5C8F593B-C3E8-A79F-E721-EE99D87C6618}"/>
                </a:ext>
              </a:extLst>
            </p:cNvPr>
            <p:cNvSpPr/>
            <p:nvPr/>
          </p:nvSpPr>
          <p:spPr>
            <a:xfrm flipV="1">
              <a:off x="5652768" y="11339786"/>
              <a:ext cx="601881" cy="423865"/>
            </a:xfrm>
            <a:custGeom>
              <a:avLst/>
              <a:gdLst>
                <a:gd name="connsiteX0" fmla="*/ 580758 w 601881"/>
                <a:gd name="connsiteY0" fmla="*/ 239075 h 423865"/>
                <a:gd name="connsiteX1" fmla="*/ 521868 w 601881"/>
                <a:gd name="connsiteY1" fmla="*/ 335675 h 423865"/>
                <a:gd name="connsiteX2" fmla="*/ 462965 w 601881"/>
                <a:gd name="connsiteY2" fmla="*/ 419039 h 423865"/>
                <a:gd name="connsiteX3" fmla="*/ 368731 w 601881"/>
                <a:gd name="connsiteY3" fmla="*/ 411047 h 423865"/>
                <a:gd name="connsiteX4" fmla="*/ 250939 w 601881"/>
                <a:gd name="connsiteY4" fmla="*/ 411047 h 423865"/>
                <a:gd name="connsiteX5" fmla="*/ 203809 w 601881"/>
                <a:gd name="connsiteY5" fmla="*/ 333314 h 423865"/>
                <a:gd name="connsiteX6" fmla="*/ 142557 w 601881"/>
                <a:gd name="connsiteY6" fmla="*/ 316813 h 423865"/>
                <a:gd name="connsiteX7" fmla="*/ 102031 w 601881"/>
                <a:gd name="connsiteY7" fmla="*/ 282042 h 423865"/>
                <a:gd name="connsiteX8" fmla="*/ 48260 w 601881"/>
                <a:gd name="connsiteY8" fmla="*/ 269268 h 423865"/>
                <a:gd name="connsiteX9" fmla="*/ 19888 w 601881"/>
                <a:gd name="connsiteY9" fmla="*/ 217704 h 423865"/>
                <a:gd name="connsiteX10" fmla="*/ 2793 w 601881"/>
                <a:gd name="connsiteY10" fmla="*/ 172733 h 423865"/>
                <a:gd name="connsiteX11" fmla="*/ -1613 w 601881"/>
                <a:gd name="connsiteY11" fmla="*/ 150865 h 423865"/>
                <a:gd name="connsiteX12" fmla="*/ 25374 w 601881"/>
                <a:gd name="connsiteY12" fmla="*/ 128447 h 423865"/>
                <a:gd name="connsiteX13" fmla="*/ 59143 w 601881"/>
                <a:gd name="connsiteY13" fmla="*/ 143598 h 423865"/>
                <a:gd name="connsiteX14" fmla="*/ 81813 w 601881"/>
                <a:gd name="connsiteY14" fmla="*/ 171934 h 423865"/>
                <a:gd name="connsiteX15" fmla="*/ 86017 w 601881"/>
                <a:gd name="connsiteY15" fmla="*/ 142482 h 423865"/>
                <a:gd name="connsiteX16" fmla="*/ 130784 w 601881"/>
                <a:gd name="connsiteY16" fmla="*/ 93001 h 423865"/>
                <a:gd name="connsiteX17" fmla="*/ 184962 w 601881"/>
                <a:gd name="connsiteY17" fmla="*/ 121283 h 423865"/>
                <a:gd name="connsiteX18" fmla="*/ 250939 w 601881"/>
                <a:gd name="connsiteY18" fmla="*/ 128348 h 423865"/>
                <a:gd name="connsiteX19" fmla="*/ 260349 w 601881"/>
                <a:gd name="connsiteY19" fmla="*/ 62383 h 423865"/>
                <a:gd name="connsiteX20" fmla="*/ 321614 w 601881"/>
                <a:gd name="connsiteY20" fmla="*/ 19976 h 423865"/>
                <a:gd name="connsiteX21" fmla="*/ 375793 w 601881"/>
                <a:gd name="connsiteY21" fmla="*/ 60036 h 423865"/>
                <a:gd name="connsiteX22" fmla="*/ 437045 w 601881"/>
                <a:gd name="connsiteY22" fmla="*/ 36461 h 423865"/>
                <a:gd name="connsiteX23" fmla="*/ 540715 w 601881"/>
                <a:gd name="connsiteY23" fmla="*/ 3481 h 423865"/>
                <a:gd name="connsiteX24" fmla="*/ 564273 w 601881"/>
                <a:gd name="connsiteY24" fmla="*/ 55323 h 423865"/>
                <a:gd name="connsiteX25" fmla="*/ 597255 w 601881"/>
                <a:gd name="connsiteY25" fmla="*/ 109501 h 423865"/>
                <a:gd name="connsiteX26" fmla="*/ 580758 w 601881"/>
                <a:gd name="connsiteY26" fmla="*/ 239075 h 4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1881" h="423865">
                  <a:moveTo>
                    <a:pt x="580758" y="239075"/>
                  </a:moveTo>
                  <a:cubicBezTo>
                    <a:pt x="571334" y="293269"/>
                    <a:pt x="521868" y="335675"/>
                    <a:pt x="521868" y="335675"/>
                  </a:cubicBezTo>
                  <a:cubicBezTo>
                    <a:pt x="521868" y="335675"/>
                    <a:pt x="498297" y="401640"/>
                    <a:pt x="462965" y="419039"/>
                  </a:cubicBezTo>
                  <a:cubicBezTo>
                    <a:pt x="427621" y="436422"/>
                    <a:pt x="399351" y="401640"/>
                    <a:pt x="368731" y="411047"/>
                  </a:cubicBezTo>
                  <a:cubicBezTo>
                    <a:pt x="338099" y="420472"/>
                    <a:pt x="272135" y="422834"/>
                    <a:pt x="250939" y="411047"/>
                  </a:cubicBezTo>
                  <a:cubicBezTo>
                    <a:pt x="229730" y="399274"/>
                    <a:pt x="203809" y="333314"/>
                    <a:pt x="203809" y="333314"/>
                  </a:cubicBezTo>
                  <a:cubicBezTo>
                    <a:pt x="203809" y="333314"/>
                    <a:pt x="173189" y="333314"/>
                    <a:pt x="142557" y="316813"/>
                  </a:cubicBezTo>
                  <a:cubicBezTo>
                    <a:pt x="118757" y="304014"/>
                    <a:pt x="106375" y="288392"/>
                    <a:pt x="102031" y="282042"/>
                  </a:cubicBezTo>
                  <a:cubicBezTo>
                    <a:pt x="84429" y="290833"/>
                    <a:pt x="62141" y="283238"/>
                    <a:pt x="48260" y="269268"/>
                  </a:cubicBezTo>
                  <a:cubicBezTo>
                    <a:pt x="34315" y="255259"/>
                    <a:pt x="26911" y="236194"/>
                    <a:pt x="19888" y="217704"/>
                  </a:cubicBezTo>
                  <a:cubicBezTo>
                    <a:pt x="14185" y="202718"/>
                    <a:pt x="8483" y="187720"/>
                    <a:pt x="2793" y="172733"/>
                  </a:cubicBezTo>
                  <a:cubicBezTo>
                    <a:pt x="127" y="165709"/>
                    <a:pt x="-2591" y="158317"/>
                    <a:pt x="-1613" y="150865"/>
                  </a:cubicBezTo>
                  <a:cubicBezTo>
                    <a:pt x="63" y="138279"/>
                    <a:pt x="12687" y="128993"/>
                    <a:pt x="25374" y="128447"/>
                  </a:cubicBezTo>
                  <a:cubicBezTo>
                    <a:pt x="38074" y="127892"/>
                    <a:pt x="50228" y="134544"/>
                    <a:pt x="59143" y="143598"/>
                  </a:cubicBezTo>
                  <a:cubicBezTo>
                    <a:pt x="67360" y="151942"/>
                    <a:pt x="75780" y="161709"/>
                    <a:pt x="81813" y="171934"/>
                  </a:cubicBezTo>
                  <a:lnTo>
                    <a:pt x="86017" y="142482"/>
                  </a:lnTo>
                  <a:cubicBezTo>
                    <a:pt x="86017" y="142482"/>
                    <a:pt x="93065" y="95833"/>
                    <a:pt x="130784" y="93001"/>
                  </a:cubicBezTo>
                  <a:cubicBezTo>
                    <a:pt x="156730" y="91062"/>
                    <a:pt x="184962" y="121283"/>
                    <a:pt x="184962" y="121283"/>
                  </a:cubicBezTo>
                  <a:lnTo>
                    <a:pt x="250939" y="128348"/>
                  </a:lnTo>
                  <a:lnTo>
                    <a:pt x="260349" y="62383"/>
                  </a:lnTo>
                  <a:cubicBezTo>
                    <a:pt x="260349" y="62383"/>
                    <a:pt x="273291" y="19406"/>
                    <a:pt x="321614" y="19976"/>
                  </a:cubicBezTo>
                  <a:cubicBezTo>
                    <a:pt x="345287" y="20259"/>
                    <a:pt x="375793" y="60036"/>
                    <a:pt x="375793" y="60036"/>
                  </a:cubicBezTo>
                  <a:lnTo>
                    <a:pt x="437045" y="36461"/>
                  </a:lnTo>
                  <a:cubicBezTo>
                    <a:pt x="437045" y="36461"/>
                    <a:pt x="507720" y="-13005"/>
                    <a:pt x="540715" y="3481"/>
                  </a:cubicBezTo>
                  <a:cubicBezTo>
                    <a:pt x="573696" y="19976"/>
                    <a:pt x="564273" y="55323"/>
                    <a:pt x="564273" y="55323"/>
                  </a:cubicBezTo>
                  <a:cubicBezTo>
                    <a:pt x="564273" y="55323"/>
                    <a:pt x="587832" y="81228"/>
                    <a:pt x="597255" y="109501"/>
                  </a:cubicBezTo>
                  <a:cubicBezTo>
                    <a:pt x="606666" y="137769"/>
                    <a:pt x="590194" y="184902"/>
                    <a:pt x="580758" y="239075"/>
                  </a:cubicBezTo>
                </a:path>
              </a:pathLst>
            </a:custGeom>
            <a:solidFill>
              <a:srgbClr val="F8A58D"/>
            </a:solidFill>
            <a:ln w="1270" cap="flat">
              <a:noFill/>
              <a:prstDash val="solid"/>
              <a:miter/>
            </a:ln>
          </p:spPr>
          <p:txBody>
            <a:bodyPr rtlCol="0" anchor="ctr"/>
            <a:lstStyle/>
            <a:p>
              <a:endParaRPr lang="fr-FR" dirty="0"/>
            </a:p>
          </p:txBody>
        </p:sp>
        <p:sp>
          <p:nvSpPr>
            <p:cNvPr id="108" name="Freeform: Shape 107">
              <a:extLst>
                <a:ext uri="{FF2B5EF4-FFF2-40B4-BE49-F238E27FC236}">
                  <a16:creationId xmlns:a16="http://schemas.microsoft.com/office/drawing/2014/main" id="{8390ADD0-B61A-2E6A-551A-66A51C419A34}"/>
                </a:ext>
              </a:extLst>
            </p:cNvPr>
            <p:cNvSpPr/>
            <p:nvPr/>
          </p:nvSpPr>
          <p:spPr>
            <a:xfrm flipV="1">
              <a:off x="5738630" y="11472180"/>
              <a:ext cx="21189" cy="137866"/>
            </a:xfrm>
            <a:custGeom>
              <a:avLst/>
              <a:gdLst>
                <a:gd name="connsiteX0" fmla="*/ -150 w 21189"/>
                <a:gd name="connsiteY0" fmla="*/ 108 h 137866"/>
                <a:gd name="connsiteX1" fmla="*/ 2212 w 21189"/>
                <a:gd name="connsiteY1" fmla="*/ 70058 h 137866"/>
                <a:gd name="connsiteX2" fmla="*/ 19205 w 21189"/>
                <a:gd name="connsiteY2" fmla="*/ 137968 h 137866"/>
                <a:gd name="connsiteX3" fmla="*/ 8765 w 21189"/>
                <a:gd name="connsiteY3" fmla="*/ 69145 h 137866"/>
                <a:gd name="connsiteX4" fmla="*/ -150 w 21189"/>
                <a:gd name="connsiteY4" fmla="*/ 108 h 137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89" h="137866">
                  <a:moveTo>
                    <a:pt x="-150" y="108"/>
                  </a:moveTo>
                  <a:cubicBezTo>
                    <a:pt x="-1877" y="84"/>
                    <a:pt x="-3249" y="31630"/>
                    <a:pt x="2212" y="70058"/>
                  </a:cubicBezTo>
                  <a:cubicBezTo>
                    <a:pt x="7559" y="108525"/>
                    <a:pt x="17554" y="138474"/>
                    <a:pt x="19205" y="137968"/>
                  </a:cubicBezTo>
                  <a:cubicBezTo>
                    <a:pt x="21072" y="137472"/>
                    <a:pt x="14023" y="107105"/>
                    <a:pt x="8765" y="69145"/>
                  </a:cubicBezTo>
                  <a:cubicBezTo>
                    <a:pt x="3368" y="31209"/>
                    <a:pt x="1780" y="84"/>
                    <a:pt x="-150" y="108"/>
                  </a:cubicBezTo>
                </a:path>
              </a:pathLst>
            </a:custGeom>
            <a:solidFill>
              <a:srgbClr val="F68260"/>
            </a:solidFill>
            <a:ln w="1270" cap="flat">
              <a:noFill/>
              <a:prstDash val="solid"/>
              <a:miter/>
            </a:ln>
          </p:spPr>
          <p:txBody>
            <a:bodyPr rtlCol="0" anchor="ctr"/>
            <a:lstStyle/>
            <a:p>
              <a:endParaRPr lang="fr-FR" dirty="0"/>
            </a:p>
          </p:txBody>
        </p:sp>
        <p:sp>
          <p:nvSpPr>
            <p:cNvPr id="109" name="Freeform: Shape 108">
              <a:extLst>
                <a:ext uri="{FF2B5EF4-FFF2-40B4-BE49-F238E27FC236}">
                  <a16:creationId xmlns:a16="http://schemas.microsoft.com/office/drawing/2014/main" id="{A97F4E8F-0596-B778-E323-FF9D83258E5E}"/>
                </a:ext>
              </a:extLst>
            </p:cNvPr>
            <p:cNvSpPr/>
            <p:nvPr/>
          </p:nvSpPr>
          <p:spPr>
            <a:xfrm flipV="1">
              <a:off x="5835214" y="11548044"/>
              <a:ext cx="13363" cy="96269"/>
            </a:xfrm>
            <a:custGeom>
              <a:avLst/>
              <a:gdLst>
                <a:gd name="connsiteX0" fmla="*/ 5629 w 13363"/>
                <a:gd name="connsiteY0" fmla="*/ 96426 h 96269"/>
                <a:gd name="connsiteX1" fmla="*/ 11306 w 13363"/>
                <a:gd name="connsiteY1" fmla="*/ 47377 h 96269"/>
                <a:gd name="connsiteX2" fmla="*/ 7686 w 13363"/>
                <a:gd name="connsiteY2" fmla="*/ 11930 h 96269"/>
                <a:gd name="connsiteX3" fmla="*/ -1623 w 13363"/>
                <a:gd name="connsiteY3" fmla="*/ 223 h 96269"/>
                <a:gd name="connsiteX4" fmla="*/ 3254 w 13363"/>
                <a:gd name="connsiteY4" fmla="*/ 13405 h 96269"/>
                <a:gd name="connsiteX5" fmla="*/ 4702 w 13363"/>
                <a:gd name="connsiteY5" fmla="*/ 47060 h 96269"/>
                <a:gd name="connsiteX6" fmla="*/ 5629 w 13363"/>
                <a:gd name="connsiteY6" fmla="*/ 96426 h 96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63" h="96269">
                  <a:moveTo>
                    <a:pt x="5629" y="96426"/>
                  </a:moveTo>
                  <a:cubicBezTo>
                    <a:pt x="7458" y="96515"/>
                    <a:pt x="9998" y="74553"/>
                    <a:pt x="11306" y="47377"/>
                  </a:cubicBezTo>
                  <a:cubicBezTo>
                    <a:pt x="12157" y="33814"/>
                    <a:pt x="11407" y="20692"/>
                    <a:pt x="7686" y="11930"/>
                  </a:cubicBezTo>
                  <a:cubicBezTo>
                    <a:pt x="4054" y="3066"/>
                    <a:pt x="-1191" y="-377"/>
                    <a:pt x="-1623" y="223"/>
                  </a:cubicBezTo>
                  <a:cubicBezTo>
                    <a:pt x="-2436" y="932"/>
                    <a:pt x="1146" y="5199"/>
                    <a:pt x="3254" y="13405"/>
                  </a:cubicBezTo>
                  <a:cubicBezTo>
                    <a:pt x="5489" y="21619"/>
                    <a:pt x="5540" y="33520"/>
                    <a:pt x="4702" y="47060"/>
                  </a:cubicBezTo>
                  <a:cubicBezTo>
                    <a:pt x="3381" y="74235"/>
                    <a:pt x="3800" y="96346"/>
                    <a:pt x="5629" y="96426"/>
                  </a:cubicBezTo>
                </a:path>
              </a:pathLst>
            </a:custGeom>
            <a:solidFill>
              <a:srgbClr val="F68260"/>
            </a:solidFill>
            <a:ln w="1270" cap="flat">
              <a:noFill/>
              <a:prstDash val="solid"/>
              <a:miter/>
            </a:ln>
          </p:spPr>
          <p:txBody>
            <a:bodyPr rtlCol="0" anchor="ctr"/>
            <a:lstStyle/>
            <a:p>
              <a:endParaRPr lang="fr-FR" dirty="0"/>
            </a:p>
          </p:txBody>
        </p:sp>
        <p:sp>
          <p:nvSpPr>
            <p:cNvPr id="110" name="Freeform: Shape 109">
              <a:extLst>
                <a:ext uri="{FF2B5EF4-FFF2-40B4-BE49-F238E27FC236}">
                  <a16:creationId xmlns:a16="http://schemas.microsoft.com/office/drawing/2014/main" id="{ADCCA473-6915-0E30-5A5D-2D3BD356D11B}"/>
                </a:ext>
              </a:extLst>
            </p:cNvPr>
            <p:cNvSpPr/>
            <p:nvPr/>
          </p:nvSpPr>
          <p:spPr>
            <a:xfrm flipV="1">
              <a:off x="5842910" y="11519817"/>
              <a:ext cx="43755" cy="44509"/>
            </a:xfrm>
            <a:custGeom>
              <a:avLst/>
              <a:gdLst>
                <a:gd name="connsiteX0" fmla="*/ 41872 w 43755"/>
                <a:gd name="connsiteY0" fmla="*/ 44496 h 44509"/>
                <a:gd name="connsiteX1" fmla="*/ 22479 w 43755"/>
                <a:gd name="connsiteY1" fmla="*/ 20033 h 44509"/>
                <a:gd name="connsiteX2" fmla="*/ -1626 w 43755"/>
                <a:gd name="connsiteY2" fmla="*/ 234 h 44509"/>
                <a:gd name="connsiteX3" fmla="*/ 17767 w 43755"/>
                <a:gd name="connsiteY3" fmla="*/ 24681 h 44509"/>
                <a:gd name="connsiteX4" fmla="*/ 41872 w 43755"/>
                <a:gd name="connsiteY4" fmla="*/ 44496 h 44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55" h="44509">
                  <a:moveTo>
                    <a:pt x="41872" y="44496"/>
                  </a:moveTo>
                  <a:cubicBezTo>
                    <a:pt x="43167" y="43211"/>
                    <a:pt x="34480" y="32267"/>
                    <a:pt x="22479" y="20033"/>
                  </a:cubicBezTo>
                  <a:cubicBezTo>
                    <a:pt x="10464" y="7830"/>
                    <a:pt x="-331" y="-1060"/>
                    <a:pt x="-1626" y="234"/>
                  </a:cubicBezTo>
                  <a:cubicBezTo>
                    <a:pt x="-2934" y="1504"/>
                    <a:pt x="5740" y="12452"/>
                    <a:pt x="17767" y="24681"/>
                  </a:cubicBezTo>
                  <a:cubicBezTo>
                    <a:pt x="29769" y="36915"/>
                    <a:pt x="40564" y="45775"/>
                    <a:pt x="41872" y="44496"/>
                  </a:cubicBezTo>
                </a:path>
              </a:pathLst>
            </a:custGeom>
            <a:solidFill>
              <a:srgbClr val="F68260"/>
            </a:solidFill>
            <a:ln w="1270" cap="flat">
              <a:noFill/>
              <a:prstDash val="solid"/>
              <a:miter/>
            </a:ln>
          </p:spPr>
          <p:txBody>
            <a:bodyPr rtlCol="0" anchor="ctr"/>
            <a:lstStyle/>
            <a:p>
              <a:endParaRPr lang="fr-FR" dirty="0"/>
            </a:p>
          </p:txBody>
        </p:sp>
        <p:sp>
          <p:nvSpPr>
            <p:cNvPr id="111" name="Freeform: Shape 110">
              <a:extLst>
                <a:ext uri="{FF2B5EF4-FFF2-40B4-BE49-F238E27FC236}">
                  <a16:creationId xmlns:a16="http://schemas.microsoft.com/office/drawing/2014/main" id="{74E52B2C-C352-11E1-EAE3-5BE76CE0798F}"/>
                </a:ext>
              </a:extLst>
            </p:cNvPr>
            <p:cNvSpPr/>
            <p:nvPr/>
          </p:nvSpPr>
          <p:spPr>
            <a:xfrm flipV="1">
              <a:off x="5891530" y="11393208"/>
              <a:ext cx="16962" cy="244248"/>
            </a:xfrm>
            <a:custGeom>
              <a:avLst/>
              <a:gdLst>
                <a:gd name="connsiteX0" fmla="*/ 1978 w 16962"/>
                <a:gd name="connsiteY0" fmla="*/ 244333 h 244248"/>
                <a:gd name="connsiteX1" fmla="*/ 3489 w 16962"/>
                <a:gd name="connsiteY1" fmla="*/ 208456 h 244248"/>
                <a:gd name="connsiteX2" fmla="*/ 6245 w 16962"/>
                <a:gd name="connsiteY2" fmla="*/ 122110 h 244248"/>
                <a:gd name="connsiteX3" fmla="*/ 12582 w 16962"/>
                <a:gd name="connsiteY3" fmla="*/ 35939 h 244248"/>
                <a:gd name="connsiteX4" fmla="*/ 14856 w 16962"/>
                <a:gd name="connsiteY4" fmla="*/ 85 h 244248"/>
                <a:gd name="connsiteX5" fmla="*/ 7934 w 16962"/>
                <a:gd name="connsiteY5" fmla="*/ 35393 h 244248"/>
                <a:gd name="connsiteX6" fmla="*/ -359 w 16962"/>
                <a:gd name="connsiteY6" fmla="*/ 121753 h 244248"/>
                <a:gd name="connsiteX7" fmla="*/ -1197 w 16962"/>
                <a:gd name="connsiteY7" fmla="*/ 208495 h 244248"/>
                <a:gd name="connsiteX8" fmla="*/ 1978 w 16962"/>
                <a:gd name="connsiteY8" fmla="*/ 244333 h 24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62" h="244248">
                  <a:moveTo>
                    <a:pt x="1978" y="244333"/>
                  </a:moveTo>
                  <a:cubicBezTo>
                    <a:pt x="2943" y="244293"/>
                    <a:pt x="3146" y="230582"/>
                    <a:pt x="3489" y="208456"/>
                  </a:cubicBezTo>
                  <a:cubicBezTo>
                    <a:pt x="3819" y="186320"/>
                    <a:pt x="4480" y="155790"/>
                    <a:pt x="6245" y="122110"/>
                  </a:cubicBezTo>
                  <a:cubicBezTo>
                    <a:pt x="8036" y="88405"/>
                    <a:pt x="10588" y="57975"/>
                    <a:pt x="12582" y="35939"/>
                  </a:cubicBezTo>
                  <a:cubicBezTo>
                    <a:pt x="14564" y="13892"/>
                    <a:pt x="15808" y="225"/>
                    <a:pt x="14856" y="85"/>
                  </a:cubicBezTo>
                  <a:cubicBezTo>
                    <a:pt x="14005" y="-28"/>
                    <a:pt x="11122" y="13412"/>
                    <a:pt x="7934" y="35393"/>
                  </a:cubicBezTo>
                  <a:cubicBezTo>
                    <a:pt x="4746" y="57365"/>
                    <a:pt x="1444" y="87895"/>
                    <a:pt x="-359" y="121753"/>
                  </a:cubicBezTo>
                  <a:cubicBezTo>
                    <a:pt x="-2124" y="155602"/>
                    <a:pt x="-2048" y="186309"/>
                    <a:pt x="-1197" y="208495"/>
                  </a:cubicBezTo>
                  <a:cubicBezTo>
                    <a:pt x="-334" y="230695"/>
                    <a:pt x="1114" y="244373"/>
                    <a:pt x="1978" y="244333"/>
                  </a:cubicBezTo>
                </a:path>
              </a:pathLst>
            </a:custGeom>
            <a:solidFill>
              <a:srgbClr val="F68260"/>
            </a:solidFill>
            <a:ln w="1270" cap="flat">
              <a:noFill/>
              <a:prstDash val="solid"/>
              <a:miter/>
            </a:ln>
          </p:spPr>
          <p:txBody>
            <a:bodyPr rtlCol="0" anchor="ctr"/>
            <a:lstStyle/>
            <a:p>
              <a:endParaRPr lang="fr-FR" dirty="0"/>
            </a:p>
          </p:txBody>
        </p:sp>
        <p:sp>
          <p:nvSpPr>
            <p:cNvPr id="112" name="Freeform: Shape 111">
              <a:extLst>
                <a:ext uri="{FF2B5EF4-FFF2-40B4-BE49-F238E27FC236}">
                  <a16:creationId xmlns:a16="http://schemas.microsoft.com/office/drawing/2014/main" id="{E8F4922A-25FA-AE6C-A649-BB0F7263C647}"/>
                </a:ext>
              </a:extLst>
            </p:cNvPr>
            <p:cNvSpPr/>
            <p:nvPr/>
          </p:nvSpPr>
          <p:spPr>
            <a:xfrm flipV="1">
              <a:off x="5991661" y="11384696"/>
              <a:ext cx="150827" cy="229097"/>
            </a:xfrm>
            <a:custGeom>
              <a:avLst/>
              <a:gdLst>
                <a:gd name="connsiteX0" fmla="*/ 148887 w 150827"/>
                <a:gd name="connsiteY0" fmla="*/ 195361 h 229097"/>
                <a:gd name="connsiteX1" fmla="*/ 141635 w 150827"/>
                <a:gd name="connsiteY1" fmla="*/ 177630 h 229097"/>
                <a:gd name="connsiteX2" fmla="*/ 126980 w 150827"/>
                <a:gd name="connsiteY2" fmla="*/ 127807 h 229097"/>
                <a:gd name="connsiteX3" fmla="*/ 119613 w 150827"/>
                <a:gd name="connsiteY3" fmla="*/ 92515 h 229097"/>
                <a:gd name="connsiteX4" fmla="*/ 108450 w 150827"/>
                <a:gd name="connsiteY4" fmla="*/ 52143 h 229097"/>
                <a:gd name="connsiteX5" fmla="*/ 81577 w 150827"/>
                <a:gd name="connsiteY5" fmla="*/ 13751 h 229097"/>
                <a:gd name="connsiteX6" fmla="*/ 32783 w 150827"/>
                <a:gd name="connsiteY6" fmla="*/ 1670 h 229097"/>
                <a:gd name="connsiteX7" fmla="*/ 9962 w 150827"/>
                <a:gd name="connsiteY7" fmla="*/ 15184 h 229097"/>
                <a:gd name="connsiteX8" fmla="*/ -376 w 150827"/>
                <a:gd name="connsiteY8" fmla="*/ 38679 h 229097"/>
                <a:gd name="connsiteX9" fmla="*/ -1189 w 150827"/>
                <a:gd name="connsiteY9" fmla="*/ 85108 h 229097"/>
                <a:gd name="connsiteX10" fmla="*/ 10787 w 150827"/>
                <a:gd name="connsiteY10" fmla="*/ 162112 h 229097"/>
                <a:gd name="connsiteX11" fmla="*/ 27449 w 150827"/>
                <a:gd name="connsiteY11" fmla="*/ 211881 h 229097"/>
                <a:gd name="connsiteX12" fmla="*/ 33381 w 150827"/>
                <a:gd name="connsiteY12" fmla="*/ 224863 h 229097"/>
                <a:gd name="connsiteX13" fmla="*/ 35921 w 150827"/>
                <a:gd name="connsiteY13" fmla="*/ 229164 h 229097"/>
                <a:gd name="connsiteX14" fmla="*/ 29850 w 150827"/>
                <a:gd name="connsiteY14" fmla="*/ 210968 h 229097"/>
                <a:gd name="connsiteX15" fmla="*/ 15334 w 150827"/>
                <a:gd name="connsiteY15" fmla="*/ 161006 h 229097"/>
                <a:gd name="connsiteX16" fmla="*/ 4894 w 150827"/>
                <a:gd name="connsiteY16" fmla="*/ 84806 h 229097"/>
                <a:gd name="connsiteX17" fmla="*/ 5999 w 150827"/>
                <a:gd name="connsiteY17" fmla="*/ 39810 h 229097"/>
                <a:gd name="connsiteX18" fmla="*/ 14927 w 150827"/>
                <a:gd name="connsiteY18" fmla="*/ 19515 h 229097"/>
                <a:gd name="connsiteX19" fmla="*/ 34384 w 150827"/>
                <a:gd name="connsiteY19" fmla="*/ 8070 h 229097"/>
                <a:gd name="connsiteX20" fmla="*/ 77500 w 150827"/>
                <a:gd name="connsiteY20" fmla="*/ 18776 h 229097"/>
                <a:gd name="connsiteX21" fmla="*/ 102811 w 150827"/>
                <a:gd name="connsiteY21" fmla="*/ 54440 h 229097"/>
                <a:gd name="connsiteX22" fmla="*/ 122433 w 150827"/>
                <a:gd name="connsiteY22" fmla="*/ 128899 h 229097"/>
                <a:gd name="connsiteX23" fmla="*/ 139260 w 150827"/>
                <a:gd name="connsiteY23" fmla="*/ 178647 h 229097"/>
                <a:gd name="connsiteX24" fmla="*/ 145953 w 150827"/>
                <a:gd name="connsiteY24" fmla="*/ 191283 h 229097"/>
                <a:gd name="connsiteX25" fmla="*/ 148887 w 150827"/>
                <a:gd name="connsiteY25" fmla="*/ 195361 h 229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0827" h="229097">
                  <a:moveTo>
                    <a:pt x="148887" y="195361"/>
                  </a:moveTo>
                  <a:cubicBezTo>
                    <a:pt x="149357" y="195093"/>
                    <a:pt x="146169" y="189045"/>
                    <a:pt x="141635" y="177630"/>
                  </a:cubicBezTo>
                  <a:cubicBezTo>
                    <a:pt x="137127" y="166224"/>
                    <a:pt x="131729" y="149282"/>
                    <a:pt x="126980" y="127807"/>
                  </a:cubicBezTo>
                  <a:cubicBezTo>
                    <a:pt x="124706" y="116897"/>
                    <a:pt x="122242" y="105100"/>
                    <a:pt x="119613" y="92515"/>
                  </a:cubicBezTo>
                  <a:cubicBezTo>
                    <a:pt x="116959" y="79801"/>
                    <a:pt x="113962" y="66034"/>
                    <a:pt x="108450" y="52143"/>
                  </a:cubicBezTo>
                  <a:cubicBezTo>
                    <a:pt x="103014" y="38312"/>
                    <a:pt x="94493" y="24288"/>
                    <a:pt x="81577" y="13751"/>
                  </a:cubicBezTo>
                  <a:cubicBezTo>
                    <a:pt x="68991" y="3104"/>
                    <a:pt x="50411" y="-3027"/>
                    <a:pt x="32783" y="1670"/>
                  </a:cubicBezTo>
                  <a:cubicBezTo>
                    <a:pt x="24097" y="3843"/>
                    <a:pt x="15804" y="8328"/>
                    <a:pt x="9962" y="15184"/>
                  </a:cubicBezTo>
                  <a:cubicBezTo>
                    <a:pt x="3980" y="22006"/>
                    <a:pt x="1008" y="30553"/>
                    <a:pt x="-376" y="38679"/>
                  </a:cubicBezTo>
                  <a:cubicBezTo>
                    <a:pt x="-2802" y="55140"/>
                    <a:pt x="-1722" y="70380"/>
                    <a:pt x="-1189" y="85108"/>
                  </a:cubicBezTo>
                  <a:cubicBezTo>
                    <a:pt x="475" y="114472"/>
                    <a:pt x="5161" y="140646"/>
                    <a:pt x="10787" y="162112"/>
                  </a:cubicBezTo>
                  <a:cubicBezTo>
                    <a:pt x="16286" y="183637"/>
                    <a:pt x="22674" y="200465"/>
                    <a:pt x="27449" y="211881"/>
                  </a:cubicBezTo>
                  <a:cubicBezTo>
                    <a:pt x="29850" y="217596"/>
                    <a:pt x="31869" y="221950"/>
                    <a:pt x="33381" y="224863"/>
                  </a:cubicBezTo>
                  <a:cubicBezTo>
                    <a:pt x="34841" y="227770"/>
                    <a:pt x="35717" y="229253"/>
                    <a:pt x="35921" y="229164"/>
                  </a:cubicBezTo>
                  <a:cubicBezTo>
                    <a:pt x="36428" y="228935"/>
                    <a:pt x="33876" y="222601"/>
                    <a:pt x="29850" y="210968"/>
                  </a:cubicBezTo>
                  <a:cubicBezTo>
                    <a:pt x="25849" y="199334"/>
                    <a:pt x="20185" y="182432"/>
                    <a:pt x="15334" y="161006"/>
                  </a:cubicBezTo>
                  <a:cubicBezTo>
                    <a:pt x="10343" y="139644"/>
                    <a:pt x="6215" y="113748"/>
                    <a:pt x="4894" y="84806"/>
                  </a:cubicBezTo>
                  <a:cubicBezTo>
                    <a:pt x="4513" y="70443"/>
                    <a:pt x="3675" y="54822"/>
                    <a:pt x="5999" y="39810"/>
                  </a:cubicBezTo>
                  <a:cubicBezTo>
                    <a:pt x="7320" y="32379"/>
                    <a:pt x="9987" y="25090"/>
                    <a:pt x="14927" y="19515"/>
                  </a:cubicBezTo>
                  <a:cubicBezTo>
                    <a:pt x="19766" y="13824"/>
                    <a:pt x="26814" y="9990"/>
                    <a:pt x="34384" y="8070"/>
                  </a:cubicBezTo>
                  <a:cubicBezTo>
                    <a:pt x="49802" y="4022"/>
                    <a:pt x="65880" y="9152"/>
                    <a:pt x="77500" y="18776"/>
                  </a:cubicBezTo>
                  <a:cubicBezTo>
                    <a:pt x="89349" y="28356"/>
                    <a:pt x="97465" y="41283"/>
                    <a:pt x="102811" y="54440"/>
                  </a:cubicBezTo>
                  <a:cubicBezTo>
                    <a:pt x="113225" y="81045"/>
                    <a:pt x="116527" y="107591"/>
                    <a:pt x="122433" y="128899"/>
                  </a:cubicBezTo>
                  <a:cubicBezTo>
                    <a:pt x="127805" y="150414"/>
                    <a:pt x="133965" y="167405"/>
                    <a:pt x="139260" y="178647"/>
                  </a:cubicBezTo>
                  <a:cubicBezTo>
                    <a:pt x="141940" y="184272"/>
                    <a:pt x="144251" y="188514"/>
                    <a:pt x="145953" y="191283"/>
                  </a:cubicBezTo>
                  <a:cubicBezTo>
                    <a:pt x="147681" y="194065"/>
                    <a:pt x="148684" y="195460"/>
                    <a:pt x="148887" y="195361"/>
                  </a:cubicBezTo>
                </a:path>
              </a:pathLst>
            </a:custGeom>
            <a:solidFill>
              <a:srgbClr val="F68260"/>
            </a:solidFill>
            <a:ln w="1270" cap="flat">
              <a:noFill/>
              <a:prstDash val="solid"/>
              <a:miter/>
            </a:ln>
          </p:spPr>
          <p:txBody>
            <a:bodyPr rtlCol="0" anchor="ctr"/>
            <a:lstStyle/>
            <a:p>
              <a:endParaRPr lang="fr-FR" dirty="0"/>
            </a:p>
          </p:txBody>
        </p:sp>
        <p:sp>
          <p:nvSpPr>
            <p:cNvPr id="113" name="Freeform: Shape 112">
              <a:extLst>
                <a:ext uri="{FF2B5EF4-FFF2-40B4-BE49-F238E27FC236}">
                  <a16:creationId xmlns:a16="http://schemas.microsoft.com/office/drawing/2014/main" id="{7766F672-7277-EA01-5D33-4BE3CE5AABD9}"/>
                </a:ext>
              </a:extLst>
            </p:cNvPr>
            <p:cNvSpPr/>
            <p:nvPr/>
          </p:nvSpPr>
          <p:spPr>
            <a:xfrm flipV="1">
              <a:off x="6113073" y="11447031"/>
              <a:ext cx="54677" cy="57824"/>
            </a:xfrm>
            <a:custGeom>
              <a:avLst/>
              <a:gdLst>
                <a:gd name="connsiteX0" fmla="*/ 52292 w 54677"/>
                <a:gd name="connsiteY0" fmla="*/ 57861 h 57824"/>
                <a:gd name="connsiteX1" fmla="*/ 34563 w 54677"/>
                <a:gd name="connsiteY1" fmla="*/ 20281 h 57824"/>
                <a:gd name="connsiteX2" fmla="*/ -1924 w 54677"/>
                <a:gd name="connsiteY2" fmla="*/ 408 h 57824"/>
                <a:gd name="connsiteX3" fmla="*/ 29762 w 54677"/>
                <a:gd name="connsiteY3" fmla="*/ 24816 h 57824"/>
                <a:gd name="connsiteX4" fmla="*/ 52292 w 54677"/>
                <a:gd name="connsiteY4" fmla="*/ 57861 h 57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77" h="57824">
                  <a:moveTo>
                    <a:pt x="52292" y="57861"/>
                  </a:moveTo>
                  <a:cubicBezTo>
                    <a:pt x="54019" y="57826"/>
                    <a:pt x="51175" y="37684"/>
                    <a:pt x="34563" y="20281"/>
                  </a:cubicBezTo>
                  <a:cubicBezTo>
                    <a:pt x="18142" y="2696"/>
                    <a:pt x="-1784" y="-1293"/>
                    <a:pt x="-1924" y="408"/>
                  </a:cubicBezTo>
                  <a:cubicBezTo>
                    <a:pt x="-2623" y="2274"/>
                    <a:pt x="14777" y="8648"/>
                    <a:pt x="29762" y="24816"/>
                  </a:cubicBezTo>
                  <a:cubicBezTo>
                    <a:pt x="45028" y="40705"/>
                    <a:pt x="50400" y="58436"/>
                    <a:pt x="52292" y="57861"/>
                  </a:cubicBezTo>
                </a:path>
              </a:pathLst>
            </a:custGeom>
            <a:solidFill>
              <a:srgbClr val="F68260"/>
            </a:solidFill>
            <a:ln w="1270" cap="flat">
              <a:noFill/>
              <a:prstDash val="solid"/>
              <a:miter/>
            </a:ln>
          </p:spPr>
          <p:txBody>
            <a:bodyPr rtlCol="0" anchor="ctr"/>
            <a:lstStyle/>
            <a:p>
              <a:endParaRPr lang="fr-FR" dirty="0"/>
            </a:p>
          </p:txBody>
        </p:sp>
        <p:sp>
          <p:nvSpPr>
            <p:cNvPr id="114" name="Freeform: Shape 113">
              <a:extLst>
                <a:ext uri="{FF2B5EF4-FFF2-40B4-BE49-F238E27FC236}">
                  <a16:creationId xmlns:a16="http://schemas.microsoft.com/office/drawing/2014/main" id="{F77C13E5-954D-60DB-F1DA-D447BF051B72}"/>
                </a:ext>
              </a:extLst>
            </p:cNvPr>
            <p:cNvSpPr/>
            <p:nvPr/>
          </p:nvSpPr>
          <p:spPr>
            <a:xfrm flipV="1">
              <a:off x="6021609" y="11611340"/>
              <a:ext cx="13011" cy="102689"/>
            </a:xfrm>
            <a:custGeom>
              <a:avLst/>
              <a:gdLst>
                <a:gd name="connsiteX0" fmla="*/ 7511 w 13011"/>
                <a:gd name="connsiteY0" fmla="*/ 102905 h 102689"/>
                <a:gd name="connsiteX1" fmla="*/ 10648 w 13011"/>
                <a:gd name="connsiteY1" fmla="*/ 49159 h 102689"/>
                <a:gd name="connsiteX2" fmla="*/ 3968 w 13011"/>
                <a:gd name="connsiteY2" fmla="*/ 1568 h 102689"/>
                <a:gd name="connsiteX3" fmla="*/ 3714 w 13011"/>
                <a:gd name="connsiteY3" fmla="*/ 681 h 102689"/>
                <a:gd name="connsiteX4" fmla="*/ 3269 w 13011"/>
                <a:gd name="connsiteY4" fmla="*/ 532 h 102689"/>
                <a:gd name="connsiteX5" fmla="*/ -1798 w 13011"/>
                <a:gd name="connsiteY5" fmla="*/ 2838 h 102689"/>
                <a:gd name="connsiteX6" fmla="*/ -1252 w 13011"/>
                <a:gd name="connsiteY6" fmla="*/ 4605 h 102689"/>
                <a:gd name="connsiteX7" fmla="*/ -401 w 13011"/>
                <a:gd name="connsiteY7" fmla="*/ 3489 h 102689"/>
                <a:gd name="connsiteX8" fmla="*/ 1745 w 13011"/>
                <a:gd name="connsiteY8" fmla="*/ 3057 h 102689"/>
                <a:gd name="connsiteX9" fmla="*/ 1047 w 13011"/>
                <a:gd name="connsiteY9" fmla="*/ 2014 h 102689"/>
                <a:gd name="connsiteX10" fmla="*/ 4044 w 13011"/>
                <a:gd name="connsiteY10" fmla="*/ 49526 h 102689"/>
                <a:gd name="connsiteX11" fmla="*/ 7511 w 13011"/>
                <a:gd name="connsiteY11" fmla="*/ 102905 h 10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11" h="102689">
                  <a:moveTo>
                    <a:pt x="7511" y="102905"/>
                  </a:moveTo>
                  <a:cubicBezTo>
                    <a:pt x="9264" y="103044"/>
                    <a:pt x="12350" y="78939"/>
                    <a:pt x="10648" y="49159"/>
                  </a:cubicBezTo>
                  <a:cubicBezTo>
                    <a:pt x="9530" y="28010"/>
                    <a:pt x="6305" y="9927"/>
                    <a:pt x="3968" y="1568"/>
                  </a:cubicBezTo>
                  <a:lnTo>
                    <a:pt x="3714" y="681"/>
                  </a:lnTo>
                  <a:lnTo>
                    <a:pt x="3269" y="532"/>
                  </a:lnTo>
                  <a:cubicBezTo>
                    <a:pt x="-96" y="-654"/>
                    <a:pt x="-1506" y="1811"/>
                    <a:pt x="-1798" y="2838"/>
                  </a:cubicBezTo>
                  <a:cubicBezTo>
                    <a:pt x="-2077" y="4173"/>
                    <a:pt x="-1442" y="4709"/>
                    <a:pt x="-1252" y="4605"/>
                  </a:cubicBezTo>
                  <a:lnTo>
                    <a:pt x="-401" y="3489"/>
                  </a:lnTo>
                  <a:lnTo>
                    <a:pt x="1745" y="3057"/>
                  </a:lnTo>
                  <a:lnTo>
                    <a:pt x="1047" y="2014"/>
                  </a:lnTo>
                  <a:cubicBezTo>
                    <a:pt x="1237" y="10651"/>
                    <a:pt x="2939" y="28660"/>
                    <a:pt x="4044" y="49526"/>
                  </a:cubicBezTo>
                  <a:cubicBezTo>
                    <a:pt x="5720" y="78864"/>
                    <a:pt x="5619" y="102791"/>
                    <a:pt x="7511" y="102905"/>
                  </a:cubicBezTo>
                </a:path>
              </a:pathLst>
            </a:custGeom>
            <a:solidFill>
              <a:srgbClr val="F68260"/>
            </a:solidFill>
            <a:ln w="1270" cap="flat">
              <a:noFill/>
              <a:prstDash val="solid"/>
              <a:miter/>
            </a:ln>
          </p:spPr>
          <p:txBody>
            <a:bodyPr rtlCol="0" anchor="ctr"/>
            <a:lstStyle/>
            <a:p>
              <a:endParaRPr lang="fr-FR" dirty="0"/>
            </a:p>
          </p:txBody>
        </p:sp>
        <p:sp>
          <p:nvSpPr>
            <p:cNvPr id="115" name="Freeform: Shape 114">
              <a:extLst>
                <a:ext uri="{FF2B5EF4-FFF2-40B4-BE49-F238E27FC236}">
                  <a16:creationId xmlns:a16="http://schemas.microsoft.com/office/drawing/2014/main" id="{4F799749-B755-1BA3-63D3-C1DC6A9A5686}"/>
                </a:ext>
              </a:extLst>
            </p:cNvPr>
            <p:cNvSpPr/>
            <p:nvPr/>
          </p:nvSpPr>
          <p:spPr>
            <a:xfrm flipV="1">
              <a:off x="6101845" y="11558641"/>
              <a:ext cx="78659" cy="168608"/>
            </a:xfrm>
            <a:custGeom>
              <a:avLst/>
              <a:gdLst>
                <a:gd name="connsiteX0" fmla="*/ 76664 w 78659"/>
                <a:gd name="connsiteY0" fmla="*/ 168773 h 168608"/>
                <a:gd name="connsiteX1" fmla="*/ 59379 w 78659"/>
                <a:gd name="connsiteY1" fmla="*/ 146443 h 168608"/>
                <a:gd name="connsiteX2" fmla="*/ 20593 w 78659"/>
                <a:gd name="connsiteY2" fmla="*/ 91571 h 168608"/>
                <a:gd name="connsiteX3" fmla="*/ 2864 w 78659"/>
                <a:gd name="connsiteY3" fmla="*/ 28006 h 168608"/>
                <a:gd name="connsiteX4" fmla="*/ 4693 w 78659"/>
                <a:gd name="connsiteY4" fmla="*/ 204 h 168608"/>
                <a:gd name="connsiteX5" fmla="*/ -1810 w 78659"/>
                <a:gd name="connsiteY5" fmla="*/ 27966 h 168608"/>
                <a:gd name="connsiteX6" fmla="*/ 14751 w 78659"/>
                <a:gd name="connsiteY6" fmla="*/ 94666 h 168608"/>
                <a:gd name="connsiteX7" fmla="*/ 55874 w 78659"/>
                <a:gd name="connsiteY7" fmla="*/ 149559 h 168608"/>
                <a:gd name="connsiteX8" fmla="*/ 76664 w 78659"/>
                <a:gd name="connsiteY8" fmla="*/ 168773 h 16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59" h="168608">
                  <a:moveTo>
                    <a:pt x="76664" y="168773"/>
                  </a:moveTo>
                  <a:cubicBezTo>
                    <a:pt x="77375" y="168138"/>
                    <a:pt x="70504" y="159768"/>
                    <a:pt x="59379" y="146443"/>
                  </a:cubicBezTo>
                  <a:cubicBezTo>
                    <a:pt x="48381" y="133073"/>
                    <a:pt x="32938" y="114634"/>
                    <a:pt x="20593" y="91571"/>
                  </a:cubicBezTo>
                  <a:cubicBezTo>
                    <a:pt x="8274" y="68542"/>
                    <a:pt x="3067" y="45011"/>
                    <a:pt x="2864" y="28006"/>
                  </a:cubicBezTo>
                  <a:cubicBezTo>
                    <a:pt x="2483" y="10910"/>
                    <a:pt x="5823" y="498"/>
                    <a:pt x="4693" y="204"/>
                  </a:cubicBezTo>
                  <a:cubicBezTo>
                    <a:pt x="4109" y="-74"/>
                    <a:pt x="-971" y="10047"/>
                    <a:pt x="-1810" y="27966"/>
                  </a:cubicBezTo>
                  <a:cubicBezTo>
                    <a:pt x="-2838" y="45721"/>
                    <a:pt x="1924" y="70715"/>
                    <a:pt x="14751" y="94666"/>
                  </a:cubicBezTo>
                  <a:cubicBezTo>
                    <a:pt x="27566" y="118592"/>
                    <a:pt x="43923" y="136893"/>
                    <a:pt x="55874" y="149559"/>
                  </a:cubicBezTo>
                  <a:cubicBezTo>
                    <a:pt x="67977" y="162169"/>
                    <a:pt x="76029" y="169367"/>
                    <a:pt x="76664" y="168773"/>
                  </a:cubicBezTo>
                </a:path>
              </a:pathLst>
            </a:custGeom>
            <a:solidFill>
              <a:srgbClr val="F68260"/>
            </a:solidFill>
            <a:ln w="1270" cap="flat">
              <a:noFill/>
              <a:prstDash val="solid"/>
              <a:miter/>
            </a:ln>
          </p:spPr>
          <p:txBody>
            <a:bodyPr rtlCol="0" anchor="ctr"/>
            <a:lstStyle/>
            <a:p>
              <a:endParaRPr lang="fr-FR" dirty="0"/>
            </a:p>
          </p:txBody>
        </p:sp>
        <p:sp>
          <p:nvSpPr>
            <p:cNvPr id="116" name="Freeform: Shape 115">
              <a:extLst>
                <a:ext uri="{FF2B5EF4-FFF2-40B4-BE49-F238E27FC236}">
                  <a16:creationId xmlns:a16="http://schemas.microsoft.com/office/drawing/2014/main" id="{CCF85C5B-6547-E4F8-2D75-282ABCC35B22}"/>
                </a:ext>
              </a:extLst>
            </p:cNvPr>
            <p:cNvSpPr/>
            <p:nvPr/>
          </p:nvSpPr>
          <p:spPr>
            <a:xfrm flipV="1">
              <a:off x="6125559" y="11426750"/>
              <a:ext cx="860023" cy="421388"/>
            </a:xfrm>
            <a:custGeom>
              <a:avLst/>
              <a:gdLst>
                <a:gd name="connsiteX0" fmla="*/ 26606 w 860023"/>
                <a:gd name="connsiteY0" fmla="*/ 172549 h 421388"/>
                <a:gd name="connsiteX1" fmla="*/ 55626 w 860023"/>
                <a:gd name="connsiteY1" fmla="*/ 249806 h 421388"/>
                <a:gd name="connsiteX2" fmla="*/ 235458 w 860023"/>
                <a:gd name="connsiteY2" fmla="*/ 363903 h 421388"/>
                <a:gd name="connsiteX3" fmla="*/ 455651 w 860023"/>
                <a:gd name="connsiteY3" fmla="*/ 421330 h 421388"/>
                <a:gd name="connsiteX4" fmla="*/ 801814 w 860023"/>
                <a:gd name="connsiteY4" fmla="*/ 287940 h 421388"/>
                <a:gd name="connsiteX5" fmla="*/ 856640 w 860023"/>
                <a:gd name="connsiteY5" fmla="*/ 103309 h 421388"/>
                <a:gd name="connsiteX6" fmla="*/ 787260 w 860023"/>
                <a:gd name="connsiteY6" fmla="*/ 7702 h 421388"/>
                <a:gd name="connsiteX7" fmla="*/ 705421 w 860023"/>
                <a:gd name="connsiteY7" fmla="*/ 27590 h 421388"/>
                <a:gd name="connsiteX8" fmla="*/ 621043 w 860023"/>
                <a:gd name="connsiteY8" fmla="*/ 43684 h 421388"/>
                <a:gd name="connsiteX9" fmla="*/ 405651 w 860023"/>
                <a:gd name="connsiteY9" fmla="*/ 1381 h 421388"/>
                <a:gd name="connsiteX10" fmla="*/ 397967 w 860023"/>
                <a:gd name="connsiteY10" fmla="*/ 60030 h 421388"/>
                <a:gd name="connsiteX11" fmla="*/ 521043 w 860023"/>
                <a:gd name="connsiteY11" fmla="*/ 104277 h 421388"/>
                <a:gd name="connsiteX12" fmla="*/ 591223 w 860023"/>
                <a:gd name="connsiteY12" fmla="*/ 134067 h 421388"/>
                <a:gd name="connsiteX13" fmla="*/ 362382 w 860023"/>
                <a:gd name="connsiteY13" fmla="*/ 101380 h 421388"/>
                <a:gd name="connsiteX14" fmla="*/ 146977 w 860023"/>
                <a:gd name="connsiteY14" fmla="*/ 68691 h 421388"/>
                <a:gd name="connsiteX15" fmla="*/ 119101 w 860023"/>
                <a:gd name="connsiteY15" fmla="*/ 107158 h 421388"/>
                <a:gd name="connsiteX16" fmla="*/ 18123 w 860023"/>
                <a:gd name="connsiteY16" fmla="*/ 89846 h 421388"/>
                <a:gd name="connsiteX17" fmla="*/ 26606 w 860023"/>
                <a:gd name="connsiteY17" fmla="*/ 172549 h 421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0023" h="421388">
                  <a:moveTo>
                    <a:pt x="26606" y="172549"/>
                  </a:moveTo>
                  <a:cubicBezTo>
                    <a:pt x="26606" y="172549"/>
                    <a:pt x="11392" y="218384"/>
                    <a:pt x="55626" y="249806"/>
                  </a:cubicBezTo>
                  <a:cubicBezTo>
                    <a:pt x="99860" y="281198"/>
                    <a:pt x="232562" y="363903"/>
                    <a:pt x="235458" y="363903"/>
                  </a:cubicBezTo>
                  <a:cubicBezTo>
                    <a:pt x="238328" y="363903"/>
                    <a:pt x="391224" y="414321"/>
                    <a:pt x="455651" y="421330"/>
                  </a:cubicBezTo>
                  <a:cubicBezTo>
                    <a:pt x="520078" y="428315"/>
                    <a:pt x="801814" y="287940"/>
                    <a:pt x="801814" y="287940"/>
                  </a:cubicBezTo>
                  <a:cubicBezTo>
                    <a:pt x="801814" y="287940"/>
                    <a:pt x="867207" y="193697"/>
                    <a:pt x="856640" y="103309"/>
                  </a:cubicBezTo>
                  <a:cubicBezTo>
                    <a:pt x="846061" y="12910"/>
                    <a:pt x="787260" y="7702"/>
                    <a:pt x="787260" y="7702"/>
                  </a:cubicBezTo>
                  <a:lnTo>
                    <a:pt x="705421" y="27590"/>
                  </a:lnTo>
                  <a:lnTo>
                    <a:pt x="621043" y="43684"/>
                  </a:lnTo>
                  <a:cubicBezTo>
                    <a:pt x="621043" y="43684"/>
                    <a:pt x="434505" y="-8233"/>
                    <a:pt x="405651" y="1381"/>
                  </a:cubicBezTo>
                  <a:cubicBezTo>
                    <a:pt x="376809" y="10991"/>
                    <a:pt x="366230" y="42731"/>
                    <a:pt x="397967" y="60030"/>
                  </a:cubicBezTo>
                  <a:cubicBezTo>
                    <a:pt x="429692" y="77349"/>
                    <a:pt x="521043" y="104277"/>
                    <a:pt x="521043" y="104277"/>
                  </a:cubicBezTo>
                  <a:lnTo>
                    <a:pt x="591223" y="134067"/>
                  </a:lnTo>
                  <a:lnTo>
                    <a:pt x="362382" y="101380"/>
                  </a:lnTo>
                  <a:cubicBezTo>
                    <a:pt x="362382" y="101380"/>
                    <a:pt x="169100" y="62922"/>
                    <a:pt x="146977" y="68691"/>
                  </a:cubicBezTo>
                  <a:cubicBezTo>
                    <a:pt x="124866" y="74456"/>
                    <a:pt x="121018" y="90803"/>
                    <a:pt x="119101" y="107158"/>
                  </a:cubicBezTo>
                  <a:cubicBezTo>
                    <a:pt x="119101" y="107158"/>
                    <a:pt x="41211" y="68691"/>
                    <a:pt x="18123" y="89846"/>
                  </a:cubicBezTo>
                  <a:cubicBezTo>
                    <a:pt x="-4953" y="111004"/>
                    <a:pt x="-15875" y="155225"/>
                    <a:pt x="26606" y="172549"/>
                  </a:cubicBezTo>
                </a:path>
              </a:pathLst>
            </a:custGeom>
            <a:solidFill>
              <a:srgbClr val="F8A58D"/>
            </a:solidFill>
            <a:ln w="1270" cap="flat">
              <a:noFill/>
              <a:prstDash val="solid"/>
              <a:miter/>
            </a:ln>
          </p:spPr>
          <p:txBody>
            <a:bodyPr rtlCol="0" anchor="ctr"/>
            <a:lstStyle/>
            <a:p>
              <a:endParaRPr lang="fr-FR" dirty="0"/>
            </a:p>
          </p:txBody>
        </p:sp>
        <p:sp>
          <p:nvSpPr>
            <p:cNvPr id="117" name="Freeform: Shape 116">
              <a:extLst>
                <a:ext uri="{FF2B5EF4-FFF2-40B4-BE49-F238E27FC236}">
                  <a16:creationId xmlns:a16="http://schemas.microsoft.com/office/drawing/2014/main" id="{7C8EA0D1-E429-D17D-8672-5492A253BC65}"/>
                </a:ext>
              </a:extLst>
            </p:cNvPr>
            <p:cNvSpPr/>
            <p:nvPr/>
          </p:nvSpPr>
          <p:spPr>
            <a:xfrm flipV="1">
              <a:off x="6246808" y="11617587"/>
              <a:ext cx="400967" cy="123594"/>
            </a:xfrm>
            <a:custGeom>
              <a:avLst/>
              <a:gdLst>
                <a:gd name="connsiteX0" fmla="*/ 398814 w 400967"/>
                <a:gd name="connsiteY0" fmla="*/ 121216 h 123594"/>
                <a:gd name="connsiteX1" fmla="*/ 381732 w 400967"/>
                <a:gd name="connsiteY1" fmla="*/ 120289 h 123594"/>
                <a:gd name="connsiteX2" fmla="*/ 335314 w 400967"/>
                <a:gd name="connsiteY2" fmla="*/ 119019 h 123594"/>
                <a:gd name="connsiteX3" fmla="*/ 267661 w 400967"/>
                <a:gd name="connsiteY3" fmla="*/ 109494 h 123594"/>
                <a:gd name="connsiteX4" fmla="*/ 229878 w 400967"/>
                <a:gd name="connsiteY4" fmla="*/ 95995 h 123594"/>
                <a:gd name="connsiteX5" fmla="*/ 191448 w 400967"/>
                <a:gd name="connsiteY5" fmla="*/ 75600 h 123594"/>
                <a:gd name="connsiteX6" fmla="*/ 151583 w 400967"/>
                <a:gd name="connsiteY6" fmla="*/ 56486 h 123594"/>
                <a:gd name="connsiteX7" fmla="*/ 111070 w 400967"/>
                <a:gd name="connsiteY7" fmla="*/ 47710 h 123594"/>
                <a:gd name="connsiteX8" fmla="*/ 43277 w 400967"/>
                <a:gd name="connsiteY8" fmla="*/ 40051 h 123594"/>
                <a:gd name="connsiteX9" fmla="*/ 6371 w 400967"/>
                <a:gd name="connsiteY9" fmla="*/ 14794 h 123594"/>
                <a:gd name="connsiteX10" fmla="*/ -2074 w 400967"/>
                <a:gd name="connsiteY10" fmla="*/ 239 h 123594"/>
                <a:gd name="connsiteX11" fmla="*/ -1300 w 400967"/>
                <a:gd name="connsiteY11" fmla="*/ 4660 h 123594"/>
                <a:gd name="connsiteX12" fmla="*/ 4263 w 400967"/>
                <a:gd name="connsiteY12" fmla="*/ 16263 h 123594"/>
                <a:gd name="connsiteX13" fmla="*/ 41728 w 400967"/>
                <a:gd name="connsiteY13" fmla="*/ 44471 h 123594"/>
                <a:gd name="connsiteX14" fmla="*/ 110498 w 400967"/>
                <a:gd name="connsiteY14" fmla="*/ 53768 h 123594"/>
                <a:gd name="connsiteX15" fmla="*/ 188260 w 400967"/>
                <a:gd name="connsiteY15" fmla="*/ 81390 h 123594"/>
                <a:gd name="connsiteX16" fmla="*/ 227161 w 400967"/>
                <a:gd name="connsiteY16" fmla="*/ 101874 h 123594"/>
                <a:gd name="connsiteX17" fmla="*/ 266175 w 400967"/>
                <a:gd name="connsiteY17" fmla="*/ 115402 h 123594"/>
                <a:gd name="connsiteX18" fmla="*/ 335136 w 400967"/>
                <a:gd name="connsiteY18" fmla="*/ 123697 h 123594"/>
                <a:gd name="connsiteX19" fmla="*/ 381770 w 400967"/>
                <a:gd name="connsiteY19" fmla="*/ 122869 h 123594"/>
                <a:gd name="connsiteX20" fmla="*/ 398814 w 400967"/>
                <a:gd name="connsiteY20" fmla="*/ 121216 h 12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0967" h="123594">
                  <a:moveTo>
                    <a:pt x="398814" y="121216"/>
                  </a:moveTo>
                  <a:cubicBezTo>
                    <a:pt x="398801" y="120750"/>
                    <a:pt x="392705" y="120482"/>
                    <a:pt x="381732" y="120289"/>
                  </a:cubicBezTo>
                  <a:cubicBezTo>
                    <a:pt x="370747" y="120061"/>
                    <a:pt x="354859" y="120036"/>
                    <a:pt x="335314" y="119019"/>
                  </a:cubicBezTo>
                  <a:cubicBezTo>
                    <a:pt x="315832" y="117853"/>
                    <a:pt x="292527" y="115933"/>
                    <a:pt x="267661" y="109494"/>
                  </a:cubicBezTo>
                  <a:cubicBezTo>
                    <a:pt x="255227" y="106284"/>
                    <a:pt x="242502" y="101888"/>
                    <a:pt x="229878" y="95995"/>
                  </a:cubicBezTo>
                  <a:cubicBezTo>
                    <a:pt x="217242" y="90101"/>
                    <a:pt x="204605" y="82853"/>
                    <a:pt x="191448" y="75600"/>
                  </a:cubicBezTo>
                  <a:cubicBezTo>
                    <a:pt x="178291" y="68347"/>
                    <a:pt x="165134" y="61467"/>
                    <a:pt x="151583" y="56486"/>
                  </a:cubicBezTo>
                  <a:cubicBezTo>
                    <a:pt x="138108" y="51356"/>
                    <a:pt x="124138" y="48753"/>
                    <a:pt x="111070" y="47710"/>
                  </a:cubicBezTo>
                  <a:cubicBezTo>
                    <a:pt x="85009" y="45627"/>
                    <a:pt x="61438" y="46351"/>
                    <a:pt x="43277" y="40051"/>
                  </a:cubicBezTo>
                  <a:cubicBezTo>
                    <a:pt x="25002" y="33943"/>
                    <a:pt x="12708" y="23367"/>
                    <a:pt x="6371" y="14794"/>
                  </a:cubicBezTo>
                  <a:cubicBezTo>
                    <a:pt x="-157" y="6167"/>
                    <a:pt x="-1414" y="-14"/>
                    <a:pt x="-2074" y="239"/>
                  </a:cubicBezTo>
                  <a:cubicBezTo>
                    <a:pt x="-2303" y="288"/>
                    <a:pt x="-2036" y="1802"/>
                    <a:pt x="-1300" y="4660"/>
                  </a:cubicBezTo>
                  <a:cubicBezTo>
                    <a:pt x="-386" y="7437"/>
                    <a:pt x="1126" y="11580"/>
                    <a:pt x="4263" y="16263"/>
                  </a:cubicBezTo>
                  <a:cubicBezTo>
                    <a:pt x="10232" y="25714"/>
                    <a:pt x="22716" y="37461"/>
                    <a:pt x="41728" y="44471"/>
                  </a:cubicBezTo>
                  <a:cubicBezTo>
                    <a:pt x="60917" y="51709"/>
                    <a:pt x="84984" y="51356"/>
                    <a:pt x="110498" y="53768"/>
                  </a:cubicBezTo>
                  <a:cubicBezTo>
                    <a:pt x="136279" y="55355"/>
                    <a:pt x="162276" y="66582"/>
                    <a:pt x="188260" y="81390"/>
                  </a:cubicBezTo>
                  <a:cubicBezTo>
                    <a:pt x="201329" y="88604"/>
                    <a:pt x="214143" y="95906"/>
                    <a:pt x="227161" y="101874"/>
                  </a:cubicBezTo>
                  <a:cubicBezTo>
                    <a:pt x="240203" y="107871"/>
                    <a:pt x="253399" y="112292"/>
                    <a:pt x="266175" y="115402"/>
                  </a:cubicBezTo>
                  <a:cubicBezTo>
                    <a:pt x="291753" y="121673"/>
                    <a:pt x="315451" y="123111"/>
                    <a:pt x="335136" y="123697"/>
                  </a:cubicBezTo>
                  <a:cubicBezTo>
                    <a:pt x="354872" y="124113"/>
                    <a:pt x="370797" y="123439"/>
                    <a:pt x="381770" y="122869"/>
                  </a:cubicBezTo>
                  <a:cubicBezTo>
                    <a:pt x="392756" y="122273"/>
                    <a:pt x="398826" y="121663"/>
                    <a:pt x="398814" y="121216"/>
                  </a:cubicBezTo>
                </a:path>
              </a:pathLst>
            </a:custGeom>
            <a:solidFill>
              <a:srgbClr val="F68260"/>
            </a:solidFill>
            <a:ln w="1270" cap="flat">
              <a:noFill/>
              <a:prstDash val="solid"/>
              <a:miter/>
            </a:ln>
          </p:spPr>
          <p:txBody>
            <a:bodyPr rtlCol="0" anchor="ctr"/>
            <a:lstStyle/>
            <a:p>
              <a:endParaRPr lang="fr-FR" dirty="0"/>
            </a:p>
          </p:txBody>
        </p:sp>
        <p:sp>
          <p:nvSpPr>
            <p:cNvPr id="118" name="Freeform: Shape 117">
              <a:extLst>
                <a:ext uri="{FF2B5EF4-FFF2-40B4-BE49-F238E27FC236}">
                  <a16:creationId xmlns:a16="http://schemas.microsoft.com/office/drawing/2014/main" id="{B000F3C2-5F76-C30D-D88F-7D2055817811}"/>
                </a:ext>
              </a:extLst>
            </p:cNvPr>
            <p:cNvSpPr/>
            <p:nvPr/>
          </p:nvSpPr>
          <p:spPr>
            <a:xfrm flipV="1">
              <a:off x="6154391" y="11523683"/>
              <a:ext cx="424274" cy="152167"/>
            </a:xfrm>
            <a:custGeom>
              <a:avLst/>
              <a:gdLst>
                <a:gd name="connsiteX0" fmla="*/ 422173 w 424274"/>
                <a:gd name="connsiteY0" fmla="*/ 152245 h 152167"/>
                <a:gd name="connsiteX1" fmla="*/ 418070 w 424274"/>
                <a:gd name="connsiteY1" fmla="*/ 150052 h 152167"/>
                <a:gd name="connsiteX2" fmla="*/ 405675 w 424274"/>
                <a:gd name="connsiteY2" fmla="*/ 145289 h 152167"/>
                <a:gd name="connsiteX3" fmla="*/ 358127 w 424274"/>
                <a:gd name="connsiteY3" fmla="*/ 134351 h 152167"/>
                <a:gd name="connsiteX4" fmla="*/ 287629 w 424274"/>
                <a:gd name="connsiteY4" fmla="*/ 121145 h 152167"/>
                <a:gd name="connsiteX5" fmla="*/ 207657 w 424274"/>
                <a:gd name="connsiteY5" fmla="*/ 86195 h 152167"/>
                <a:gd name="connsiteX6" fmla="*/ 61404 w 424274"/>
                <a:gd name="connsiteY6" fmla="*/ 19937 h 152167"/>
                <a:gd name="connsiteX7" fmla="*/ 15227 w 424274"/>
                <a:gd name="connsiteY7" fmla="*/ 4623 h 152167"/>
                <a:gd name="connsiteX8" fmla="*/ -2096 w 424274"/>
                <a:gd name="connsiteY8" fmla="*/ 227 h 152167"/>
                <a:gd name="connsiteX9" fmla="*/ 14388 w 424274"/>
                <a:gd name="connsiteY9" fmla="*/ 7073 h 152167"/>
                <a:gd name="connsiteX10" fmla="*/ 59752 w 424274"/>
                <a:gd name="connsiteY10" fmla="*/ 24308 h 152167"/>
                <a:gd name="connsiteX11" fmla="*/ 204507 w 424274"/>
                <a:gd name="connsiteY11" fmla="*/ 92009 h 152167"/>
                <a:gd name="connsiteX12" fmla="*/ 286066 w 424274"/>
                <a:gd name="connsiteY12" fmla="*/ 127038 h 152167"/>
                <a:gd name="connsiteX13" fmla="*/ 357403 w 424274"/>
                <a:gd name="connsiteY13" fmla="*/ 138989 h 152167"/>
                <a:gd name="connsiteX14" fmla="*/ 404939 w 424274"/>
                <a:gd name="connsiteY14" fmla="*/ 147751 h 152167"/>
                <a:gd name="connsiteX15" fmla="*/ 422173 w 424274"/>
                <a:gd name="connsiteY15" fmla="*/ 152245 h 15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4274" h="152167">
                  <a:moveTo>
                    <a:pt x="422173" y="152245"/>
                  </a:moveTo>
                  <a:cubicBezTo>
                    <a:pt x="422249" y="152042"/>
                    <a:pt x="420839" y="151283"/>
                    <a:pt x="418070" y="150052"/>
                  </a:cubicBezTo>
                  <a:cubicBezTo>
                    <a:pt x="415327" y="148727"/>
                    <a:pt x="411124" y="147165"/>
                    <a:pt x="405675" y="145289"/>
                  </a:cubicBezTo>
                  <a:cubicBezTo>
                    <a:pt x="394728" y="141564"/>
                    <a:pt x="378408" y="137729"/>
                    <a:pt x="358127" y="134351"/>
                  </a:cubicBezTo>
                  <a:cubicBezTo>
                    <a:pt x="337883" y="130809"/>
                    <a:pt x="313549" y="128056"/>
                    <a:pt x="287629" y="121145"/>
                  </a:cubicBezTo>
                  <a:cubicBezTo>
                    <a:pt x="261708" y="114299"/>
                    <a:pt x="235063" y="101128"/>
                    <a:pt x="207657" y="86195"/>
                  </a:cubicBezTo>
                  <a:cubicBezTo>
                    <a:pt x="152920" y="55447"/>
                    <a:pt x="100075" y="33693"/>
                    <a:pt x="61404" y="19937"/>
                  </a:cubicBezTo>
                  <a:cubicBezTo>
                    <a:pt x="42061" y="13016"/>
                    <a:pt x="26225" y="7936"/>
                    <a:pt x="15227" y="4623"/>
                  </a:cubicBezTo>
                  <a:cubicBezTo>
                    <a:pt x="4215" y="1334"/>
                    <a:pt x="-1957" y="-189"/>
                    <a:pt x="-2096" y="227"/>
                  </a:cubicBezTo>
                  <a:cubicBezTo>
                    <a:pt x="-2236" y="673"/>
                    <a:pt x="3657" y="3020"/>
                    <a:pt x="14388" y="7073"/>
                  </a:cubicBezTo>
                  <a:cubicBezTo>
                    <a:pt x="26301" y="11593"/>
                    <a:pt x="41528" y="17372"/>
                    <a:pt x="59752" y="24308"/>
                  </a:cubicBezTo>
                  <a:cubicBezTo>
                    <a:pt x="97941" y="39166"/>
                    <a:pt x="149961" y="61381"/>
                    <a:pt x="204507" y="92009"/>
                  </a:cubicBezTo>
                  <a:cubicBezTo>
                    <a:pt x="231977" y="106986"/>
                    <a:pt x="259295" y="120331"/>
                    <a:pt x="286066" y="127038"/>
                  </a:cubicBezTo>
                  <a:cubicBezTo>
                    <a:pt x="312711" y="133781"/>
                    <a:pt x="337172" y="136027"/>
                    <a:pt x="357403" y="138989"/>
                  </a:cubicBezTo>
                  <a:cubicBezTo>
                    <a:pt x="377684" y="141742"/>
                    <a:pt x="393902" y="144828"/>
                    <a:pt x="404939" y="147751"/>
                  </a:cubicBezTo>
                  <a:cubicBezTo>
                    <a:pt x="415988" y="150632"/>
                    <a:pt x="421956" y="152781"/>
                    <a:pt x="422173" y="152245"/>
                  </a:cubicBezTo>
                </a:path>
              </a:pathLst>
            </a:custGeom>
            <a:solidFill>
              <a:srgbClr val="F68260"/>
            </a:solidFill>
            <a:ln w="1270" cap="flat">
              <a:noFill/>
              <a:prstDash val="solid"/>
              <a:miter/>
            </a:ln>
          </p:spPr>
          <p:txBody>
            <a:bodyPr rtlCol="0" anchor="ctr"/>
            <a:lstStyle/>
            <a:p>
              <a:endParaRPr lang="fr-FR" dirty="0"/>
            </a:p>
          </p:txBody>
        </p:sp>
        <p:sp>
          <p:nvSpPr>
            <p:cNvPr id="119" name="Freeform: Shape 118">
              <a:extLst>
                <a:ext uri="{FF2B5EF4-FFF2-40B4-BE49-F238E27FC236}">
                  <a16:creationId xmlns:a16="http://schemas.microsoft.com/office/drawing/2014/main" id="{0A79D8C8-3E94-1A36-9609-296372A181AF}"/>
                </a:ext>
              </a:extLst>
            </p:cNvPr>
            <p:cNvSpPr/>
            <p:nvPr/>
          </p:nvSpPr>
          <p:spPr>
            <a:xfrm flipV="1">
              <a:off x="6698892" y="11503977"/>
              <a:ext cx="66773" cy="73733"/>
            </a:xfrm>
            <a:custGeom>
              <a:avLst/>
              <a:gdLst>
                <a:gd name="connsiteX0" fmla="*/ 62981 w 66773"/>
                <a:gd name="connsiteY0" fmla="*/ 108 h 73733"/>
                <a:gd name="connsiteX1" fmla="*/ 59286 w 66773"/>
                <a:gd name="connsiteY1" fmla="*/ 15348 h 73733"/>
                <a:gd name="connsiteX2" fmla="*/ 42318 w 66773"/>
                <a:gd name="connsiteY2" fmla="*/ 47337 h 73733"/>
                <a:gd name="connsiteX3" fmla="*/ 12397 w 66773"/>
                <a:gd name="connsiteY3" fmla="*/ 67721 h 73733"/>
                <a:gd name="connsiteX4" fmla="*/ -2347 w 66773"/>
                <a:gd name="connsiteY4" fmla="*/ 73078 h 73733"/>
                <a:gd name="connsiteX5" fmla="*/ 13820 w 66773"/>
                <a:gd name="connsiteY5" fmla="*/ 72166 h 73733"/>
                <a:gd name="connsiteX6" fmla="*/ 47259 w 66773"/>
                <a:gd name="connsiteY6" fmla="*/ 51742 h 73733"/>
                <a:gd name="connsiteX7" fmla="*/ 63858 w 66773"/>
                <a:gd name="connsiteY7" fmla="*/ 16271 h 73733"/>
                <a:gd name="connsiteX8" fmla="*/ 62981 w 66773"/>
                <a:gd name="connsiteY8" fmla="*/ 108 h 73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773" h="73733">
                  <a:moveTo>
                    <a:pt x="62981" y="108"/>
                  </a:moveTo>
                  <a:cubicBezTo>
                    <a:pt x="61953" y="118"/>
                    <a:pt x="61711" y="6190"/>
                    <a:pt x="59286" y="15348"/>
                  </a:cubicBezTo>
                  <a:cubicBezTo>
                    <a:pt x="56923" y="24442"/>
                    <a:pt x="51818" y="36719"/>
                    <a:pt x="42318" y="47337"/>
                  </a:cubicBezTo>
                  <a:cubicBezTo>
                    <a:pt x="32819" y="57942"/>
                    <a:pt x="21186" y="64367"/>
                    <a:pt x="12397" y="67721"/>
                  </a:cubicBezTo>
                  <a:cubicBezTo>
                    <a:pt x="3558" y="71139"/>
                    <a:pt x="-2436" y="72052"/>
                    <a:pt x="-2347" y="73078"/>
                  </a:cubicBezTo>
                  <a:cubicBezTo>
                    <a:pt x="-2322" y="73853"/>
                    <a:pt x="3977" y="74642"/>
                    <a:pt x="13820" y="72166"/>
                  </a:cubicBezTo>
                  <a:cubicBezTo>
                    <a:pt x="23535" y="69790"/>
                    <a:pt x="36756" y="63464"/>
                    <a:pt x="47259" y="51742"/>
                  </a:cubicBezTo>
                  <a:cubicBezTo>
                    <a:pt x="57736" y="40034"/>
                    <a:pt x="62575" y="26203"/>
                    <a:pt x="63858" y="16271"/>
                  </a:cubicBezTo>
                  <a:cubicBezTo>
                    <a:pt x="65242" y="6225"/>
                    <a:pt x="63756" y="53"/>
                    <a:pt x="62981" y="108"/>
                  </a:cubicBezTo>
                </a:path>
              </a:pathLst>
            </a:custGeom>
            <a:solidFill>
              <a:srgbClr val="F68260"/>
            </a:solidFill>
            <a:ln w="1270" cap="flat">
              <a:noFill/>
              <a:prstDash val="solid"/>
              <a:miter/>
            </a:ln>
          </p:spPr>
          <p:txBody>
            <a:bodyPr rtlCol="0" anchor="ctr"/>
            <a:lstStyle/>
            <a:p>
              <a:endParaRPr lang="fr-FR" dirty="0"/>
            </a:p>
          </p:txBody>
        </p:sp>
        <p:sp>
          <p:nvSpPr>
            <p:cNvPr id="120" name="Freeform: Shape 119">
              <a:extLst>
                <a:ext uri="{FF2B5EF4-FFF2-40B4-BE49-F238E27FC236}">
                  <a16:creationId xmlns:a16="http://schemas.microsoft.com/office/drawing/2014/main" id="{70A13A22-1B2A-3DCE-55CE-8333377AEB72}"/>
                </a:ext>
              </a:extLst>
            </p:cNvPr>
            <p:cNvSpPr/>
            <p:nvPr/>
          </p:nvSpPr>
          <p:spPr>
            <a:xfrm flipV="1">
              <a:off x="6773690" y="11625647"/>
              <a:ext cx="98943" cy="95278"/>
            </a:xfrm>
            <a:custGeom>
              <a:avLst/>
              <a:gdLst>
                <a:gd name="connsiteX0" fmla="*/ 93265 w 98943"/>
                <a:gd name="connsiteY0" fmla="*/ 235 h 95278"/>
                <a:gd name="connsiteX1" fmla="*/ 91424 w 98943"/>
                <a:gd name="connsiteY1" fmla="*/ 21557 h 95278"/>
                <a:gd name="connsiteX2" fmla="*/ 63776 w 98943"/>
                <a:gd name="connsiteY2" fmla="*/ 63050 h 95278"/>
                <a:gd name="connsiteX3" fmla="*/ 17840 w 98943"/>
                <a:gd name="connsiteY3" fmla="*/ 86694 h 95278"/>
                <a:gd name="connsiteX4" fmla="*/ -2404 w 98943"/>
                <a:gd name="connsiteY4" fmla="*/ 95266 h 95278"/>
                <a:gd name="connsiteX5" fmla="*/ 19300 w 98943"/>
                <a:gd name="connsiteY5" fmla="*/ 91128 h 95278"/>
                <a:gd name="connsiteX6" fmla="*/ 67852 w 98943"/>
                <a:gd name="connsiteY6" fmla="*/ 68268 h 95278"/>
                <a:gd name="connsiteX7" fmla="*/ 96008 w 98943"/>
                <a:gd name="connsiteY7" fmla="*/ 22410 h 95278"/>
                <a:gd name="connsiteX8" fmla="*/ 93265 w 98943"/>
                <a:gd name="connsiteY8" fmla="*/ 235 h 95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43" h="95278">
                  <a:moveTo>
                    <a:pt x="93265" y="235"/>
                  </a:moveTo>
                  <a:cubicBezTo>
                    <a:pt x="92097" y="438"/>
                    <a:pt x="94383" y="8792"/>
                    <a:pt x="91424" y="21557"/>
                  </a:cubicBezTo>
                  <a:cubicBezTo>
                    <a:pt x="88642" y="34182"/>
                    <a:pt x="79486" y="50767"/>
                    <a:pt x="63776" y="63050"/>
                  </a:cubicBezTo>
                  <a:cubicBezTo>
                    <a:pt x="47913" y="75328"/>
                    <a:pt x="30349" y="81896"/>
                    <a:pt x="17840" y="86694"/>
                  </a:cubicBezTo>
                  <a:cubicBezTo>
                    <a:pt x="5216" y="91381"/>
                    <a:pt x="-2671" y="94353"/>
                    <a:pt x="-2404" y="95266"/>
                  </a:cubicBezTo>
                  <a:cubicBezTo>
                    <a:pt x="-2150" y="96104"/>
                    <a:pt x="6143" y="94735"/>
                    <a:pt x="19300" y="91128"/>
                  </a:cubicBezTo>
                  <a:cubicBezTo>
                    <a:pt x="32292" y="87407"/>
                    <a:pt x="50822" y="81410"/>
                    <a:pt x="67852" y="68268"/>
                  </a:cubicBezTo>
                  <a:cubicBezTo>
                    <a:pt x="84909" y="54944"/>
                    <a:pt x="94230" y="36389"/>
                    <a:pt x="96008" y="22410"/>
                  </a:cubicBezTo>
                  <a:cubicBezTo>
                    <a:pt x="97977" y="8236"/>
                    <a:pt x="93811" y="-83"/>
                    <a:pt x="93265" y="235"/>
                  </a:cubicBezTo>
                </a:path>
              </a:pathLst>
            </a:custGeom>
            <a:solidFill>
              <a:srgbClr val="F68260"/>
            </a:solidFill>
            <a:ln w="1270" cap="flat">
              <a:noFill/>
              <a:prstDash val="solid"/>
              <a:miter/>
            </a:ln>
          </p:spPr>
          <p:txBody>
            <a:bodyPr rtlCol="0" anchor="ctr"/>
            <a:lstStyle/>
            <a:p>
              <a:endParaRPr lang="fr-FR" dirty="0"/>
            </a:p>
          </p:txBody>
        </p:sp>
        <p:sp>
          <p:nvSpPr>
            <p:cNvPr id="121" name="Freeform: Shape 120">
              <a:extLst>
                <a:ext uri="{FF2B5EF4-FFF2-40B4-BE49-F238E27FC236}">
                  <a16:creationId xmlns:a16="http://schemas.microsoft.com/office/drawing/2014/main" id="{06BE2D86-B8F3-594B-72C6-293310653964}"/>
                </a:ext>
              </a:extLst>
            </p:cNvPr>
            <p:cNvSpPr/>
            <p:nvPr/>
          </p:nvSpPr>
          <p:spPr>
            <a:xfrm flipV="1">
              <a:off x="6121082" y="11581855"/>
              <a:ext cx="125812" cy="185809"/>
            </a:xfrm>
            <a:custGeom>
              <a:avLst/>
              <a:gdLst>
                <a:gd name="connsiteX0" fmla="*/ 123832 w 125812"/>
                <a:gd name="connsiteY0" fmla="*/ 26718 h 185809"/>
                <a:gd name="connsiteX1" fmla="*/ 112744 w 125812"/>
                <a:gd name="connsiteY1" fmla="*/ 20050 h 185809"/>
                <a:gd name="connsiteX2" fmla="*/ 80017 w 125812"/>
                <a:gd name="connsiteY2" fmla="*/ 7212 h 185809"/>
                <a:gd name="connsiteX3" fmla="*/ 56331 w 125812"/>
                <a:gd name="connsiteY3" fmla="*/ 758 h 185809"/>
                <a:gd name="connsiteX4" fmla="*/ 27667 w 125812"/>
                <a:gd name="connsiteY4" fmla="*/ 3729 h 185809"/>
                <a:gd name="connsiteX5" fmla="*/ 4515 w 125812"/>
                <a:gd name="connsiteY5" fmla="*/ 26033 h 185809"/>
                <a:gd name="connsiteX6" fmla="*/ -1543 w 125812"/>
                <a:gd name="connsiteY6" fmla="*/ 59802 h 185809"/>
                <a:gd name="connsiteX7" fmla="*/ 10509 w 125812"/>
                <a:gd name="connsiteY7" fmla="*/ 82152 h 185809"/>
                <a:gd name="connsiteX8" fmla="*/ 29966 w 125812"/>
                <a:gd name="connsiteY8" fmla="*/ 94956 h 185809"/>
                <a:gd name="connsiteX9" fmla="*/ 28289 w 125812"/>
                <a:gd name="connsiteY9" fmla="*/ 91245 h 185809"/>
                <a:gd name="connsiteX10" fmla="*/ 31566 w 125812"/>
                <a:gd name="connsiteY10" fmla="*/ 138959 h 185809"/>
                <a:gd name="connsiteX11" fmla="*/ 55633 w 125812"/>
                <a:gd name="connsiteY11" fmla="*/ 168031 h 185809"/>
                <a:gd name="connsiteX12" fmla="*/ 75711 w 125812"/>
                <a:gd name="connsiteY12" fmla="*/ 182164 h 185809"/>
                <a:gd name="connsiteX13" fmla="*/ 83661 w 125812"/>
                <a:gd name="connsiteY13" fmla="*/ 185990 h 185809"/>
                <a:gd name="connsiteX14" fmla="*/ 58287 w 125812"/>
                <a:gd name="connsiteY14" fmla="*/ 165059 h 185809"/>
                <a:gd name="connsiteX15" fmla="*/ 36430 w 125812"/>
                <a:gd name="connsiteY15" fmla="*/ 136573 h 185809"/>
                <a:gd name="connsiteX16" fmla="*/ 34398 w 125812"/>
                <a:gd name="connsiteY16" fmla="*/ 92962 h 185809"/>
                <a:gd name="connsiteX17" fmla="*/ 35147 w 125812"/>
                <a:gd name="connsiteY17" fmla="*/ 90511 h 185809"/>
                <a:gd name="connsiteX18" fmla="*/ 32722 w 125812"/>
                <a:gd name="connsiteY18" fmla="*/ 89241 h 185809"/>
                <a:gd name="connsiteX19" fmla="*/ 5010 w 125812"/>
                <a:gd name="connsiteY19" fmla="*/ 58875 h 185809"/>
                <a:gd name="connsiteX20" fmla="*/ 10382 w 125812"/>
                <a:gd name="connsiteY20" fmla="*/ 28787 h 185809"/>
                <a:gd name="connsiteX21" fmla="*/ 29699 w 125812"/>
                <a:gd name="connsiteY21" fmla="*/ 9469 h 185809"/>
                <a:gd name="connsiteX22" fmla="*/ 55607 w 125812"/>
                <a:gd name="connsiteY22" fmla="*/ 6205 h 185809"/>
                <a:gd name="connsiteX23" fmla="*/ 78683 w 125812"/>
                <a:gd name="connsiteY23" fmla="*/ 11691 h 185809"/>
                <a:gd name="connsiteX24" fmla="*/ 111728 w 125812"/>
                <a:gd name="connsiteY24" fmla="*/ 22412 h 185809"/>
                <a:gd name="connsiteX25" fmla="*/ 123832 w 125812"/>
                <a:gd name="connsiteY25" fmla="*/ 26718 h 185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5812" h="185809">
                  <a:moveTo>
                    <a:pt x="123832" y="26718"/>
                  </a:moveTo>
                  <a:cubicBezTo>
                    <a:pt x="124022" y="26351"/>
                    <a:pt x="120225" y="23682"/>
                    <a:pt x="112744" y="20050"/>
                  </a:cubicBezTo>
                  <a:cubicBezTo>
                    <a:pt x="105289" y="16395"/>
                    <a:pt x="94164" y="11781"/>
                    <a:pt x="80017" y="7212"/>
                  </a:cubicBezTo>
                  <a:cubicBezTo>
                    <a:pt x="72828" y="4999"/>
                    <a:pt x="65437" y="2459"/>
                    <a:pt x="56331" y="758"/>
                  </a:cubicBezTo>
                  <a:cubicBezTo>
                    <a:pt x="47238" y="-487"/>
                    <a:pt x="37395" y="440"/>
                    <a:pt x="27667" y="3729"/>
                  </a:cubicBezTo>
                  <a:cubicBezTo>
                    <a:pt x="17278" y="6790"/>
                    <a:pt x="9074" y="16047"/>
                    <a:pt x="4515" y="26033"/>
                  </a:cubicBezTo>
                  <a:cubicBezTo>
                    <a:pt x="-108" y="36075"/>
                    <a:pt x="-3143" y="47633"/>
                    <a:pt x="-1543" y="59802"/>
                  </a:cubicBezTo>
                  <a:cubicBezTo>
                    <a:pt x="-692" y="68474"/>
                    <a:pt x="4375" y="76908"/>
                    <a:pt x="10509" y="82152"/>
                  </a:cubicBezTo>
                  <a:cubicBezTo>
                    <a:pt x="16529" y="87688"/>
                    <a:pt x="23260" y="91716"/>
                    <a:pt x="29966" y="94956"/>
                  </a:cubicBezTo>
                  <a:lnTo>
                    <a:pt x="28289" y="91245"/>
                  </a:lnTo>
                  <a:cubicBezTo>
                    <a:pt x="23298" y="107919"/>
                    <a:pt x="24352" y="125902"/>
                    <a:pt x="31566" y="138959"/>
                  </a:cubicBezTo>
                  <a:cubicBezTo>
                    <a:pt x="38500" y="152041"/>
                    <a:pt x="47657" y="161170"/>
                    <a:pt x="55633" y="168031"/>
                  </a:cubicBezTo>
                  <a:cubicBezTo>
                    <a:pt x="63710" y="174828"/>
                    <a:pt x="70809" y="179257"/>
                    <a:pt x="75711" y="182164"/>
                  </a:cubicBezTo>
                  <a:cubicBezTo>
                    <a:pt x="80652" y="185022"/>
                    <a:pt x="83471" y="186307"/>
                    <a:pt x="83661" y="185990"/>
                  </a:cubicBezTo>
                  <a:cubicBezTo>
                    <a:pt x="84245" y="185160"/>
                    <a:pt x="73438" y="178890"/>
                    <a:pt x="58287" y="165059"/>
                  </a:cubicBezTo>
                  <a:cubicBezTo>
                    <a:pt x="50933" y="158074"/>
                    <a:pt x="42424" y="148752"/>
                    <a:pt x="36430" y="136573"/>
                  </a:cubicBezTo>
                  <a:cubicBezTo>
                    <a:pt x="30245" y="124404"/>
                    <a:pt x="29572" y="108733"/>
                    <a:pt x="34398" y="92962"/>
                  </a:cubicBezTo>
                  <a:lnTo>
                    <a:pt x="35147" y="90511"/>
                  </a:lnTo>
                  <a:lnTo>
                    <a:pt x="32722" y="89241"/>
                  </a:lnTo>
                  <a:cubicBezTo>
                    <a:pt x="20745" y="83040"/>
                    <a:pt x="6433" y="73872"/>
                    <a:pt x="5010" y="58875"/>
                  </a:cubicBezTo>
                  <a:cubicBezTo>
                    <a:pt x="3613" y="48586"/>
                    <a:pt x="6242" y="37920"/>
                    <a:pt x="10382" y="28787"/>
                  </a:cubicBezTo>
                  <a:cubicBezTo>
                    <a:pt x="14586" y="19629"/>
                    <a:pt x="21088" y="12188"/>
                    <a:pt x="29699" y="9469"/>
                  </a:cubicBezTo>
                  <a:cubicBezTo>
                    <a:pt x="38411" y="6348"/>
                    <a:pt x="47504" y="5292"/>
                    <a:pt x="55607" y="6205"/>
                  </a:cubicBezTo>
                  <a:cubicBezTo>
                    <a:pt x="63608" y="7451"/>
                    <a:pt x="71711" y="9827"/>
                    <a:pt x="78683" y="11691"/>
                  </a:cubicBezTo>
                  <a:cubicBezTo>
                    <a:pt x="92805" y="15615"/>
                    <a:pt x="104045" y="19515"/>
                    <a:pt x="111728" y="22412"/>
                  </a:cubicBezTo>
                  <a:cubicBezTo>
                    <a:pt x="119437" y="25280"/>
                    <a:pt x="123590" y="27160"/>
                    <a:pt x="123832" y="26718"/>
                  </a:cubicBezTo>
                </a:path>
              </a:pathLst>
            </a:custGeom>
            <a:solidFill>
              <a:srgbClr val="F68260"/>
            </a:solidFill>
            <a:ln w="1270" cap="flat">
              <a:noFill/>
              <a:prstDash val="solid"/>
              <a:miter/>
            </a:ln>
          </p:spPr>
          <p:txBody>
            <a:bodyPr rtlCol="0" anchor="ctr"/>
            <a:lstStyle/>
            <a:p>
              <a:endParaRPr lang="fr-FR" dirty="0"/>
            </a:p>
          </p:txBody>
        </p:sp>
        <p:sp>
          <p:nvSpPr>
            <p:cNvPr id="122" name="Freeform: Shape 121">
              <a:extLst>
                <a:ext uri="{FF2B5EF4-FFF2-40B4-BE49-F238E27FC236}">
                  <a16:creationId xmlns:a16="http://schemas.microsoft.com/office/drawing/2014/main" id="{8DDEFD0F-B931-2032-2327-030D07FBDBCA}"/>
                </a:ext>
              </a:extLst>
            </p:cNvPr>
            <p:cNvSpPr/>
            <p:nvPr/>
          </p:nvSpPr>
          <p:spPr>
            <a:xfrm flipV="1">
              <a:off x="6727423" y="8347011"/>
              <a:ext cx="511404" cy="1329148"/>
            </a:xfrm>
            <a:custGeom>
              <a:avLst/>
              <a:gdLst>
                <a:gd name="connsiteX0" fmla="*/ 500890 w 511404"/>
                <a:gd name="connsiteY0" fmla="*/ 501841 h 1329148"/>
                <a:gd name="connsiteX1" fmla="*/ 427128 w 511404"/>
                <a:gd name="connsiteY1" fmla="*/ 1326999 h 1329148"/>
                <a:gd name="connsiteX2" fmla="*/ 200979 w 511404"/>
                <a:gd name="connsiteY2" fmla="*/ 1186143 h 1329148"/>
                <a:gd name="connsiteX3" fmla="*/ 56746 w 511404"/>
                <a:gd name="connsiteY3" fmla="*/ 897840 h 1329148"/>
                <a:gd name="connsiteX4" fmla="*/ 32273 w 511404"/>
                <a:gd name="connsiteY4" fmla="*/ 514389 h 1329148"/>
                <a:gd name="connsiteX5" fmla="*/ 88889 w 511404"/>
                <a:gd name="connsiteY5" fmla="*/ 376073 h 1329148"/>
                <a:gd name="connsiteX6" fmla="*/ 68950 w 511404"/>
                <a:gd name="connsiteY6" fmla="*/ 125096 h 1329148"/>
                <a:gd name="connsiteX7" fmla="*/ 300560 w 511404"/>
                <a:gd name="connsiteY7" fmla="*/ 4852 h 1329148"/>
                <a:gd name="connsiteX8" fmla="*/ 488685 w 511404"/>
                <a:gd name="connsiteY8" fmla="*/ 211964 h 1329148"/>
                <a:gd name="connsiteX9" fmla="*/ 500890 w 511404"/>
                <a:gd name="connsiteY9" fmla="*/ 501841 h 1329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1404" h="1329148">
                  <a:moveTo>
                    <a:pt x="500890" y="501841"/>
                  </a:moveTo>
                  <a:cubicBezTo>
                    <a:pt x="473306" y="776949"/>
                    <a:pt x="415050" y="1050774"/>
                    <a:pt x="427128" y="1326999"/>
                  </a:cubicBezTo>
                  <a:lnTo>
                    <a:pt x="200979" y="1186143"/>
                  </a:lnTo>
                  <a:cubicBezTo>
                    <a:pt x="212206" y="1076732"/>
                    <a:pt x="113807" y="991871"/>
                    <a:pt x="56746" y="897840"/>
                  </a:cubicBezTo>
                  <a:cubicBezTo>
                    <a:pt x="-12305" y="783985"/>
                    <a:pt x="-21753" y="636106"/>
                    <a:pt x="32273" y="514389"/>
                  </a:cubicBezTo>
                  <a:cubicBezTo>
                    <a:pt x="52567" y="468669"/>
                    <a:pt x="81485" y="425540"/>
                    <a:pt x="88889" y="376073"/>
                  </a:cubicBezTo>
                  <a:cubicBezTo>
                    <a:pt x="101386" y="292456"/>
                    <a:pt x="49951" y="207481"/>
                    <a:pt x="68950" y="125096"/>
                  </a:cubicBezTo>
                  <a:cubicBezTo>
                    <a:pt x="90819" y="30252"/>
                    <a:pt x="206974" y="-21932"/>
                    <a:pt x="300560" y="4852"/>
                  </a:cubicBezTo>
                  <a:cubicBezTo>
                    <a:pt x="394146" y="31611"/>
                    <a:pt x="461101" y="118619"/>
                    <a:pt x="488685" y="211964"/>
                  </a:cubicBezTo>
                  <a:cubicBezTo>
                    <a:pt x="516269" y="305322"/>
                    <a:pt x="510605" y="404991"/>
                    <a:pt x="500890" y="501841"/>
                  </a:cubicBezTo>
                </a:path>
              </a:pathLst>
            </a:custGeom>
            <a:solidFill>
              <a:srgbClr val="17282F"/>
            </a:solidFill>
            <a:ln w="1270" cap="flat">
              <a:noFill/>
              <a:prstDash val="solid"/>
              <a:miter/>
            </a:ln>
          </p:spPr>
          <p:txBody>
            <a:bodyPr rtlCol="0" anchor="ctr"/>
            <a:lstStyle/>
            <a:p>
              <a:endParaRPr lang="fr-FR" dirty="0"/>
            </a:p>
          </p:txBody>
        </p:sp>
        <p:sp>
          <p:nvSpPr>
            <p:cNvPr id="123" name="Freeform: Shape 122">
              <a:extLst>
                <a:ext uri="{FF2B5EF4-FFF2-40B4-BE49-F238E27FC236}">
                  <a16:creationId xmlns:a16="http://schemas.microsoft.com/office/drawing/2014/main" id="{083B56A6-1BC8-BC0E-7745-654B556BDC23}"/>
                </a:ext>
              </a:extLst>
            </p:cNvPr>
            <p:cNvSpPr/>
            <p:nvPr/>
          </p:nvSpPr>
          <p:spPr>
            <a:xfrm flipV="1">
              <a:off x="6937777" y="8127252"/>
              <a:ext cx="1108001" cy="849240"/>
            </a:xfrm>
            <a:custGeom>
              <a:avLst/>
              <a:gdLst>
                <a:gd name="connsiteX0" fmla="*/ 2471 w 1108001"/>
                <a:gd name="connsiteY0" fmla="*/ 532879 h 849240"/>
                <a:gd name="connsiteX1" fmla="*/ 256687 w 1108001"/>
                <a:gd name="connsiteY1" fmla="*/ 826960 h 849240"/>
                <a:gd name="connsiteX2" fmla="*/ 637649 w 1108001"/>
                <a:gd name="connsiteY2" fmla="*/ 749502 h 849240"/>
                <a:gd name="connsiteX3" fmla="*/ 760508 w 1108001"/>
                <a:gd name="connsiteY3" fmla="*/ 638377 h 849240"/>
                <a:gd name="connsiteX4" fmla="*/ 880904 w 1108001"/>
                <a:gd name="connsiteY4" fmla="*/ 598233 h 849240"/>
                <a:gd name="connsiteX5" fmla="*/ 1058946 w 1108001"/>
                <a:gd name="connsiteY5" fmla="*/ 361352 h 849240"/>
                <a:gd name="connsiteX6" fmla="*/ 1105110 w 1108001"/>
                <a:gd name="connsiteY6" fmla="*/ 89636 h 849240"/>
                <a:gd name="connsiteX7" fmla="*/ 964737 w 1108001"/>
                <a:gd name="connsiteY7" fmla="*/ 1320 h 849240"/>
                <a:gd name="connsiteX8" fmla="*/ 823488 w 1108001"/>
                <a:gd name="connsiteY8" fmla="*/ 126136 h 849240"/>
                <a:gd name="connsiteX9" fmla="*/ 699409 w 1108001"/>
                <a:gd name="connsiteY9" fmla="*/ 271411 h 849240"/>
                <a:gd name="connsiteX10" fmla="*/ 389199 w 1108001"/>
                <a:gd name="connsiteY10" fmla="*/ 270941 h 849240"/>
                <a:gd name="connsiteX11" fmla="*/ 81224 w 1108001"/>
                <a:gd name="connsiteY11" fmla="*/ 283844 h 849240"/>
                <a:gd name="connsiteX12" fmla="*/ 2471 w 1108001"/>
                <a:gd name="connsiteY12" fmla="*/ 532879 h 84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8001" h="849240">
                  <a:moveTo>
                    <a:pt x="2471" y="532879"/>
                  </a:moveTo>
                  <a:cubicBezTo>
                    <a:pt x="27261" y="666432"/>
                    <a:pt x="128137" y="783119"/>
                    <a:pt x="256687" y="826960"/>
                  </a:cubicBezTo>
                  <a:cubicBezTo>
                    <a:pt x="385262" y="870800"/>
                    <a:pt x="536417" y="840066"/>
                    <a:pt x="637649" y="749502"/>
                  </a:cubicBezTo>
                  <a:cubicBezTo>
                    <a:pt x="678924" y="712583"/>
                    <a:pt x="712731" y="666368"/>
                    <a:pt x="760508" y="638377"/>
                  </a:cubicBezTo>
                  <a:cubicBezTo>
                    <a:pt x="814458" y="606754"/>
                    <a:pt x="821392" y="617461"/>
                    <a:pt x="880904" y="598233"/>
                  </a:cubicBezTo>
                  <a:cubicBezTo>
                    <a:pt x="940404" y="579005"/>
                    <a:pt x="1056838" y="423862"/>
                    <a:pt x="1058946" y="361352"/>
                  </a:cubicBezTo>
                  <a:lnTo>
                    <a:pt x="1105110" y="89636"/>
                  </a:lnTo>
                  <a:cubicBezTo>
                    <a:pt x="1106749" y="25412"/>
                    <a:pt x="1026662" y="-15774"/>
                    <a:pt x="964737" y="1320"/>
                  </a:cubicBezTo>
                  <a:cubicBezTo>
                    <a:pt x="902787" y="18414"/>
                    <a:pt x="859022" y="72605"/>
                    <a:pt x="823488" y="126136"/>
                  </a:cubicBezTo>
                  <a:cubicBezTo>
                    <a:pt x="787966" y="179666"/>
                    <a:pt x="754158" y="237794"/>
                    <a:pt x="699409" y="271411"/>
                  </a:cubicBezTo>
                  <a:cubicBezTo>
                    <a:pt x="608617" y="327151"/>
                    <a:pt x="492043" y="298767"/>
                    <a:pt x="389199" y="270941"/>
                  </a:cubicBezTo>
                  <a:cubicBezTo>
                    <a:pt x="286354" y="243128"/>
                    <a:pt x="166796" y="220382"/>
                    <a:pt x="81224" y="283844"/>
                  </a:cubicBezTo>
                  <a:cubicBezTo>
                    <a:pt x="7487" y="338518"/>
                    <a:pt x="-14293" y="442620"/>
                    <a:pt x="2471" y="532879"/>
                  </a:cubicBezTo>
                </a:path>
              </a:pathLst>
            </a:custGeom>
            <a:solidFill>
              <a:srgbClr val="17282F"/>
            </a:solidFill>
            <a:ln w="1270" cap="flat">
              <a:noFill/>
              <a:prstDash val="solid"/>
              <a:miter/>
            </a:ln>
          </p:spPr>
          <p:txBody>
            <a:bodyPr rtlCol="0" anchor="ctr"/>
            <a:lstStyle/>
            <a:p>
              <a:endParaRPr lang="fr-FR" dirty="0"/>
            </a:p>
          </p:txBody>
        </p:sp>
        <p:sp>
          <p:nvSpPr>
            <p:cNvPr id="124" name="Freeform: Shape 123">
              <a:extLst>
                <a:ext uri="{FF2B5EF4-FFF2-40B4-BE49-F238E27FC236}">
                  <a16:creationId xmlns:a16="http://schemas.microsoft.com/office/drawing/2014/main" id="{9DC857FE-DC1A-ACAA-614E-3F687342B294}"/>
                </a:ext>
              </a:extLst>
            </p:cNvPr>
            <p:cNvSpPr/>
            <p:nvPr/>
          </p:nvSpPr>
          <p:spPr>
            <a:xfrm flipV="1">
              <a:off x="6910217" y="8438596"/>
              <a:ext cx="971414" cy="1958528"/>
            </a:xfrm>
            <a:custGeom>
              <a:avLst/>
              <a:gdLst>
                <a:gd name="connsiteX0" fmla="*/ -2772 w 971414"/>
                <a:gd name="connsiteY0" fmla="*/ 1560201 h 1958528"/>
                <a:gd name="connsiteX1" fmla="*/ 281175 w 971414"/>
                <a:gd name="connsiteY1" fmla="*/ 1956530 h 1958528"/>
                <a:gd name="connsiteX2" fmla="*/ 843772 w 971414"/>
                <a:gd name="connsiteY2" fmla="*/ 1849825 h 1958528"/>
                <a:gd name="connsiteX3" fmla="*/ 943594 w 971414"/>
                <a:gd name="connsiteY3" fmla="*/ 1749533 h 1958528"/>
                <a:gd name="connsiteX4" fmla="*/ 964740 w 971414"/>
                <a:gd name="connsiteY4" fmla="*/ 409658 h 1958528"/>
                <a:gd name="connsiteX5" fmla="*/ 968613 w 971414"/>
                <a:gd name="connsiteY5" fmla="*/ 409061 h 1958528"/>
                <a:gd name="connsiteX6" fmla="*/ 399768 w 971414"/>
                <a:gd name="connsiteY6" fmla="*/ 9747 h 1958528"/>
                <a:gd name="connsiteX7" fmla="*/ 360918 w 971414"/>
                <a:gd name="connsiteY7" fmla="*/ 293046 h 1958528"/>
                <a:gd name="connsiteX8" fmla="*/ 357197 w 971414"/>
                <a:gd name="connsiteY8" fmla="*/ 292348 h 1958528"/>
                <a:gd name="connsiteX9" fmla="*/ 355063 w 971414"/>
                <a:gd name="connsiteY9" fmla="*/ 320313 h 1958528"/>
                <a:gd name="connsiteX10" fmla="*/ 341424 w 971414"/>
                <a:gd name="connsiteY10" fmla="*/ 503625 h 1958528"/>
                <a:gd name="connsiteX11" fmla="*/ 331010 w 971414"/>
                <a:gd name="connsiteY11" fmla="*/ 654666 h 1958528"/>
                <a:gd name="connsiteX12" fmla="*/ 36167 w 971414"/>
                <a:gd name="connsiteY12" fmla="*/ 972801 h 1958528"/>
                <a:gd name="connsiteX13" fmla="*/ -2772 w 971414"/>
                <a:gd name="connsiteY13" fmla="*/ 1560201 h 195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1414" h="1958528">
                  <a:moveTo>
                    <a:pt x="-2772" y="1560201"/>
                  </a:moveTo>
                  <a:cubicBezTo>
                    <a:pt x="-2276" y="1738992"/>
                    <a:pt x="102575" y="1964620"/>
                    <a:pt x="281175" y="1956530"/>
                  </a:cubicBezTo>
                  <a:lnTo>
                    <a:pt x="843772" y="1849825"/>
                  </a:lnTo>
                  <a:cubicBezTo>
                    <a:pt x="898039" y="1847374"/>
                    <a:pt x="941397" y="1803813"/>
                    <a:pt x="943594" y="1749533"/>
                  </a:cubicBezTo>
                  <a:lnTo>
                    <a:pt x="964740" y="409658"/>
                  </a:lnTo>
                  <a:cubicBezTo>
                    <a:pt x="966061" y="409442"/>
                    <a:pt x="967280" y="409264"/>
                    <a:pt x="968613" y="409061"/>
                  </a:cubicBezTo>
                  <a:cubicBezTo>
                    <a:pt x="968613" y="409061"/>
                    <a:pt x="773148" y="-82518"/>
                    <a:pt x="399768" y="9747"/>
                  </a:cubicBezTo>
                  <a:cubicBezTo>
                    <a:pt x="325727" y="28035"/>
                    <a:pt x="380400" y="212262"/>
                    <a:pt x="360918" y="293046"/>
                  </a:cubicBezTo>
                  <a:lnTo>
                    <a:pt x="357197" y="292348"/>
                  </a:lnTo>
                  <a:cubicBezTo>
                    <a:pt x="356435" y="302038"/>
                    <a:pt x="355749" y="311055"/>
                    <a:pt x="355063" y="320313"/>
                  </a:cubicBezTo>
                  <a:cubicBezTo>
                    <a:pt x="337106" y="413836"/>
                    <a:pt x="341424" y="503625"/>
                    <a:pt x="341424" y="503625"/>
                  </a:cubicBezTo>
                  <a:cubicBezTo>
                    <a:pt x="333664" y="611435"/>
                    <a:pt x="331010" y="655682"/>
                    <a:pt x="331010" y="654666"/>
                  </a:cubicBezTo>
                  <a:cubicBezTo>
                    <a:pt x="331010" y="654666"/>
                    <a:pt x="101191" y="678745"/>
                    <a:pt x="36167" y="972801"/>
                  </a:cubicBezTo>
                  <a:cubicBezTo>
                    <a:pt x="3820" y="1119029"/>
                    <a:pt x="-3330" y="1361573"/>
                    <a:pt x="-2772" y="1560201"/>
                  </a:cubicBezTo>
                </a:path>
              </a:pathLst>
            </a:custGeom>
            <a:solidFill>
              <a:srgbClr val="F8A58D"/>
            </a:solidFill>
            <a:ln w="1270" cap="flat">
              <a:noFill/>
              <a:prstDash val="solid"/>
              <a:miter/>
            </a:ln>
          </p:spPr>
          <p:txBody>
            <a:bodyPr rtlCol="0" anchor="ctr"/>
            <a:lstStyle/>
            <a:p>
              <a:endParaRPr lang="fr-FR" dirty="0"/>
            </a:p>
          </p:txBody>
        </p:sp>
        <p:sp>
          <p:nvSpPr>
            <p:cNvPr id="125" name="Freeform: Shape 124">
              <a:extLst>
                <a:ext uri="{FF2B5EF4-FFF2-40B4-BE49-F238E27FC236}">
                  <a16:creationId xmlns:a16="http://schemas.microsoft.com/office/drawing/2014/main" id="{727165A6-0A07-5BBA-7AC7-49989976317D}"/>
                </a:ext>
              </a:extLst>
            </p:cNvPr>
            <p:cNvSpPr/>
            <p:nvPr/>
          </p:nvSpPr>
          <p:spPr>
            <a:xfrm flipV="1">
              <a:off x="7008953" y="9032265"/>
              <a:ext cx="76234" cy="72924"/>
            </a:xfrm>
            <a:custGeom>
              <a:avLst/>
              <a:gdLst>
                <a:gd name="connsiteX0" fmla="*/ -2552 w 76234"/>
                <a:gd name="connsiteY0" fmla="*/ 34110 h 72924"/>
                <a:gd name="connsiteX1" fmla="*/ 36488 w 76234"/>
                <a:gd name="connsiteY1" fmla="*/ -2098 h 72924"/>
                <a:gd name="connsiteX2" fmla="*/ 73660 w 76234"/>
                <a:gd name="connsiteY2" fmla="*/ 34593 h 72924"/>
                <a:gd name="connsiteX3" fmla="*/ 34672 w 76234"/>
                <a:gd name="connsiteY3" fmla="*/ 70826 h 72924"/>
                <a:gd name="connsiteX4" fmla="*/ -2552 w 76234"/>
                <a:gd name="connsiteY4" fmla="*/ 34110 h 72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4" h="72924">
                  <a:moveTo>
                    <a:pt x="-2552" y="34110"/>
                  </a:moveTo>
                  <a:cubicBezTo>
                    <a:pt x="-2057" y="13955"/>
                    <a:pt x="15418" y="-2237"/>
                    <a:pt x="36488" y="-2098"/>
                  </a:cubicBezTo>
                  <a:cubicBezTo>
                    <a:pt x="57493" y="-1958"/>
                    <a:pt x="74156" y="14438"/>
                    <a:pt x="73660" y="34593"/>
                  </a:cubicBezTo>
                  <a:cubicBezTo>
                    <a:pt x="73153" y="54748"/>
                    <a:pt x="55677" y="70953"/>
                    <a:pt x="34672" y="70826"/>
                  </a:cubicBezTo>
                  <a:cubicBezTo>
                    <a:pt x="13615" y="70686"/>
                    <a:pt x="-3060" y="54252"/>
                    <a:pt x="-2552" y="34110"/>
                  </a:cubicBezTo>
                </a:path>
              </a:pathLst>
            </a:custGeom>
            <a:solidFill>
              <a:srgbClr val="17282F"/>
            </a:solidFill>
            <a:ln w="1270" cap="flat">
              <a:noFill/>
              <a:prstDash val="solid"/>
              <a:miter/>
            </a:ln>
          </p:spPr>
          <p:txBody>
            <a:bodyPr rtlCol="0" anchor="ctr"/>
            <a:lstStyle/>
            <a:p>
              <a:endParaRPr lang="fr-FR" dirty="0"/>
            </a:p>
          </p:txBody>
        </p:sp>
        <p:sp>
          <p:nvSpPr>
            <p:cNvPr id="126" name="Freeform: Shape 125">
              <a:extLst>
                <a:ext uri="{FF2B5EF4-FFF2-40B4-BE49-F238E27FC236}">
                  <a16:creationId xmlns:a16="http://schemas.microsoft.com/office/drawing/2014/main" id="{C29FAAB4-32D8-C318-4D63-5FFA04344A75}"/>
                </a:ext>
              </a:extLst>
            </p:cNvPr>
            <p:cNvSpPr/>
            <p:nvPr/>
          </p:nvSpPr>
          <p:spPr>
            <a:xfrm flipV="1">
              <a:off x="6969617" y="8913215"/>
              <a:ext cx="151087" cy="45318"/>
            </a:xfrm>
            <a:custGeom>
              <a:avLst/>
              <a:gdLst>
                <a:gd name="connsiteX0" fmla="*/ -1849 w 151087"/>
                <a:gd name="connsiteY0" fmla="*/ -1591 h 45318"/>
                <a:gd name="connsiteX1" fmla="*/ 71722 w 151087"/>
                <a:gd name="connsiteY1" fmla="*/ 19161 h 45318"/>
                <a:gd name="connsiteX2" fmla="*/ 148100 w 151087"/>
                <a:gd name="connsiteY2" fmla="*/ 8124 h 45318"/>
                <a:gd name="connsiteX3" fmla="*/ 131133 w 151087"/>
                <a:gd name="connsiteY3" fmla="*/ 27898 h 45318"/>
                <a:gd name="connsiteX4" fmla="*/ 69614 w 151087"/>
                <a:gd name="connsiteY4" fmla="*/ 42884 h 45318"/>
                <a:gd name="connsiteX5" fmla="*/ 11448 w 151087"/>
                <a:gd name="connsiteY5" fmla="*/ 20151 h 45318"/>
                <a:gd name="connsiteX6" fmla="*/ -1849 w 151087"/>
                <a:gd name="connsiteY6" fmla="*/ -1591 h 45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087" h="45318">
                  <a:moveTo>
                    <a:pt x="-1849" y="-1591"/>
                  </a:moveTo>
                  <a:cubicBezTo>
                    <a:pt x="3180" y="-6277"/>
                    <a:pt x="30752" y="16811"/>
                    <a:pt x="71722" y="19161"/>
                  </a:cubicBezTo>
                  <a:cubicBezTo>
                    <a:pt x="112616" y="22107"/>
                    <a:pt x="143960" y="2841"/>
                    <a:pt x="148100" y="8124"/>
                  </a:cubicBezTo>
                  <a:cubicBezTo>
                    <a:pt x="150157" y="10474"/>
                    <a:pt x="144798" y="19148"/>
                    <a:pt x="131133" y="27898"/>
                  </a:cubicBezTo>
                  <a:cubicBezTo>
                    <a:pt x="117684" y="36611"/>
                    <a:pt x="95141" y="44523"/>
                    <a:pt x="69614" y="42884"/>
                  </a:cubicBezTo>
                  <a:cubicBezTo>
                    <a:pt x="44112" y="41195"/>
                    <a:pt x="23208" y="30502"/>
                    <a:pt x="11448" y="20151"/>
                  </a:cubicBezTo>
                  <a:cubicBezTo>
                    <a:pt x="-566" y="9724"/>
                    <a:pt x="-4300" y="491"/>
                    <a:pt x="-1849" y="-1591"/>
                  </a:cubicBezTo>
                </a:path>
              </a:pathLst>
            </a:custGeom>
            <a:solidFill>
              <a:srgbClr val="17282F"/>
            </a:solidFill>
            <a:ln w="1270" cap="flat">
              <a:noFill/>
              <a:prstDash val="solid"/>
              <a:miter/>
            </a:ln>
          </p:spPr>
          <p:txBody>
            <a:bodyPr rtlCol="0" anchor="ctr"/>
            <a:lstStyle/>
            <a:p>
              <a:endParaRPr lang="fr-FR" dirty="0"/>
            </a:p>
          </p:txBody>
        </p:sp>
        <p:sp>
          <p:nvSpPr>
            <p:cNvPr id="127" name="Freeform: Shape 126">
              <a:extLst>
                <a:ext uri="{FF2B5EF4-FFF2-40B4-BE49-F238E27FC236}">
                  <a16:creationId xmlns:a16="http://schemas.microsoft.com/office/drawing/2014/main" id="{1B67919C-BB8A-8B79-B7F1-CBEA0F7EB1B7}"/>
                </a:ext>
              </a:extLst>
            </p:cNvPr>
            <p:cNvSpPr/>
            <p:nvPr/>
          </p:nvSpPr>
          <p:spPr>
            <a:xfrm flipV="1">
              <a:off x="7379183" y="9011589"/>
              <a:ext cx="76234" cy="72924"/>
            </a:xfrm>
            <a:custGeom>
              <a:avLst/>
              <a:gdLst>
                <a:gd name="connsiteX0" fmla="*/ -2805 w 76234"/>
                <a:gd name="connsiteY0" fmla="*/ 34092 h 72924"/>
                <a:gd name="connsiteX1" fmla="*/ 36222 w 76234"/>
                <a:gd name="connsiteY1" fmla="*/ -2116 h 72924"/>
                <a:gd name="connsiteX2" fmla="*/ 73408 w 76234"/>
                <a:gd name="connsiteY2" fmla="*/ 34574 h 72924"/>
                <a:gd name="connsiteX3" fmla="*/ 34406 w 76234"/>
                <a:gd name="connsiteY3" fmla="*/ 70807 h 72924"/>
                <a:gd name="connsiteX4" fmla="*/ -2805 w 76234"/>
                <a:gd name="connsiteY4" fmla="*/ 34092 h 72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4" h="72924">
                  <a:moveTo>
                    <a:pt x="-2805" y="34092"/>
                  </a:moveTo>
                  <a:cubicBezTo>
                    <a:pt x="-2310" y="13937"/>
                    <a:pt x="15178" y="-2256"/>
                    <a:pt x="36222" y="-2116"/>
                  </a:cubicBezTo>
                  <a:cubicBezTo>
                    <a:pt x="57228" y="-1964"/>
                    <a:pt x="73903" y="14432"/>
                    <a:pt x="73408" y="34574"/>
                  </a:cubicBezTo>
                  <a:cubicBezTo>
                    <a:pt x="72912" y="54729"/>
                    <a:pt x="55424" y="70934"/>
                    <a:pt x="34406" y="70807"/>
                  </a:cubicBezTo>
                  <a:cubicBezTo>
                    <a:pt x="13362" y="70680"/>
                    <a:pt x="-3300" y="54234"/>
                    <a:pt x="-2805" y="34092"/>
                  </a:cubicBezTo>
                </a:path>
              </a:pathLst>
            </a:custGeom>
            <a:solidFill>
              <a:srgbClr val="17282F"/>
            </a:solidFill>
            <a:ln w="1270" cap="flat">
              <a:noFill/>
              <a:prstDash val="solid"/>
              <a:miter/>
            </a:ln>
          </p:spPr>
          <p:txBody>
            <a:bodyPr rtlCol="0" anchor="ctr"/>
            <a:lstStyle/>
            <a:p>
              <a:endParaRPr lang="fr-FR" dirty="0"/>
            </a:p>
          </p:txBody>
        </p:sp>
        <p:sp>
          <p:nvSpPr>
            <p:cNvPr id="128" name="Freeform: Shape 127">
              <a:extLst>
                <a:ext uri="{FF2B5EF4-FFF2-40B4-BE49-F238E27FC236}">
                  <a16:creationId xmlns:a16="http://schemas.microsoft.com/office/drawing/2014/main" id="{00A3B418-648A-3710-9D34-4DC3D763D6F7}"/>
                </a:ext>
              </a:extLst>
            </p:cNvPr>
            <p:cNvSpPr/>
            <p:nvPr/>
          </p:nvSpPr>
          <p:spPr>
            <a:xfrm flipV="1">
              <a:off x="7372825" y="8896615"/>
              <a:ext cx="151090" cy="45318"/>
            </a:xfrm>
            <a:custGeom>
              <a:avLst/>
              <a:gdLst>
                <a:gd name="connsiteX0" fmla="*/ -2132 w 151090"/>
                <a:gd name="connsiteY0" fmla="*/ -1606 h 45318"/>
                <a:gd name="connsiteX1" fmla="*/ 71452 w 151090"/>
                <a:gd name="connsiteY1" fmla="*/ 19146 h 45318"/>
                <a:gd name="connsiteX2" fmla="*/ 147829 w 151090"/>
                <a:gd name="connsiteY2" fmla="*/ 8110 h 45318"/>
                <a:gd name="connsiteX3" fmla="*/ 130862 w 151090"/>
                <a:gd name="connsiteY3" fmla="*/ 27884 h 45318"/>
                <a:gd name="connsiteX4" fmla="*/ 69343 w 151090"/>
                <a:gd name="connsiteY4" fmla="*/ 42870 h 45318"/>
                <a:gd name="connsiteX5" fmla="*/ 11165 w 151090"/>
                <a:gd name="connsiteY5" fmla="*/ 20137 h 45318"/>
                <a:gd name="connsiteX6" fmla="*/ -2132 w 151090"/>
                <a:gd name="connsiteY6" fmla="*/ -1606 h 45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090" h="45318">
                  <a:moveTo>
                    <a:pt x="-2132" y="-1606"/>
                  </a:moveTo>
                  <a:cubicBezTo>
                    <a:pt x="2910" y="-6292"/>
                    <a:pt x="30507" y="16784"/>
                    <a:pt x="71452" y="19146"/>
                  </a:cubicBezTo>
                  <a:cubicBezTo>
                    <a:pt x="112346" y="22092"/>
                    <a:pt x="143689" y="2827"/>
                    <a:pt x="147829" y="8110"/>
                  </a:cubicBezTo>
                  <a:cubicBezTo>
                    <a:pt x="149874" y="10459"/>
                    <a:pt x="144578" y="19133"/>
                    <a:pt x="130862" y="27884"/>
                  </a:cubicBezTo>
                  <a:cubicBezTo>
                    <a:pt x="117413" y="36608"/>
                    <a:pt x="94870" y="44508"/>
                    <a:pt x="69343" y="42870"/>
                  </a:cubicBezTo>
                  <a:cubicBezTo>
                    <a:pt x="43842" y="41181"/>
                    <a:pt x="22937" y="30500"/>
                    <a:pt x="11165" y="20137"/>
                  </a:cubicBezTo>
                  <a:cubicBezTo>
                    <a:pt x="-811" y="9710"/>
                    <a:pt x="-4571" y="477"/>
                    <a:pt x="-2132" y="-1606"/>
                  </a:cubicBezTo>
                </a:path>
              </a:pathLst>
            </a:custGeom>
            <a:solidFill>
              <a:srgbClr val="17282F"/>
            </a:solidFill>
            <a:ln w="1270" cap="flat">
              <a:noFill/>
              <a:prstDash val="solid"/>
              <a:miter/>
            </a:ln>
          </p:spPr>
          <p:txBody>
            <a:bodyPr rtlCol="0" anchor="ctr"/>
            <a:lstStyle/>
            <a:p>
              <a:endParaRPr lang="fr-FR" dirty="0"/>
            </a:p>
          </p:txBody>
        </p:sp>
        <p:sp>
          <p:nvSpPr>
            <p:cNvPr id="129" name="Freeform: Shape 128">
              <a:extLst>
                <a:ext uri="{FF2B5EF4-FFF2-40B4-BE49-F238E27FC236}">
                  <a16:creationId xmlns:a16="http://schemas.microsoft.com/office/drawing/2014/main" id="{1463EDEE-2418-AF3C-FF5E-729CE849C4A3}"/>
                </a:ext>
              </a:extLst>
            </p:cNvPr>
            <p:cNvSpPr/>
            <p:nvPr/>
          </p:nvSpPr>
          <p:spPr>
            <a:xfrm flipV="1">
              <a:off x="7136879" y="8911600"/>
              <a:ext cx="106259" cy="346497"/>
            </a:xfrm>
            <a:custGeom>
              <a:avLst/>
              <a:gdLst>
                <a:gd name="connsiteX0" fmla="*/ 103599 w 106259"/>
                <a:gd name="connsiteY0" fmla="*/ 1891 h 346497"/>
                <a:gd name="connsiteX1" fmla="*/ 36327 w 106259"/>
                <a:gd name="connsiteY1" fmla="*/ 9892 h 346497"/>
                <a:gd name="connsiteX2" fmla="*/ 13581 w 106259"/>
                <a:gd name="connsiteY2" fmla="*/ 18858 h 346497"/>
                <a:gd name="connsiteX3" fmla="*/ 18699 w 106259"/>
                <a:gd name="connsiteY3" fmla="*/ 50291 h 346497"/>
                <a:gd name="connsiteX4" fmla="*/ 44849 w 106259"/>
                <a:gd name="connsiteY4" fmla="*/ 131825 h 346497"/>
                <a:gd name="connsiteX5" fmla="*/ 101783 w 106259"/>
                <a:gd name="connsiteY5" fmla="*/ 344397 h 346497"/>
                <a:gd name="connsiteX6" fmla="*/ 27869 w 106259"/>
                <a:gd name="connsiteY6" fmla="*/ 136905 h 346497"/>
                <a:gd name="connsiteX7" fmla="*/ 3053 w 106259"/>
                <a:gd name="connsiteY7" fmla="*/ 54977 h 346497"/>
                <a:gd name="connsiteX8" fmla="*/ 94 w 106259"/>
                <a:gd name="connsiteY8" fmla="*/ 13588 h 346497"/>
                <a:gd name="connsiteX9" fmla="*/ 18217 w 106259"/>
                <a:gd name="connsiteY9" fmla="*/ -675 h 346497"/>
                <a:gd name="connsiteX10" fmla="*/ 36136 w 106259"/>
                <a:gd name="connsiteY10" fmla="*/ -2072 h 346497"/>
                <a:gd name="connsiteX11" fmla="*/ 103599 w 106259"/>
                <a:gd name="connsiteY11" fmla="*/ 1891 h 34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259" h="346497">
                  <a:moveTo>
                    <a:pt x="103599" y="1891"/>
                  </a:moveTo>
                  <a:cubicBezTo>
                    <a:pt x="103650" y="4228"/>
                    <a:pt x="77920" y="7111"/>
                    <a:pt x="36327" y="9892"/>
                  </a:cubicBezTo>
                  <a:cubicBezTo>
                    <a:pt x="25799" y="10349"/>
                    <a:pt x="15779" y="11835"/>
                    <a:pt x="13581" y="18858"/>
                  </a:cubicBezTo>
                  <a:cubicBezTo>
                    <a:pt x="10660" y="26275"/>
                    <a:pt x="14356" y="37807"/>
                    <a:pt x="18699" y="50291"/>
                  </a:cubicBezTo>
                  <a:cubicBezTo>
                    <a:pt x="27018" y="76199"/>
                    <a:pt x="35705" y="103364"/>
                    <a:pt x="44849" y="131825"/>
                  </a:cubicBezTo>
                  <a:cubicBezTo>
                    <a:pt x="80980" y="247839"/>
                    <a:pt x="106469" y="342988"/>
                    <a:pt x="101783" y="344397"/>
                  </a:cubicBezTo>
                  <a:cubicBezTo>
                    <a:pt x="97096" y="345807"/>
                    <a:pt x="64000" y="252919"/>
                    <a:pt x="27869" y="136905"/>
                  </a:cubicBezTo>
                  <a:cubicBezTo>
                    <a:pt x="19207" y="108304"/>
                    <a:pt x="10927" y="81050"/>
                    <a:pt x="3053" y="54977"/>
                  </a:cubicBezTo>
                  <a:cubicBezTo>
                    <a:pt x="-198" y="42848"/>
                    <a:pt x="-6193" y="28955"/>
                    <a:pt x="94" y="13588"/>
                  </a:cubicBezTo>
                  <a:cubicBezTo>
                    <a:pt x="3383" y="5942"/>
                    <a:pt x="11410" y="735"/>
                    <a:pt x="18217" y="-675"/>
                  </a:cubicBezTo>
                  <a:cubicBezTo>
                    <a:pt x="25049" y="-2313"/>
                    <a:pt x="30942" y="-2072"/>
                    <a:pt x="36136" y="-2072"/>
                  </a:cubicBezTo>
                  <a:cubicBezTo>
                    <a:pt x="77818" y="-1805"/>
                    <a:pt x="103586" y="-446"/>
                    <a:pt x="103599" y="1891"/>
                  </a:cubicBezTo>
                </a:path>
              </a:pathLst>
            </a:custGeom>
            <a:solidFill>
              <a:srgbClr val="17282F"/>
            </a:solidFill>
            <a:ln w="1270" cap="flat">
              <a:noFill/>
              <a:prstDash val="solid"/>
              <a:miter/>
            </a:ln>
          </p:spPr>
          <p:txBody>
            <a:bodyPr rtlCol="0" anchor="ctr"/>
            <a:lstStyle/>
            <a:p>
              <a:endParaRPr lang="fr-FR" dirty="0"/>
            </a:p>
          </p:txBody>
        </p:sp>
        <p:sp>
          <p:nvSpPr>
            <p:cNvPr id="130" name="Freeform: Shape 129">
              <a:extLst>
                <a:ext uri="{FF2B5EF4-FFF2-40B4-BE49-F238E27FC236}">
                  <a16:creationId xmlns:a16="http://schemas.microsoft.com/office/drawing/2014/main" id="{E9C4C4EF-53A3-F6C0-EC3B-AD54947CF61C}"/>
                </a:ext>
              </a:extLst>
            </p:cNvPr>
            <p:cNvSpPr/>
            <p:nvPr/>
          </p:nvSpPr>
          <p:spPr>
            <a:xfrm flipV="1">
              <a:off x="7244028" y="9610674"/>
              <a:ext cx="391223" cy="203153"/>
            </a:xfrm>
            <a:custGeom>
              <a:avLst/>
              <a:gdLst>
                <a:gd name="connsiteX0" fmla="*/ -2831 w 391223"/>
                <a:gd name="connsiteY0" fmla="*/ 71632 h 203153"/>
                <a:gd name="connsiteX1" fmla="*/ 388392 w 391223"/>
                <a:gd name="connsiteY1" fmla="*/ 201629 h 203153"/>
                <a:gd name="connsiteX2" fmla="*/ 1716 w 391223"/>
                <a:gd name="connsiteY2" fmla="*/ -1190 h 203153"/>
                <a:gd name="connsiteX3" fmla="*/ -2831 w 391223"/>
                <a:gd name="connsiteY3" fmla="*/ 71632 h 203153"/>
              </a:gdLst>
              <a:ahLst/>
              <a:cxnLst>
                <a:cxn ang="0">
                  <a:pos x="connsiteX0" y="connsiteY0"/>
                </a:cxn>
                <a:cxn ang="0">
                  <a:pos x="connsiteX1" y="connsiteY1"/>
                </a:cxn>
                <a:cxn ang="0">
                  <a:pos x="connsiteX2" y="connsiteY2"/>
                </a:cxn>
                <a:cxn ang="0">
                  <a:pos x="connsiteX3" y="connsiteY3"/>
                </a:cxn>
              </a:cxnLst>
              <a:rect l="l" t="t" r="r" b="b"/>
              <a:pathLst>
                <a:path w="391223" h="203153">
                  <a:moveTo>
                    <a:pt x="-2831" y="71632"/>
                  </a:moveTo>
                  <a:cubicBezTo>
                    <a:pt x="-2831" y="71632"/>
                    <a:pt x="197664" y="70769"/>
                    <a:pt x="388392" y="201629"/>
                  </a:cubicBezTo>
                  <a:cubicBezTo>
                    <a:pt x="388392" y="201629"/>
                    <a:pt x="300534" y="-11083"/>
                    <a:pt x="1716" y="-1190"/>
                  </a:cubicBezTo>
                  <a:lnTo>
                    <a:pt x="-2831" y="71632"/>
                  </a:lnTo>
                </a:path>
              </a:pathLst>
            </a:custGeom>
            <a:solidFill>
              <a:srgbClr val="F68260"/>
            </a:solidFill>
            <a:ln w="1270" cap="flat">
              <a:noFill/>
              <a:prstDash val="solid"/>
              <a:miter/>
            </a:ln>
          </p:spPr>
          <p:txBody>
            <a:bodyPr rtlCol="0" anchor="ctr"/>
            <a:lstStyle/>
            <a:p>
              <a:endParaRPr lang="fr-FR" dirty="0"/>
            </a:p>
          </p:txBody>
        </p:sp>
        <p:sp>
          <p:nvSpPr>
            <p:cNvPr id="131" name="Freeform: Shape 130">
              <a:extLst>
                <a:ext uri="{FF2B5EF4-FFF2-40B4-BE49-F238E27FC236}">
                  <a16:creationId xmlns:a16="http://schemas.microsoft.com/office/drawing/2014/main" id="{97442A54-0681-DEB7-70A7-064F24D4D344}"/>
                </a:ext>
              </a:extLst>
            </p:cNvPr>
            <p:cNvSpPr/>
            <p:nvPr/>
          </p:nvSpPr>
          <p:spPr>
            <a:xfrm flipV="1">
              <a:off x="7262790" y="9320334"/>
              <a:ext cx="127460" cy="89219"/>
            </a:xfrm>
            <a:custGeom>
              <a:avLst/>
              <a:gdLst>
                <a:gd name="connsiteX0" fmla="*/ 874 w 127460"/>
                <a:gd name="connsiteY0" fmla="*/ 55897 h 89219"/>
                <a:gd name="connsiteX1" fmla="*/ 65402 w 127460"/>
                <a:gd name="connsiteY1" fmla="*/ 87304 h 89219"/>
                <a:gd name="connsiteX2" fmla="*/ 113447 w 127460"/>
                <a:gd name="connsiteY2" fmla="*/ 65143 h 89219"/>
                <a:gd name="connsiteX3" fmla="*/ 119632 w 127460"/>
                <a:gd name="connsiteY3" fmla="*/ 16489 h 89219"/>
                <a:gd name="connsiteX4" fmla="*/ 66736 w 127460"/>
                <a:gd name="connsiteY4" fmla="*/ -326 h 89219"/>
                <a:gd name="connsiteX5" fmla="*/ 12494 w 127460"/>
                <a:gd name="connsiteY5" fmla="*/ 27779 h 89219"/>
                <a:gd name="connsiteX6" fmla="*/ 61 w 127460"/>
                <a:gd name="connsiteY6" fmla="*/ 39209 h 89219"/>
                <a:gd name="connsiteX7" fmla="*/ -803 w 127460"/>
                <a:gd name="connsiteY7" fmla="*/ 54449 h 8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460" h="89219">
                  <a:moveTo>
                    <a:pt x="874" y="55897"/>
                  </a:moveTo>
                  <a:cubicBezTo>
                    <a:pt x="14425" y="76281"/>
                    <a:pt x="39609" y="88510"/>
                    <a:pt x="65402" y="87304"/>
                  </a:cubicBezTo>
                  <a:cubicBezTo>
                    <a:pt x="83297" y="86466"/>
                    <a:pt x="101775" y="78960"/>
                    <a:pt x="113447" y="65143"/>
                  </a:cubicBezTo>
                  <a:cubicBezTo>
                    <a:pt x="125118" y="51325"/>
                    <a:pt x="128623" y="30890"/>
                    <a:pt x="119632" y="16489"/>
                  </a:cubicBezTo>
                  <a:cubicBezTo>
                    <a:pt x="109522" y="284"/>
                    <a:pt x="86637" y="-4695"/>
                    <a:pt x="66736" y="-326"/>
                  </a:cubicBezTo>
                  <a:cubicBezTo>
                    <a:pt x="46848" y="4068"/>
                    <a:pt x="29246" y="15930"/>
                    <a:pt x="12494" y="27779"/>
                  </a:cubicBezTo>
                  <a:cubicBezTo>
                    <a:pt x="7872" y="31068"/>
                    <a:pt x="3122" y="34497"/>
                    <a:pt x="61" y="39209"/>
                  </a:cubicBezTo>
                  <a:cubicBezTo>
                    <a:pt x="-3000" y="43896"/>
                    <a:pt x="-3965" y="50220"/>
                    <a:pt x="-803" y="54449"/>
                  </a:cubicBezTo>
                </a:path>
              </a:pathLst>
            </a:custGeom>
            <a:solidFill>
              <a:srgbClr val="F68260"/>
            </a:solidFill>
            <a:ln w="1270" cap="flat">
              <a:noFill/>
              <a:prstDash val="solid"/>
              <a:miter/>
            </a:ln>
          </p:spPr>
          <p:txBody>
            <a:bodyPr rtlCol="0" anchor="ctr"/>
            <a:lstStyle/>
            <a:p>
              <a:endParaRPr lang="fr-FR" dirty="0"/>
            </a:p>
          </p:txBody>
        </p:sp>
        <p:sp>
          <p:nvSpPr>
            <p:cNvPr id="132" name="Freeform: Shape 131">
              <a:extLst>
                <a:ext uri="{FF2B5EF4-FFF2-40B4-BE49-F238E27FC236}">
                  <a16:creationId xmlns:a16="http://schemas.microsoft.com/office/drawing/2014/main" id="{2E5EBC31-F66C-D69C-4BBA-1777B4CAD12A}"/>
                </a:ext>
              </a:extLst>
            </p:cNvPr>
            <p:cNvSpPr/>
            <p:nvPr/>
          </p:nvSpPr>
          <p:spPr>
            <a:xfrm rot="12600000" flipV="1">
              <a:off x="7282639" y="9328976"/>
              <a:ext cx="132157" cy="123821"/>
            </a:xfrm>
            <a:custGeom>
              <a:avLst/>
              <a:gdLst>
                <a:gd name="connsiteX0" fmla="*/ 121301 w 132157"/>
                <a:gd name="connsiteY0" fmla="*/ 121949 h 123821"/>
                <a:gd name="connsiteX1" fmla="*/ 81042 w 132157"/>
                <a:gd name="connsiteY1" fmla="*/ 43590 h 123821"/>
                <a:gd name="connsiteX2" fmla="*/ -2728 w 132157"/>
                <a:gd name="connsiteY2" fmla="*/ 5529 h 123821"/>
                <a:gd name="connsiteX3" fmla="*/ 28374 w 132157"/>
                <a:gd name="connsiteY3" fmla="*/ -1799 h 123821"/>
                <a:gd name="connsiteX4" fmla="*/ 98466 w 132157"/>
                <a:gd name="connsiteY4" fmla="*/ 27449 h 123821"/>
                <a:gd name="connsiteX5" fmla="*/ 129378 w 132157"/>
                <a:gd name="connsiteY5" fmla="*/ 92968 h 123821"/>
                <a:gd name="connsiteX6" fmla="*/ 121301 w 132157"/>
                <a:gd name="connsiteY6" fmla="*/ 121949 h 12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157" h="123821">
                  <a:moveTo>
                    <a:pt x="121301" y="121949"/>
                  </a:moveTo>
                  <a:cubicBezTo>
                    <a:pt x="114608" y="121924"/>
                    <a:pt x="117211" y="77449"/>
                    <a:pt x="81042" y="43590"/>
                  </a:cubicBezTo>
                  <a:cubicBezTo>
                    <a:pt x="44948" y="9618"/>
                    <a:pt x="-2766" y="11764"/>
                    <a:pt x="-2728" y="5529"/>
                  </a:cubicBezTo>
                  <a:cubicBezTo>
                    <a:pt x="-3185" y="2709"/>
                    <a:pt x="8347" y="-2472"/>
                    <a:pt x="28374" y="-1799"/>
                  </a:cubicBezTo>
                  <a:cubicBezTo>
                    <a:pt x="48047" y="-1304"/>
                    <a:pt x="76342" y="6735"/>
                    <a:pt x="98466" y="27449"/>
                  </a:cubicBezTo>
                  <a:cubicBezTo>
                    <a:pt x="120526" y="48201"/>
                    <a:pt x="128959" y="74629"/>
                    <a:pt x="129378" y="92968"/>
                  </a:cubicBezTo>
                  <a:cubicBezTo>
                    <a:pt x="129937" y="111663"/>
                    <a:pt x="124323" y="122381"/>
                    <a:pt x="121301" y="121949"/>
                  </a:cubicBezTo>
                </a:path>
              </a:pathLst>
            </a:custGeom>
            <a:solidFill>
              <a:srgbClr val="17282F"/>
            </a:solidFill>
            <a:ln w="1270" cap="flat">
              <a:noFill/>
              <a:prstDash val="solid"/>
              <a:miter/>
            </a:ln>
          </p:spPr>
          <p:txBody>
            <a:bodyPr rtlCol="0" anchor="ctr"/>
            <a:lstStyle/>
            <a:p>
              <a:endParaRPr lang="fr-FR" dirty="0"/>
            </a:p>
          </p:txBody>
        </p:sp>
        <p:sp>
          <p:nvSpPr>
            <p:cNvPr id="133" name="Freeform: Shape 132">
              <a:extLst>
                <a:ext uri="{FF2B5EF4-FFF2-40B4-BE49-F238E27FC236}">
                  <a16:creationId xmlns:a16="http://schemas.microsoft.com/office/drawing/2014/main" id="{A8F6FC2D-7D2B-835F-936B-A7F0DF745D9E}"/>
                </a:ext>
              </a:extLst>
            </p:cNvPr>
            <p:cNvSpPr/>
            <p:nvPr/>
          </p:nvSpPr>
          <p:spPr>
            <a:xfrm rot="900000" flipV="1">
              <a:off x="7353618" y="8750260"/>
              <a:ext cx="188388" cy="49349"/>
            </a:xfrm>
            <a:custGeom>
              <a:avLst/>
              <a:gdLst>
                <a:gd name="connsiteX0" fmla="*/ -2534 w 188388"/>
                <a:gd name="connsiteY0" fmla="*/ 11211 h 49349"/>
                <a:gd name="connsiteX1" fmla="*/ 91180 w 188388"/>
                <a:gd name="connsiteY1" fmla="*/ 5153 h 49349"/>
                <a:gd name="connsiteX2" fmla="*/ 185058 w 188388"/>
                <a:gd name="connsiteY2" fmla="*/ 1864 h 49349"/>
                <a:gd name="connsiteX3" fmla="*/ 163913 w 188388"/>
                <a:gd name="connsiteY3" fmla="*/ 26730 h 49349"/>
                <a:gd name="connsiteX4" fmla="*/ 93262 w 188388"/>
                <a:gd name="connsiteY4" fmla="*/ 46784 h 49349"/>
                <a:gd name="connsiteX5" fmla="*/ 20987 w 188388"/>
                <a:gd name="connsiteY5" fmla="*/ 33855 h 49349"/>
                <a:gd name="connsiteX6" fmla="*/ -2534 w 188388"/>
                <a:gd name="connsiteY6" fmla="*/ 11211 h 4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388" h="49349">
                  <a:moveTo>
                    <a:pt x="-2534" y="11211"/>
                  </a:moveTo>
                  <a:cubicBezTo>
                    <a:pt x="2191" y="314"/>
                    <a:pt x="42780" y="8062"/>
                    <a:pt x="91180" y="5153"/>
                  </a:cubicBezTo>
                  <a:cubicBezTo>
                    <a:pt x="139681" y="3223"/>
                    <a:pt x="179279" y="-8499"/>
                    <a:pt x="185058" y="1864"/>
                  </a:cubicBezTo>
                  <a:cubicBezTo>
                    <a:pt x="187611" y="6817"/>
                    <a:pt x="180232" y="16901"/>
                    <a:pt x="163913" y="26730"/>
                  </a:cubicBezTo>
                  <a:cubicBezTo>
                    <a:pt x="147733" y="36560"/>
                    <a:pt x="122320" y="45310"/>
                    <a:pt x="93262" y="46784"/>
                  </a:cubicBezTo>
                  <a:cubicBezTo>
                    <a:pt x="64218" y="48206"/>
                    <a:pt x="38081" y="42034"/>
                    <a:pt x="20987" y="33855"/>
                  </a:cubicBezTo>
                  <a:cubicBezTo>
                    <a:pt x="3778" y="25676"/>
                    <a:pt x="-4579" y="16392"/>
                    <a:pt x="-2534" y="11211"/>
                  </a:cubicBezTo>
                </a:path>
              </a:pathLst>
            </a:custGeom>
            <a:solidFill>
              <a:srgbClr val="17282F"/>
            </a:solidFill>
            <a:ln w="1270" cap="flat">
              <a:noFill/>
              <a:prstDash val="solid"/>
              <a:miter/>
            </a:ln>
          </p:spPr>
          <p:txBody>
            <a:bodyPr rtlCol="0" anchor="ctr"/>
            <a:lstStyle/>
            <a:p>
              <a:endParaRPr lang="fr-FR" dirty="0"/>
            </a:p>
          </p:txBody>
        </p:sp>
        <p:sp>
          <p:nvSpPr>
            <p:cNvPr id="134" name="Freeform: Shape 133">
              <a:extLst>
                <a:ext uri="{FF2B5EF4-FFF2-40B4-BE49-F238E27FC236}">
                  <a16:creationId xmlns:a16="http://schemas.microsoft.com/office/drawing/2014/main" id="{A853D68A-B9B1-D718-DF0B-80C16F77C232}"/>
                </a:ext>
              </a:extLst>
            </p:cNvPr>
            <p:cNvSpPr/>
            <p:nvPr/>
          </p:nvSpPr>
          <p:spPr>
            <a:xfrm rot="20700000" flipV="1">
              <a:off x="6976970" y="8791501"/>
              <a:ext cx="140380" cy="50254"/>
            </a:xfrm>
            <a:custGeom>
              <a:avLst/>
              <a:gdLst>
                <a:gd name="connsiteX0" fmla="*/ -1278 w 140380"/>
                <a:gd name="connsiteY0" fmla="*/ 1008 h 50254"/>
                <a:gd name="connsiteX1" fmla="*/ 68052 w 140380"/>
                <a:gd name="connsiteY1" fmla="*/ 5986 h 50254"/>
                <a:gd name="connsiteX2" fmla="*/ 137152 w 140380"/>
                <a:gd name="connsiteY2" fmla="*/ 13644 h 50254"/>
                <a:gd name="connsiteX3" fmla="*/ 121582 w 140380"/>
                <a:gd name="connsiteY3" fmla="*/ 35653 h 50254"/>
                <a:gd name="connsiteX4" fmla="*/ 64267 w 140380"/>
                <a:gd name="connsiteY4" fmla="*/ 47502 h 50254"/>
                <a:gd name="connsiteX5" fmla="*/ 10064 w 140380"/>
                <a:gd name="connsiteY5" fmla="*/ 25468 h 50254"/>
                <a:gd name="connsiteX6" fmla="*/ -1278 w 140380"/>
                <a:gd name="connsiteY6" fmla="*/ 1008 h 50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380" h="50254">
                  <a:moveTo>
                    <a:pt x="-1278" y="1008"/>
                  </a:moveTo>
                  <a:cubicBezTo>
                    <a:pt x="6508" y="-7857"/>
                    <a:pt x="34143" y="3497"/>
                    <a:pt x="68052" y="5986"/>
                  </a:cubicBezTo>
                  <a:cubicBezTo>
                    <a:pt x="101872" y="9682"/>
                    <a:pt x="131107" y="3522"/>
                    <a:pt x="137152" y="13644"/>
                  </a:cubicBezTo>
                  <a:cubicBezTo>
                    <a:pt x="139769" y="18546"/>
                    <a:pt x="134676" y="27589"/>
                    <a:pt x="121582" y="35653"/>
                  </a:cubicBezTo>
                  <a:cubicBezTo>
                    <a:pt x="108679" y="43680"/>
                    <a:pt x="87559" y="49611"/>
                    <a:pt x="64267" y="47502"/>
                  </a:cubicBezTo>
                  <a:cubicBezTo>
                    <a:pt x="41001" y="45356"/>
                    <a:pt x="21290" y="35704"/>
                    <a:pt x="10064" y="25468"/>
                  </a:cubicBezTo>
                  <a:cubicBezTo>
                    <a:pt x="-1354" y="15181"/>
                    <a:pt x="-4719" y="5364"/>
                    <a:pt x="-1278" y="1008"/>
                  </a:cubicBezTo>
                </a:path>
              </a:pathLst>
            </a:custGeom>
            <a:solidFill>
              <a:srgbClr val="17282F"/>
            </a:solidFill>
            <a:ln w="1270" cap="flat">
              <a:noFill/>
              <a:prstDash val="solid"/>
              <a:miter/>
            </a:ln>
          </p:spPr>
          <p:txBody>
            <a:bodyPr rtlCol="0" anchor="ctr"/>
            <a:lstStyle/>
            <a:p>
              <a:endParaRPr lang="fr-FR" dirty="0"/>
            </a:p>
          </p:txBody>
        </p:sp>
        <p:sp>
          <p:nvSpPr>
            <p:cNvPr id="135" name="Freeform: Shape 134">
              <a:extLst>
                <a:ext uri="{FF2B5EF4-FFF2-40B4-BE49-F238E27FC236}">
                  <a16:creationId xmlns:a16="http://schemas.microsoft.com/office/drawing/2014/main" id="{72561E8D-3714-1A05-DD10-137AE4E2FCFE}"/>
                </a:ext>
              </a:extLst>
            </p:cNvPr>
            <p:cNvSpPr/>
            <p:nvPr/>
          </p:nvSpPr>
          <p:spPr>
            <a:xfrm flipV="1">
              <a:off x="7198794" y="8328495"/>
              <a:ext cx="857979" cy="1538516"/>
            </a:xfrm>
            <a:custGeom>
              <a:avLst/>
              <a:gdLst>
                <a:gd name="connsiteX0" fmla="*/ -2519 w 857979"/>
                <a:gd name="connsiteY0" fmla="*/ 1502661 h 1538516"/>
                <a:gd name="connsiteX1" fmla="*/ 20633 w 857979"/>
                <a:gd name="connsiteY1" fmla="*/ 1536444 h 1538516"/>
                <a:gd name="connsiteX2" fmla="*/ 527998 w 857979"/>
                <a:gd name="connsiteY2" fmla="*/ 1440165 h 1538516"/>
                <a:gd name="connsiteX3" fmla="*/ 707056 w 857979"/>
                <a:gd name="connsiteY3" fmla="*/ 1340546 h 1538516"/>
                <a:gd name="connsiteX4" fmla="*/ 800375 w 857979"/>
                <a:gd name="connsiteY4" fmla="*/ 1076107 h 1538516"/>
                <a:gd name="connsiteX5" fmla="*/ 801620 w 857979"/>
                <a:gd name="connsiteY5" fmla="*/ -2073 h 1538516"/>
                <a:gd name="connsiteX6" fmla="*/ 665705 w 857979"/>
                <a:gd name="connsiteY6" fmla="*/ 63078 h 1538516"/>
                <a:gd name="connsiteX7" fmla="*/ 513571 w 857979"/>
                <a:gd name="connsiteY7" fmla="*/ 90358 h 1538516"/>
                <a:gd name="connsiteX8" fmla="*/ 404059 w 857979"/>
                <a:gd name="connsiteY8" fmla="*/ 213992 h 1538516"/>
                <a:gd name="connsiteX9" fmla="*/ 412111 w 857979"/>
                <a:gd name="connsiteY9" fmla="*/ 380515 h 1538516"/>
                <a:gd name="connsiteX10" fmla="*/ 465870 w 857979"/>
                <a:gd name="connsiteY10" fmla="*/ 558950 h 1538516"/>
                <a:gd name="connsiteX11" fmla="*/ 350541 w 857979"/>
                <a:gd name="connsiteY11" fmla="*/ 718843 h 1538516"/>
                <a:gd name="connsiteX12" fmla="*/ 424036 w 857979"/>
                <a:gd name="connsiteY12" fmla="*/ 1044839 h 1538516"/>
                <a:gd name="connsiteX13" fmla="*/ 333396 w 857979"/>
                <a:gd name="connsiteY13" fmla="*/ 1128824 h 1538516"/>
                <a:gd name="connsiteX14" fmla="*/ 212619 w 857979"/>
                <a:gd name="connsiteY14" fmla="*/ 1168715 h 1538516"/>
                <a:gd name="connsiteX15" fmla="*/ -2519 w 857979"/>
                <a:gd name="connsiteY15" fmla="*/ 1502661 h 1538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57979" h="1538516">
                  <a:moveTo>
                    <a:pt x="-2519" y="1502661"/>
                  </a:moveTo>
                  <a:lnTo>
                    <a:pt x="20633" y="1536444"/>
                  </a:lnTo>
                  <a:cubicBezTo>
                    <a:pt x="193074" y="1527566"/>
                    <a:pt x="364296" y="1495080"/>
                    <a:pt x="527998" y="1440165"/>
                  </a:cubicBezTo>
                  <a:cubicBezTo>
                    <a:pt x="593467" y="1418219"/>
                    <a:pt x="660078" y="1391130"/>
                    <a:pt x="707056" y="1340546"/>
                  </a:cubicBezTo>
                  <a:cubicBezTo>
                    <a:pt x="771750" y="1270886"/>
                    <a:pt x="787625" y="1170315"/>
                    <a:pt x="800375" y="1076107"/>
                  </a:cubicBezTo>
                  <a:cubicBezTo>
                    <a:pt x="848877" y="717535"/>
                    <a:pt x="893593" y="347876"/>
                    <a:pt x="801620" y="-2073"/>
                  </a:cubicBezTo>
                  <a:cubicBezTo>
                    <a:pt x="771635" y="40079"/>
                    <a:pt x="717013" y="56462"/>
                    <a:pt x="665705" y="63078"/>
                  </a:cubicBezTo>
                  <a:cubicBezTo>
                    <a:pt x="614384" y="69708"/>
                    <a:pt x="560980" y="69670"/>
                    <a:pt x="513571" y="90358"/>
                  </a:cubicBezTo>
                  <a:cubicBezTo>
                    <a:pt x="461565" y="113027"/>
                    <a:pt x="421598" y="160043"/>
                    <a:pt x="404059" y="213992"/>
                  </a:cubicBezTo>
                  <a:cubicBezTo>
                    <a:pt x="386533" y="267929"/>
                    <a:pt x="390724" y="327975"/>
                    <a:pt x="412111" y="380515"/>
                  </a:cubicBezTo>
                  <a:cubicBezTo>
                    <a:pt x="436076" y="439316"/>
                    <a:pt x="481758" y="497469"/>
                    <a:pt x="465870" y="558950"/>
                  </a:cubicBezTo>
                  <a:cubicBezTo>
                    <a:pt x="449246" y="623301"/>
                    <a:pt x="372068" y="655965"/>
                    <a:pt x="350541" y="718843"/>
                  </a:cubicBezTo>
                  <a:cubicBezTo>
                    <a:pt x="313292" y="827529"/>
                    <a:pt x="462352" y="936508"/>
                    <a:pt x="424036" y="1044839"/>
                  </a:cubicBezTo>
                  <a:cubicBezTo>
                    <a:pt x="409876" y="1084831"/>
                    <a:pt x="372474" y="1112327"/>
                    <a:pt x="333396" y="1128824"/>
                  </a:cubicBezTo>
                  <a:cubicBezTo>
                    <a:pt x="294318" y="1145322"/>
                    <a:pt x="252129" y="1153272"/>
                    <a:pt x="212619" y="1168715"/>
                  </a:cubicBezTo>
                  <a:cubicBezTo>
                    <a:pt x="80857" y="1220226"/>
                    <a:pt x="-10101" y="1361387"/>
                    <a:pt x="-2519" y="1502661"/>
                  </a:cubicBezTo>
                </a:path>
              </a:pathLst>
            </a:custGeom>
            <a:solidFill>
              <a:srgbClr val="17282F"/>
            </a:solidFill>
            <a:ln w="1270" cap="flat">
              <a:noFill/>
              <a:prstDash val="solid"/>
              <a:miter/>
            </a:ln>
          </p:spPr>
          <p:txBody>
            <a:bodyPr rtlCol="0" anchor="ctr"/>
            <a:lstStyle/>
            <a:p>
              <a:endParaRPr lang="fr-FR" dirty="0"/>
            </a:p>
          </p:txBody>
        </p:sp>
        <p:sp>
          <p:nvSpPr>
            <p:cNvPr id="136" name="Freeform: Shape 135">
              <a:extLst>
                <a:ext uri="{FF2B5EF4-FFF2-40B4-BE49-F238E27FC236}">
                  <a16:creationId xmlns:a16="http://schemas.microsoft.com/office/drawing/2014/main" id="{3D7974B2-5579-D6E3-DE1B-788B1C79D7BB}"/>
                </a:ext>
              </a:extLst>
            </p:cNvPr>
            <p:cNvSpPr/>
            <p:nvPr/>
          </p:nvSpPr>
          <p:spPr>
            <a:xfrm flipV="1">
              <a:off x="7144879" y="8239582"/>
              <a:ext cx="1210019" cy="1674952"/>
            </a:xfrm>
            <a:custGeom>
              <a:avLst/>
              <a:gdLst>
                <a:gd name="connsiteX0" fmla="*/ 929861 w 1210019"/>
                <a:gd name="connsiteY0" fmla="*/ 1373040 h 1674952"/>
                <a:gd name="connsiteX1" fmla="*/ 446461 w 1210019"/>
                <a:gd name="connsiteY1" fmla="*/ 1672861 h 1674952"/>
                <a:gd name="connsiteX2" fmla="*/ 687926 w 1210019"/>
                <a:gd name="connsiteY2" fmla="*/ 1131829 h 1674952"/>
                <a:gd name="connsiteX3" fmla="*/ 781678 w 1210019"/>
                <a:gd name="connsiteY3" fmla="*/ 845164 h 1674952"/>
                <a:gd name="connsiteX4" fmla="*/ 700550 w 1210019"/>
                <a:gd name="connsiteY4" fmla="*/ 541621 h 1674952"/>
                <a:gd name="connsiteX5" fmla="*/ 463962 w 1210019"/>
                <a:gd name="connsiteY5" fmla="*/ 228223 h 1674952"/>
                <a:gd name="connsiteX6" fmla="*/ -3043 w 1210019"/>
                <a:gd name="connsiteY6" fmla="*/ 97375 h 1674952"/>
                <a:gd name="connsiteX7" fmla="*/ 168763 w 1210019"/>
                <a:gd name="connsiteY7" fmla="*/ 1313 h 1674952"/>
                <a:gd name="connsiteX8" fmla="*/ 579239 w 1210019"/>
                <a:gd name="connsiteY8" fmla="*/ -224 h 1674952"/>
                <a:gd name="connsiteX9" fmla="*/ 1057369 w 1210019"/>
                <a:gd name="connsiteY9" fmla="*/ -2091 h 1674952"/>
                <a:gd name="connsiteX10" fmla="*/ 1162436 w 1210019"/>
                <a:gd name="connsiteY10" fmla="*/ 173385 h 1674952"/>
                <a:gd name="connsiteX11" fmla="*/ 929861 w 1210019"/>
                <a:gd name="connsiteY11" fmla="*/ 1373040 h 1674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0019" h="1674952">
                  <a:moveTo>
                    <a:pt x="929861" y="1373040"/>
                  </a:moveTo>
                  <a:cubicBezTo>
                    <a:pt x="745191" y="1631866"/>
                    <a:pt x="620083" y="1663158"/>
                    <a:pt x="446461" y="1672861"/>
                  </a:cubicBezTo>
                  <a:lnTo>
                    <a:pt x="687926" y="1131829"/>
                  </a:lnTo>
                  <a:cubicBezTo>
                    <a:pt x="724083" y="1044770"/>
                    <a:pt x="773943" y="939119"/>
                    <a:pt x="781678" y="845164"/>
                  </a:cubicBezTo>
                  <a:cubicBezTo>
                    <a:pt x="790822" y="733887"/>
                    <a:pt x="752188" y="640618"/>
                    <a:pt x="700550" y="541621"/>
                  </a:cubicBezTo>
                  <a:cubicBezTo>
                    <a:pt x="638574" y="422838"/>
                    <a:pt x="570451" y="309542"/>
                    <a:pt x="463962" y="228223"/>
                  </a:cubicBezTo>
                  <a:cubicBezTo>
                    <a:pt x="357485" y="146931"/>
                    <a:pt x="120147" y="44746"/>
                    <a:pt x="-3043" y="97375"/>
                  </a:cubicBezTo>
                  <a:lnTo>
                    <a:pt x="168763" y="1313"/>
                  </a:lnTo>
                  <a:lnTo>
                    <a:pt x="579239" y="-224"/>
                  </a:lnTo>
                  <a:lnTo>
                    <a:pt x="1057369" y="-2091"/>
                  </a:lnTo>
                  <a:cubicBezTo>
                    <a:pt x="1057369" y="-2091"/>
                    <a:pt x="1113300" y="46867"/>
                    <a:pt x="1162436" y="173385"/>
                  </a:cubicBezTo>
                  <a:cubicBezTo>
                    <a:pt x="1285499" y="490275"/>
                    <a:pt x="1135817" y="1084356"/>
                    <a:pt x="929861" y="1373040"/>
                  </a:cubicBezTo>
                </a:path>
              </a:pathLst>
            </a:custGeom>
            <a:solidFill>
              <a:srgbClr val="FFCBF2"/>
            </a:solidFill>
            <a:ln w="1270" cap="flat">
              <a:noFill/>
              <a:prstDash val="solid"/>
              <a:miter/>
            </a:ln>
          </p:spPr>
          <p:txBody>
            <a:bodyPr rtlCol="0" anchor="ctr"/>
            <a:lstStyle/>
            <a:p>
              <a:endParaRPr lang="fr-FR" dirty="0"/>
            </a:p>
          </p:txBody>
        </p:sp>
        <p:sp>
          <p:nvSpPr>
            <p:cNvPr id="137" name="Freeform: Shape 136">
              <a:extLst>
                <a:ext uri="{FF2B5EF4-FFF2-40B4-BE49-F238E27FC236}">
                  <a16:creationId xmlns:a16="http://schemas.microsoft.com/office/drawing/2014/main" id="{6BD5DC68-E5C4-80AD-64EB-7663B1CE06DA}"/>
                </a:ext>
              </a:extLst>
            </p:cNvPr>
            <p:cNvSpPr/>
            <p:nvPr/>
          </p:nvSpPr>
          <p:spPr>
            <a:xfrm flipV="1">
              <a:off x="6836658" y="9636671"/>
              <a:ext cx="1581650" cy="588530"/>
            </a:xfrm>
            <a:custGeom>
              <a:avLst/>
              <a:gdLst>
                <a:gd name="connsiteX0" fmla="*/ 1578691 w 1581650"/>
                <a:gd name="connsiteY0" fmla="*/ -1329 h 588530"/>
                <a:gd name="connsiteX1" fmla="*/ 1341569 w 1581650"/>
                <a:gd name="connsiteY1" fmla="*/ 325772 h 588530"/>
                <a:gd name="connsiteX2" fmla="*/ 933379 w 1581650"/>
                <a:gd name="connsiteY2" fmla="*/ 424464 h 588530"/>
                <a:gd name="connsiteX3" fmla="*/ 410431 w 1581650"/>
                <a:gd name="connsiteY3" fmla="*/ 394085 h 588530"/>
                <a:gd name="connsiteX4" fmla="*/ 404411 w 1581650"/>
                <a:gd name="connsiteY4" fmla="*/ 483201 h 588530"/>
                <a:gd name="connsiteX5" fmla="*/ 218661 w 1581650"/>
                <a:gd name="connsiteY5" fmla="*/ 587202 h 588530"/>
                <a:gd name="connsiteX6" fmla="*/ 160635 w 1581650"/>
                <a:gd name="connsiteY6" fmla="*/ 429823 h 588530"/>
                <a:gd name="connsiteX7" fmla="*/ 129240 w 1581650"/>
                <a:gd name="connsiteY7" fmla="*/ 417961 h 588530"/>
                <a:gd name="connsiteX8" fmla="*/ 3206 w 1581650"/>
                <a:gd name="connsiteY8" fmla="*/ 182491 h 588530"/>
                <a:gd name="connsiteX9" fmla="*/ 101948 w 1581650"/>
                <a:gd name="connsiteY9" fmla="*/ 98734 h 588530"/>
                <a:gd name="connsiteX10" fmla="*/ 1131435 w 1581650"/>
                <a:gd name="connsiteY10" fmla="*/ 226014 h 588530"/>
                <a:gd name="connsiteX11" fmla="*/ 1578691 w 1581650"/>
                <a:gd name="connsiteY11" fmla="*/ -1329 h 588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1650" h="588530">
                  <a:moveTo>
                    <a:pt x="1578691" y="-1329"/>
                  </a:moveTo>
                  <a:cubicBezTo>
                    <a:pt x="1578691" y="-1329"/>
                    <a:pt x="1475809" y="209681"/>
                    <a:pt x="1341569" y="325772"/>
                  </a:cubicBezTo>
                  <a:cubicBezTo>
                    <a:pt x="1207331" y="441875"/>
                    <a:pt x="1124920" y="440707"/>
                    <a:pt x="933379" y="424464"/>
                  </a:cubicBezTo>
                  <a:cubicBezTo>
                    <a:pt x="741850" y="408220"/>
                    <a:pt x="473931" y="378058"/>
                    <a:pt x="410431" y="394085"/>
                  </a:cubicBezTo>
                  <a:lnTo>
                    <a:pt x="404411" y="483201"/>
                  </a:lnTo>
                  <a:cubicBezTo>
                    <a:pt x="372979" y="486300"/>
                    <a:pt x="243820" y="549241"/>
                    <a:pt x="218661" y="587202"/>
                  </a:cubicBezTo>
                  <a:cubicBezTo>
                    <a:pt x="170604" y="538078"/>
                    <a:pt x="149700" y="485792"/>
                    <a:pt x="160635" y="429823"/>
                  </a:cubicBezTo>
                  <a:lnTo>
                    <a:pt x="129240" y="417961"/>
                  </a:lnTo>
                  <a:cubicBezTo>
                    <a:pt x="34219" y="382084"/>
                    <a:pt x="-22423" y="280776"/>
                    <a:pt x="3206" y="182491"/>
                  </a:cubicBezTo>
                  <a:cubicBezTo>
                    <a:pt x="15131" y="136783"/>
                    <a:pt x="44049" y="108755"/>
                    <a:pt x="101948" y="98734"/>
                  </a:cubicBezTo>
                  <a:cubicBezTo>
                    <a:pt x="331818" y="58983"/>
                    <a:pt x="946346" y="225061"/>
                    <a:pt x="1131435" y="226014"/>
                  </a:cubicBezTo>
                  <a:cubicBezTo>
                    <a:pt x="1316525" y="226953"/>
                    <a:pt x="1578691" y="-1329"/>
                    <a:pt x="1578691" y="-1329"/>
                  </a:cubicBezTo>
                </a:path>
              </a:pathLst>
            </a:custGeom>
            <a:solidFill>
              <a:srgbClr val="F3C4FB"/>
            </a:solidFill>
            <a:ln w="1270" cap="flat">
              <a:noFill/>
              <a:prstDash val="solid"/>
              <a:miter/>
            </a:ln>
          </p:spPr>
          <p:txBody>
            <a:bodyPr rtlCol="0" anchor="ctr"/>
            <a:lstStyle/>
            <a:p>
              <a:endParaRPr lang="fr-FR" dirty="0"/>
            </a:p>
          </p:txBody>
        </p:sp>
        <p:sp>
          <p:nvSpPr>
            <p:cNvPr id="138" name="Freeform: Shape 137">
              <a:extLst>
                <a:ext uri="{FF2B5EF4-FFF2-40B4-BE49-F238E27FC236}">
                  <a16:creationId xmlns:a16="http://schemas.microsoft.com/office/drawing/2014/main" id="{528A67AB-7BCC-2D01-531E-9FD52C12FF1F}"/>
                </a:ext>
              </a:extLst>
            </p:cNvPr>
            <p:cNvSpPr/>
            <p:nvPr/>
          </p:nvSpPr>
          <p:spPr>
            <a:xfrm flipV="1">
              <a:off x="6921283" y="9967899"/>
              <a:ext cx="1482920" cy="234768"/>
            </a:xfrm>
            <a:custGeom>
              <a:avLst/>
              <a:gdLst>
                <a:gd name="connsiteX0" fmla="*/ -2983 w 1482920"/>
                <a:gd name="connsiteY0" fmla="*/ 78497 h 234768"/>
                <a:gd name="connsiteX1" fmla="*/ 13044 w 1482920"/>
                <a:gd name="connsiteY1" fmla="*/ 77583 h 234768"/>
                <a:gd name="connsiteX2" fmla="*/ 58726 w 1482920"/>
                <a:gd name="connsiteY2" fmla="*/ 73557 h 234768"/>
                <a:gd name="connsiteX3" fmla="*/ 227090 w 1482920"/>
                <a:gd name="connsiteY3" fmla="*/ 70738 h 234768"/>
                <a:gd name="connsiteX4" fmla="*/ 474258 w 1482920"/>
                <a:gd name="connsiteY4" fmla="*/ 104329 h 234768"/>
                <a:gd name="connsiteX5" fmla="*/ 617209 w 1482920"/>
                <a:gd name="connsiteY5" fmla="*/ 140753 h 234768"/>
                <a:gd name="connsiteX6" fmla="*/ 768910 w 1482920"/>
                <a:gd name="connsiteY6" fmla="*/ 187540 h 234768"/>
                <a:gd name="connsiteX7" fmla="*/ 1072504 w 1482920"/>
                <a:gd name="connsiteY7" fmla="*/ 231355 h 234768"/>
                <a:gd name="connsiteX8" fmla="*/ 1310794 w 1482920"/>
                <a:gd name="connsiteY8" fmla="*/ 154634 h 234768"/>
                <a:gd name="connsiteX9" fmla="*/ 1441972 w 1482920"/>
                <a:gd name="connsiteY9" fmla="*/ 47903 h 234768"/>
                <a:gd name="connsiteX10" fmla="*/ 1470915 w 1482920"/>
                <a:gd name="connsiteY10" fmla="*/ 12089 h 234768"/>
                <a:gd name="connsiteX11" fmla="*/ 1479920 w 1482920"/>
                <a:gd name="connsiteY11" fmla="*/ -1182 h 234768"/>
                <a:gd name="connsiteX12" fmla="*/ 1469226 w 1482920"/>
                <a:gd name="connsiteY12" fmla="*/ 10781 h 234768"/>
                <a:gd name="connsiteX13" fmla="*/ 1438937 w 1482920"/>
                <a:gd name="connsiteY13" fmla="*/ 45084 h 234768"/>
                <a:gd name="connsiteX14" fmla="*/ 1307035 w 1482920"/>
                <a:gd name="connsiteY14" fmla="*/ 148144 h 234768"/>
                <a:gd name="connsiteX15" fmla="*/ 1071665 w 1482920"/>
                <a:gd name="connsiteY15" fmla="*/ 221601 h 234768"/>
                <a:gd name="connsiteX16" fmla="*/ 771958 w 1482920"/>
                <a:gd name="connsiteY16" fmla="*/ 177367 h 234768"/>
                <a:gd name="connsiteX17" fmla="*/ 620117 w 1482920"/>
                <a:gd name="connsiteY17" fmla="*/ 130771 h 234768"/>
                <a:gd name="connsiteX18" fmla="*/ 476302 w 1482920"/>
                <a:gd name="connsiteY18" fmla="*/ 94766 h 234768"/>
                <a:gd name="connsiteX19" fmla="*/ 227395 w 1482920"/>
                <a:gd name="connsiteY19" fmla="*/ 63232 h 234768"/>
                <a:gd name="connsiteX20" fmla="*/ 58358 w 1482920"/>
                <a:gd name="connsiteY20" fmla="*/ 69442 h 234768"/>
                <a:gd name="connsiteX21" fmla="*/ 12765 w 1482920"/>
                <a:gd name="connsiteY21" fmla="*/ 75462 h 234768"/>
                <a:gd name="connsiteX22" fmla="*/ -2983 w 1482920"/>
                <a:gd name="connsiteY22" fmla="*/ 78497 h 23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82920" h="234768">
                  <a:moveTo>
                    <a:pt x="-2983" y="78497"/>
                  </a:moveTo>
                  <a:cubicBezTo>
                    <a:pt x="-2932" y="78878"/>
                    <a:pt x="2592" y="78536"/>
                    <a:pt x="13044" y="77583"/>
                  </a:cubicBezTo>
                  <a:cubicBezTo>
                    <a:pt x="23496" y="76580"/>
                    <a:pt x="38876" y="74941"/>
                    <a:pt x="58726" y="73557"/>
                  </a:cubicBezTo>
                  <a:cubicBezTo>
                    <a:pt x="98414" y="70560"/>
                    <a:pt x="156046" y="67499"/>
                    <a:pt x="227090" y="70738"/>
                  </a:cubicBezTo>
                  <a:cubicBezTo>
                    <a:pt x="298083" y="74141"/>
                    <a:pt x="382411" y="84124"/>
                    <a:pt x="474258" y="104329"/>
                  </a:cubicBezTo>
                  <a:cubicBezTo>
                    <a:pt x="520181" y="114324"/>
                    <a:pt x="568072" y="126567"/>
                    <a:pt x="617209" y="140753"/>
                  </a:cubicBezTo>
                  <a:cubicBezTo>
                    <a:pt x="666218" y="155866"/>
                    <a:pt x="716954" y="171525"/>
                    <a:pt x="768910" y="187540"/>
                  </a:cubicBezTo>
                  <a:cubicBezTo>
                    <a:pt x="872834" y="219251"/>
                    <a:pt x="977190" y="240753"/>
                    <a:pt x="1072504" y="231355"/>
                  </a:cubicBezTo>
                  <a:cubicBezTo>
                    <a:pt x="1167576" y="223074"/>
                    <a:pt x="1249059" y="190664"/>
                    <a:pt x="1310794" y="154634"/>
                  </a:cubicBezTo>
                  <a:cubicBezTo>
                    <a:pt x="1372643" y="117956"/>
                    <a:pt x="1415467" y="77774"/>
                    <a:pt x="1441972" y="47903"/>
                  </a:cubicBezTo>
                  <a:cubicBezTo>
                    <a:pt x="1455193" y="32866"/>
                    <a:pt x="1464959" y="20801"/>
                    <a:pt x="1470915" y="12089"/>
                  </a:cubicBezTo>
                  <a:cubicBezTo>
                    <a:pt x="1477100" y="3593"/>
                    <a:pt x="1480199" y="-966"/>
                    <a:pt x="1479920" y="-1182"/>
                  </a:cubicBezTo>
                  <a:cubicBezTo>
                    <a:pt x="1479615" y="-1411"/>
                    <a:pt x="1475932" y="2729"/>
                    <a:pt x="1469226" y="10781"/>
                  </a:cubicBezTo>
                  <a:cubicBezTo>
                    <a:pt x="1462749" y="19036"/>
                    <a:pt x="1452526" y="30606"/>
                    <a:pt x="1438937" y="45084"/>
                  </a:cubicBezTo>
                  <a:cubicBezTo>
                    <a:pt x="1411708" y="73887"/>
                    <a:pt x="1368566" y="112762"/>
                    <a:pt x="1307035" y="148144"/>
                  </a:cubicBezTo>
                  <a:cubicBezTo>
                    <a:pt x="1245605" y="182879"/>
                    <a:pt x="1165099" y="214019"/>
                    <a:pt x="1071665" y="221601"/>
                  </a:cubicBezTo>
                  <a:cubicBezTo>
                    <a:pt x="978168" y="230288"/>
                    <a:pt x="875514" y="208977"/>
                    <a:pt x="771958" y="177367"/>
                  </a:cubicBezTo>
                  <a:cubicBezTo>
                    <a:pt x="719964" y="161746"/>
                    <a:pt x="669482" y="145109"/>
                    <a:pt x="620117" y="130771"/>
                  </a:cubicBezTo>
                  <a:cubicBezTo>
                    <a:pt x="570650" y="116623"/>
                    <a:pt x="522555" y="104558"/>
                    <a:pt x="476302" y="94766"/>
                  </a:cubicBezTo>
                  <a:cubicBezTo>
                    <a:pt x="383846" y="74979"/>
                    <a:pt x="298845" y="65696"/>
                    <a:pt x="227395" y="63232"/>
                  </a:cubicBezTo>
                  <a:cubicBezTo>
                    <a:pt x="155881" y="60946"/>
                    <a:pt x="98033" y="65162"/>
                    <a:pt x="58358" y="69442"/>
                  </a:cubicBezTo>
                  <a:cubicBezTo>
                    <a:pt x="38482" y="71474"/>
                    <a:pt x="23153" y="73773"/>
                    <a:pt x="12765" y="75462"/>
                  </a:cubicBezTo>
                  <a:cubicBezTo>
                    <a:pt x="2389" y="77113"/>
                    <a:pt x="-3034" y="78142"/>
                    <a:pt x="-2983" y="78497"/>
                  </a:cubicBezTo>
                </a:path>
              </a:pathLst>
            </a:custGeom>
            <a:solidFill>
              <a:srgbClr val="17282F"/>
            </a:solidFill>
            <a:ln w="1270" cap="flat">
              <a:noFill/>
              <a:prstDash val="solid"/>
              <a:miter/>
            </a:ln>
          </p:spPr>
          <p:txBody>
            <a:bodyPr rtlCol="0" anchor="ctr"/>
            <a:lstStyle/>
            <a:p>
              <a:endParaRPr lang="fr-FR" dirty="0"/>
            </a:p>
          </p:txBody>
        </p:sp>
        <p:sp>
          <p:nvSpPr>
            <p:cNvPr id="139" name="Freeform: Shape 138">
              <a:extLst>
                <a:ext uri="{FF2B5EF4-FFF2-40B4-BE49-F238E27FC236}">
                  <a16:creationId xmlns:a16="http://schemas.microsoft.com/office/drawing/2014/main" id="{0B11F21B-CCC8-CAED-A235-996B7E2CA0C7}"/>
                </a:ext>
              </a:extLst>
            </p:cNvPr>
            <p:cNvSpPr/>
            <p:nvPr/>
          </p:nvSpPr>
          <p:spPr>
            <a:xfrm flipV="1">
              <a:off x="6772978" y="9823675"/>
              <a:ext cx="1744644" cy="1340966"/>
            </a:xfrm>
            <a:custGeom>
              <a:avLst/>
              <a:gdLst>
                <a:gd name="connsiteX0" fmla="*/ 1653446 w 1744644"/>
                <a:gd name="connsiteY0" fmla="*/ 1008172 h 1340966"/>
                <a:gd name="connsiteX1" fmla="*/ 627667 w 1744644"/>
                <a:gd name="connsiteY1" fmla="*/ 1274046 h 1340966"/>
                <a:gd name="connsiteX2" fmla="*/ 258859 w 1744644"/>
                <a:gd name="connsiteY2" fmla="*/ 1195903 h 1340966"/>
                <a:gd name="connsiteX3" fmla="*/ -1567 w 1744644"/>
                <a:gd name="connsiteY3" fmla="*/ 1057460 h 1340966"/>
                <a:gd name="connsiteX4" fmla="*/ 58326 w 1744644"/>
                <a:gd name="connsiteY4" fmla="*/ 782962 h 1340966"/>
                <a:gd name="connsiteX5" fmla="*/ 182976 w 1744644"/>
                <a:gd name="connsiteY5" fmla="*/ 284932 h 1340966"/>
                <a:gd name="connsiteX6" fmla="*/ 323591 w 1744644"/>
                <a:gd name="connsiteY6" fmla="*/ 86916 h 1340966"/>
                <a:gd name="connsiteX7" fmla="*/ 543288 w 1744644"/>
                <a:gd name="connsiteY7" fmla="*/ 387 h 1340966"/>
                <a:gd name="connsiteX8" fmla="*/ 763976 w 1744644"/>
                <a:gd name="connsiteY8" fmla="*/ 145892 h 1340966"/>
                <a:gd name="connsiteX9" fmla="*/ 1079152 w 1744644"/>
                <a:gd name="connsiteY9" fmla="*/ 637281 h 1340966"/>
                <a:gd name="connsiteX10" fmla="*/ 1572192 w 1744644"/>
                <a:gd name="connsiteY10" fmla="*/ 924694 h 1340966"/>
                <a:gd name="connsiteX11" fmla="*/ 1741520 w 1744644"/>
                <a:gd name="connsiteY11" fmla="*/ 868827 h 1340966"/>
                <a:gd name="connsiteX12" fmla="*/ 1653446 w 1744644"/>
                <a:gd name="connsiteY12" fmla="*/ 1008172 h 134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4644" h="1340966">
                  <a:moveTo>
                    <a:pt x="1653446" y="1008172"/>
                  </a:moveTo>
                  <a:cubicBezTo>
                    <a:pt x="1421519" y="1309644"/>
                    <a:pt x="976828" y="1424922"/>
                    <a:pt x="627667" y="1274046"/>
                  </a:cubicBezTo>
                  <a:lnTo>
                    <a:pt x="258859" y="1195903"/>
                  </a:lnTo>
                  <a:cubicBezTo>
                    <a:pt x="161666" y="1179075"/>
                    <a:pt x="5850" y="1147453"/>
                    <a:pt x="-1567" y="1057460"/>
                  </a:cubicBezTo>
                  <a:cubicBezTo>
                    <a:pt x="-8997" y="967455"/>
                    <a:pt x="13355" y="861283"/>
                    <a:pt x="58326" y="782962"/>
                  </a:cubicBezTo>
                  <a:cubicBezTo>
                    <a:pt x="143924" y="633839"/>
                    <a:pt x="97379" y="434043"/>
                    <a:pt x="182976" y="284932"/>
                  </a:cubicBezTo>
                  <a:cubicBezTo>
                    <a:pt x="223426" y="214462"/>
                    <a:pt x="264701" y="142921"/>
                    <a:pt x="323591" y="86916"/>
                  </a:cubicBezTo>
                  <a:cubicBezTo>
                    <a:pt x="382468" y="30917"/>
                    <a:pt x="462504" y="-8334"/>
                    <a:pt x="543288" y="387"/>
                  </a:cubicBezTo>
                  <a:cubicBezTo>
                    <a:pt x="633204" y="10106"/>
                    <a:pt x="706813" y="75788"/>
                    <a:pt x="763976" y="145892"/>
                  </a:cubicBezTo>
                  <a:cubicBezTo>
                    <a:pt x="887065" y="296819"/>
                    <a:pt x="963874" y="480296"/>
                    <a:pt x="1079152" y="637281"/>
                  </a:cubicBezTo>
                  <a:cubicBezTo>
                    <a:pt x="1194430" y="794265"/>
                    <a:pt x="1330142" y="909734"/>
                    <a:pt x="1572192" y="924694"/>
                  </a:cubicBezTo>
                  <a:cubicBezTo>
                    <a:pt x="1616235" y="927412"/>
                    <a:pt x="1741520" y="868827"/>
                    <a:pt x="1741520" y="868827"/>
                  </a:cubicBezTo>
                  <a:cubicBezTo>
                    <a:pt x="1745661" y="886366"/>
                    <a:pt x="1664432" y="993897"/>
                    <a:pt x="1653446" y="1008172"/>
                  </a:cubicBezTo>
                </a:path>
              </a:pathLst>
            </a:custGeom>
            <a:solidFill>
              <a:srgbClr val="FFCBF2"/>
            </a:solidFill>
            <a:ln w="1270" cap="flat">
              <a:noFill/>
              <a:prstDash val="solid"/>
              <a:miter/>
            </a:ln>
          </p:spPr>
          <p:txBody>
            <a:bodyPr rtlCol="0" anchor="ctr"/>
            <a:lstStyle/>
            <a:p>
              <a:endParaRPr lang="fr-FR" dirty="0"/>
            </a:p>
          </p:txBody>
        </p:sp>
        <p:sp>
          <p:nvSpPr>
            <p:cNvPr id="140" name="Freeform: Shape 139">
              <a:extLst>
                <a:ext uri="{FF2B5EF4-FFF2-40B4-BE49-F238E27FC236}">
                  <a16:creationId xmlns:a16="http://schemas.microsoft.com/office/drawing/2014/main" id="{8E9FD9A4-C24F-4364-15B9-4D6CDB7119B0}"/>
                </a:ext>
              </a:extLst>
            </p:cNvPr>
            <p:cNvSpPr/>
            <p:nvPr/>
          </p:nvSpPr>
          <p:spPr>
            <a:xfrm flipV="1">
              <a:off x="6834272" y="9989731"/>
              <a:ext cx="4486" cy="35890"/>
            </a:xfrm>
            <a:custGeom>
              <a:avLst/>
              <a:gdLst>
                <a:gd name="connsiteX0" fmla="*/ -2060 w 4486"/>
                <a:gd name="connsiteY0" fmla="*/ -1261 h 35890"/>
                <a:gd name="connsiteX1" fmla="*/ -28 w 4486"/>
                <a:gd name="connsiteY1" fmla="*/ 34630 h 35890"/>
                <a:gd name="connsiteX2" fmla="*/ -3 w 4486"/>
                <a:gd name="connsiteY2" fmla="*/ 33944 h 35890"/>
                <a:gd name="connsiteX3" fmla="*/ 2067 w 4486"/>
                <a:gd name="connsiteY3" fmla="*/ 2829 h 35890"/>
                <a:gd name="connsiteX4" fmla="*/ -2060 w 4486"/>
                <a:gd name="connsiteY4" fmla="*/ -1261 h 35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6" h="35890">
                  <a:moveTo>
                    <a:pt x="-2060" y="-1261"/>
                  </a:moveTo>
                  <a:cubicBezTo>
                    <a:pt x="-2899" y="9941"/>
                    <a:pt x="-2289" y="21891"/>
                    <a:pt x="-28" y="34630"/>
                  </a:cubicBezTo>
                  <a:cubicBezTo>
                    <a:pt x="-28" y="34630"/>
                    <a:pt x="-28" y="34401"/>
                    <a:pt x="-3" y="33944"/>
                  </a:cubicBezTo>
                  <a:cubicBezTo>
                    <a:pt x="-168" y="23644"/>
                    <a:pt x="505" y="13243"/>
                    <a:pt x="2067" y="2829"/>
                  </a:cubicBezTo>
                  <a:cubicBezTo>
                    <a:pt x="683" y="1470"/>
                    <a:pt x="-702" y="98"/>
                    <a:pt x="-2060" y="-1261"/>
                  </a:cubicBezTo>
                </a:path>
              </a:pathLst>
            </a:custGeom>
            <a:solidFill>
              <a:srgbClr val="A7A9A8"/>
            </a:solidFill>
            <a:ln w="1270" cap="flat">
              <a:noFill/>
              <a:prstDash val="solid"/>
              <a:miter/>
            </a:ln>
          </p:spPr>
          <p:txBody>
            <a:bodyPr rtlCol="0" anchor="ctr"/>
            <a:lstStyle/>
            <a:p>
              <a:endParaRPr lang="fr-FR" dirty="0"/>
            </a:p>
          </p:txBody>
        </p:sp>
        <p:sp>
          <p:nvSpPr>
            <p:cNvPr id="141" name="Freeform: Shape 140">
              <a:extLst>
                <a:ext uri="{FF2B5EF4-FFF2-40B4-BE49-F238E27FC236}">
                  <a16:creationId xmlns:a16="http://schemas.microsoft.com/office/drawing/2014/main" id="{E9FF73A0-B001-6979-F401-490F6C63AA86}"/>
                </a:ext>
              </a:extLst>
            </p:cNvPr>
            <p:cNvSpPr/>
            <p:nvPr/>
          </p:nvSpPr>
          <p:spPr>
            <a:xfrm flipV="1">
              <a:off x="6834631" y="10021532"/>
              <a:ext cx="4622" cy="5702"/>
            </a:xfrm>
            <a:custGeom>
              <a:avLst/>
              <a:gdLst>
                <a:gd name="connsiteX0" fmla="*/ -2293 w 4622"/>
                <a:gd name="connsiteY0" fmla="*/ -1246 h 5702"/>
                <a:gd name="connsiteX1" fmla="*/ -2420 w 4622"/>
                <a:gd name="connsiteY1" fmla="*/ 367 h 5702"/>
                <a:gd name="connsiteX2" fmla="*/ 1708 w 4622"/>
                <a:gd name="connsiteY2" fmla="*/ 4457 h 5702"/>
                <a:gd name="connsiteX3" fmla="*/ 2203 w 4622"/>
                <a:gd name="connsiteY3" fmla="*/ 1294 h 5702"/>
                <a:gd name="connsiteX4" fmla="*/ -2293 w 4622"/>
                <a:gd name="connsiteY4" fmla="*/ -1246 h 5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2" h="5702">
                  <a:moveTo>
                    <a:pt x="-2293" y="-1246"/>
                  </a:moveTo>
                  <a:cubicBezTo>
                    <a:pt x="-2331" y="-712"/>
                    <a:pt x="-2382" y="-166"/>
                    <a:pt x="-2420" y="367"/>
                  </a:cubicBezTo>
                  <a:cubicBezTo>
                    <a:pt x="-1061" y="1726"/>
                    <a:pt x="323" y="3098"/>
                    <a:pt x="1708" y="4457"/>
                  </a:cubicBezTo>
                  <a:cubicBezTo>
                    <a:pt x="1860" y="3403"/>
                    <a:pt x="2038" y="2348"/>
                    <a:pt x="2203" y="1294"/>
                  </a:cubicBezTo>
                  <a:cubicBezTo>
                    <a:pt x="692" y="469"/>
                    <a:pt x="-807" y="-395"/>
                    <a:pt x="-2293" y="-1246"/>
                  </a:cubicBezTo>
                </a:path>
              </a:pathLst>
            </a:custGeom>
            <a:solidFill>
              <a:srgbClr val="20353D"/>
            </a:solidFill>
            <a:ln w="1270" cap="flat">
              <a:noFill/>
              <a:prstDash val="solid"/>
              <a:miter/>
            </a:ln>
          </p:spPr>
          <p:txBody>
            <a:bodyPr rtlCol="0" anchor="ctr"/>
            <a:lstStyle/>
            <a:p>
              <a:endParaRPr lang="fr-FR" dirty="0"/>
            </a:p>
          </p:txBody>
        </p:sp>
        <p:sp>
          <p:nvSpPr>
            <p:cNvPr id="142" name="Freeform: Shape 141">
              <a:extLst>
                <a:ext uri="{FF2B5EF4-FFF2-40B4-BE49-F238E27FC236}">
                  <a16:creationId xmlns:a16="http://schemas.microsoft.com/office/drawing/2014/main" id="{A7F474C9-3EFB-0BCB-DEDA-541D3C49B278}"/>
                </a:ext>
              </a:extLst>
            </p:cNvPr>
            <p:cNvSpPr/>
            <p:nvPr/>
          </p:nvSpPr>
          <p:spPr>
            <a:xfrm flipV="1">
              <a:off x="6836664" y="9990417"/>
              <a:ext cx="8419" cy="34277"/>
            </a:xfrm>
            <a:custGeom>
              <a:avLst/>
              <a:gdLst>
                <a:gd name="connsiteX0" fmla="*/ 167 w 8419"/>
                <a:gd name="connsiteY0" fmla="*/ -1261 h 34277"/>
                <a:gd name="connsiteX1" fmla="*/ -328 w 8419"/>
                <a:gd name="connsiteY1" fmla="*/ 1902 h 34277"/>
                <a:gd name="connsiteX2" fmla="*/ -2398 w 8419"/>
                <a:gd name="connsiteY2" fmla="*/ 33017 h 34277"/>
                <a:gd name="connsiteX3" fmla="*/ 5997 w 8419"/>
                <a:gd name="connsiteY3" fmla="*/ 1863 h 34277"/>
                <a:gd name="connsiteX4" fmla="*/ 167 w 8419"/>
                <a:gd name="connsiteY4" fmla="*/ -1261 h 34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9" h="34277">
                  <a:moveTo>
                    <a:pt x="167" y="-1261"/>
                  </a:moveTo>
                  <a:cubicBezTo>
                    <a:pt x="2" y="-207"/>
                    <a:pt x="-176" y="847"/>
                    <a:pt x="-328" y="1902"/>
                  </a:cubicBezTo>
                  <a:cubicBezTo>
                    <a:pt x="-1890" y="12315"/>
                    <a:pt x="-2563" y="22717"/>
                    <a:pt x="-2398" y="33017"/>
                  </a:cubicBezTo>
                  <a:cubicBezTo>
                    <a:pt x="-2271" y="30070"/>
                    <a:pt x="-1306" y="17904"/>
                    <a:pt x="5997" y="1863"/>
                  </a:cubicBezTo>
                  <a:cubicBezTo>
                    <a:pt x="4028" y="847"/>
                    <a:pt x="2085" y="-194"/>
                    <a:pt x="167" y="-1261"/>
                  </a:cubicBezTo>
                </a:path>
              </a:pathLst>
            </a:custGeom>
            <a:solidFill>
              <a:srgbClr val="CC4341"/>
            </a:solidFill>
            <a:ln w="1270" cap="flat">
              <a:noFill/>
              <a:prstDash val="solid"/>
              <a:miter/>
            </a:ln>
          </p:spPr>
          <p:txBody>
            <a:bodyPr rtlCol="0" anchor="ctr"/>
            <a:lstStyle/>
            <a:p>
              <a:endParaRPr lang="fr-FR" dirty="0"/>
            </a:p>
          </p:txBody>
        </p:sp>
        <p:sp>
          <p:nvSpPr>
            <p:cNvPr id="143" name="Freeform: Shape 142">
              <a:extLst>
                <a:ext uri="{FF2B5EF4-FFF2-40B4-BE49-F238E27FC236}">
                  <a16:creationId xmlns:a16="http://schemas.microsoft.com/office/drawing/2014/main" id="{5E834C19-390D-392F-8EA1-A297B0E33DA7}"/>
                </a:ext>
              </a:extLst>
            </p:cNvPr>
            <p:cNvSpPr/>
            <p:nvPr/>
          </p:nvSpPr>
          <p:spPr>
            <a:xfrm flipV="1">
              <a:off x="6834758" y="9976498"/>
              <a:ext cx="1540624" cy="251777"/>
            </a:xfrm>
            <a:custGeom>
              <a:avLst/>
              <a:gdLst>
                <a:gd name="connsiteX0" fmla="*/ 580164 w 1540624"/>
                <a:gd name="connsiteY0" fmla="*/ -1176 h 251777"/>
                <a:gd name="connsiteX1" fmla="*/ 192649 w 1540624"/>
                <a:gd name="connsiteY1" fmla="*/ 50551 h 251777"/>
                <a:gd name="connsiteX2" fmla="*/ -2944 w 1540624"/>
                <a:gd name="connsiteY2" fmla="*/ 199865 h 251777"/>
                <a:gd name="connsiteX3" fmla="*/ 1552 w 1540624"/>
                <a:gd name="connsiteY3" fmla="*/ 202405 h 251777"/>
                <a:gd name="connsiteX4" fmla="*/ 7381 w 1540624"/>
                <a:gd name="connsiteY4" fmla="*/ 205529 h 251777"/>
                <a:gd name="connsiteX5" fmla="*/ 288521 w 1540624"/>
                <a:gd name="connsiteY5" fmla="*/ 96271 h 251777"/>
                <a:gd name="connsiteX6" fmla="*/ 623230 w 1540624"/>
                <a:gd name="connsiteY6" fmla="*/ 139349 h 251777"/>
                <a:gd name="connsiteX7" fmla="*/ 1095987 w 1540624"/>
                <a:gd name="connsiteY7" fmla="*/ 250601 h 251777"/>
                <a:gd name="connsiteX8" fmla="*/ 1097524 w 1540624"/>
                <a:gd name="connsiteY8" fmla="*/ 250601 h 251777"/>
                <a:gd name="connsiteX9" fmla="*/ 1537680 w 1540624"/>
                <a:gd name="connsiteY9" fmla="*/ 60394 h 251777"/>
                <a:gd name="connsiteX10" fmla="*/ 1281051 w 1540624"/>
                <a:gd name="connsiteY10" fmla="*/ 143782 h 251777"/>
                <a:gd name="connsiteX11" fmla="*/ 1145695 w 1540624"/>
                <a:gd name="connsiteY11" fmla="*/ 125849 h 251777"/>
                <a:gd name="connsiteX12" fmla="*/ 775045 w 1540624"/>
                <a:gd name="connsiteY12" fmla="*/ 24427 h 251777"/>
                <a:gd name="connsiteX13" fmla="*/ 580164 w 1540624"/>
                <a:gd name="connsiteY13" fmla="*/ -1176 h 25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0624" h="251777">
                  <a:moveTo>
                    <a:pt x="580164" y="-1176"/>
                  </a:moveTo>
                  <a:cubicBezTo>
                    <a:pt x="459539" y="-1176"/>
                    <a:pt x="323382" y="20287"/>
                    <a:pt x="192649" y="50551"/>
                  </a:cubicBezTo>
                  <a:cubicBezTo>
                    <a:pt x="96433" y="72814"/>
                    <a:pt x="4536" y="114851"/>
                    <a:pt x="-2944" y="199865"/>
                  </a:cubicBezTo>
                  <a:cubicBezTo>
                    <a:pt x="-1458" y="200716"/>
                    <a:pt x="41" y="201579"/>
                    <a:pt x="1552" y="202405"/>
                  </a:cubicBezTo>
                  <a:cubicBezTo>
                    <a:pt x="3469" y="203472"/>
                    <a:pt x="5413" y="204513"/>
                    <a:pt x="7381" y="205529"/>
                  </a:cubicBezTo>
                  <a:cubicBezTo>
                    <a:pt x="26368" y="163911"/>
                    <a:pt x="88026" y="96271"/>
                    <a:pt x="288521" y="96271"/>
                  </a:cubicBezTo>
                  <a:cubicBezTo>
                    <a:pt x="373014" y="96271"/>
                    <a:pt x="482221" y="108298"/>
                    <a:pt x="623230" y="139349"/>
                  </a:cubicBezTo>
                  <a:cubicBezTo>
                    <a:pt x="778728" y="173589"/>
                    <a:pt x="935853" y="250259"/>
                    <a:pt x="1095987" y="250601"/>
                  </a:cubicBezTo>
                  <a:cubicBezTo>
                    <a:pt x="1096508" y="250601"/>
                    <a:pt x="1097016" y="250601"/>
                    <a:pt x="1097524" y="250601"/>
                  </a:cubicBezTo>
                  <a:cubicBezTo>
                    <a:pt x="1257379" y="250601"/>
                    <a:pt x="1454686" y="196728"/>
                    <a:pt x="1537680" y="60394"/>
                  </a:cubicBezTo>
                  <a:cubicBezTo>
                    <a:pt x="1475806" y="118547"/>
                    <a:pt x="1376606" y="143782"/>
                    <a:pt x="1281051" y="143782"/>
                  </a:cubicBezTo>
                  <a:cubicBezTo>
                    <a:pt x="1233312" y="143782"/>
                    <a:pt x="1186487" y="137483"/>
                    <a:pt x="1145695" y="125849"/>
                  </a:cubicBezTo>
                  <a:cubicBezTo>
                    <a:pt x="1023241" y="90924"/>
                    <a:pt x="896394" y="63022"/>
                    <a:pt x="775045" y="24427"/>
                  </a:cubicBezTo>
                  <a:cubicBezTo>
                    <a:pt x="718568" y="6469"/>
                    <a:pt x="652135" y="-1176"/>
                    <a:pt x="580164" y="-1176"/>
                  </a:cubicBezTo>
                </a:path>
              </a:pathLst>
            </a:custGeom>
            <a:solidFill>
              <a:srgbClr val="DEAAFF"/>
            </a:solidFill>
            <a:ln w="1270" cap="flat">
              <a:noFill/>
              <a:prstDash val="solid"/>
              <a:miter/>
            </a:ln>
          </p:spPr>
          <p:txBody>
            <a:bodyPr rtlCol="0" anchor="ctr"/>
            <a:lstStyle/>
            <a:p>
              <a:endParaRPr lang="fr-FR" dirty="0"/>
            </a:p>
          </p:txBody>
        </p:sp>
        <p:sp>
          <p:nvSpPr>
            <p:cNvPr id="144" name="Freeform: Shape 143">
              <a:extLst>
                <a:ext uri="{FF2B5EF4-FFF2-40B4-BE49-F238E27FC236}">
                  <a16:creationId xmlns:a16="http://schemas.microsoft.com/office/drawing/2014/main" id="{C02F0467-DBFC-A6F1-E34F-6CD0DA8BF738}"/>
                </a:ext>
              </a:extLst>
            </p:cNvPr>
            <p:cNvSpPr/>
            <p:nvPr/>
          </p:nvSpPr>
          <p:spPr>
            <a:xfrm flipV="1">
              <a:off x="7110996" y="9941153"/>
              <a:ext cx="576135" cy="97116"/>
            </a:xfrm>
            <a:custGeom>
              <a:avLst/>
              <a:gdLst>
                <a:gd name="connsiteX0" fmla="*/ 160798 w 576135"/>
                <a:gd name="connsiteY0" fmla="*/ -1277 h 97116"/>
                <a:gd name="connsiteX1" fmla="*/ 87252 w 576135"/>
                <a:gd name="connsiteY1" fmla="*/ 9074 h 97116"/>
                <a:gd name="connsiteX2" fmla="*/ 9274 w 576135"/>
                <a:gd name="connsiteY2" fmla="*/ 75317 h 97116"/>
                <a:gd name="connsiteX3" fmla="*/ 170183 w 576135"/>
                <a:gd name="connsiteY3" fmla="*/ 33216 h 97116"/>
                <a:gd name="connsiteX4" fmla="*/ 282070 w 576135"/>
                <a:gd name="connsiteY4" fmla="*/ 45256 h 97116"/>
                <a:gd name="connsiteX5" fmla="*/ 559261 w 576135"/>
                <a:gd name="connsiteY5" fmla="*/ 95840 h 97116"/>
                <a:gd name="connsiteX6" fmla="*/ 573332 w 576135"/>
                <a:gd name="connsiteY6" fmla="*/ 95586 h 97116"/>
                <a:gd name="connsiteX7" fmla="*/ 193754 w 576135"/>
                <a:gd name="connsiteY7" fmla="*/ -45 h 97116"/>
                <a:gd name="connsiteX8" fmla="*/ 160798 w 576135"/>
                <a:gd name="connsiteY8" fmla="*/ -1277 h 97116"/>
                <a:gd name="connsiteX9" fmla="*/ 9274 w 576135"/>
                <a:gd name="connsiteY9" fmla="*/ 75317 h 97116"/>
                <a:gd name="connsiteX10" fmla="*/ -2803 w 576135"/>
                <a:gd name="connsiteY10" fmla="*/ 83851 h 97116"/>
                <a:gd name="connsiteX11" fmla="*/ 8462 w 576135"/>
                <a:gd name="connsiteY11" fmla="*/ 77286 h 97116"/>
                <a:gd name="connsiteX12" fmla="*/ 9274 w 576135"/>
                <a:gd name="connsiteY12" fmla="*/ 75317 h 9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6135" h="97116">
                  <a:moveTo>
                    <a:pt x="160798" y="-1277"/>
                  </a:moveTo>
                  <a:cubicBezTo>
                    <a:pt x="135804" y="-1277"/>
                    <a:pt x="110900" y="1251"/>
                    <a:pt x="87252" y="9074"/>
                  </a:cubicBezTo>
                  <a:cubicBezTo>
                    <a:pt x="53889" y="20123"/>
                    <a:pt x="23079" y="43084"/>
                    <a:pt x="9274" y="75317"/>
                  </a:cubicBezTo>
                  <a:cubicBezTo>
                    <a:pt x="56264" y="44481"/>
                    <a:pt x="112614" y="33216"/>
                    <a:pt x="170183" y="33216"/>
                  </a:cubicBezTo>
                  <a:cubicBezTo>
                    <a:pt x="207712" y="33216"/>
                    <a:pt x="245761" y="37992"/>
                    <a:pt x="282070" y="45256"/>
                  </a:cubicBezTo>
                  <a:cubicBezTo>
                    <a:pt x="374387" y="63722"/>
                    <a:pt x="465471" y="95840"/>
                    <a:pt x="559261" y="95840"/>
                  </a:cubicBezTo>
                  <a:cubicBezTo>
                    <a:pt x="563947" y="95840"/>
                    <a:pt x="568646" y="95751"/>
                    <a:pt x="573332" y="95586"/>
                  </a:cubicBezTo>
                  <a:cubicBezTo>
                    <a:pt x="449748" y="52419"/>
                    <a:pt x="324336" y="8858"/>
                    <a:pt x="193754" y="-45"/>
                  </a:cubicBezTo>
                  <a:cubicBezTo>
                    <a:pt x="182820" y="-794"/>
                    <a:pt x="171809" y="-1277"/>
                    <a:pt x="160798" y="-1277"/>
                  </a:cubicBezTo>
                  <a:moveTo>
                    <a:pt x="9274" y="75317"/>
                  </a:moveTo>
                  <a:cubicBezTo>
                    <a:pt x="5172" y="78022"/>
                    <a:pt x="1146" y="80854"/>
                    <a:pt x="-2803" y="83851"/>
                  </a:cubicBezTo>
                  <a:lnTo>
                    <a:pt x="8462" y="77286"/>
                  </a:lnTo>
                  <a:cubicBezTo>
                    <a:pt x="8728" y="76625"/>
                    <a:pt x="8995" y="75977"/>
                    <a:pt x="9274" y="75317"/>
                  </a:cubicBezTo>
                </a:path>
              </a:pathLst>
            </a:custGeom>
            <a:solidFill>
              <a:srgbClr val="DEAAFF"/>
            </a:solidFill>
            <a:ln w="1270" cap="flat">
              <a:noFill/>
              <a:prstDash val="solid"/>
              <a:miter/>
            </a:ln>
          </p:spPr>
          <p:txBody>
            <a:bodyPr rtlCol="0" anchor="ctr"/>
            <a:lstStyle/>
            <a:p>
              <a:endParaRPr lang="fr-FR" dirty="0"/>
            </a:p>
          </p:txBody>
        </p:sp>
        <p:sp>
          <p:nvSpPr>
            <p:cNvPr id="145" name="Freeform: Shape 144">
              <a:extLst>
                <a:ext uri="{FF2B5EF4-FFF2-40B4-BE49-F238E27FC236}">
                  <a16:creationId xmlns:a16="http://schemas.microsoft.com/office/drawing/2014/main" id="{7B9EC939-A9EE-3A7F-C071-1DC5491A1CCB}"/>
                </a:ext>
              </a:extLst>
            </p:cNvPr>
            <p:cNvSpPr/>
            <p:nvPr/>
          </p:nvSpPr>
          <p:spPr>
            <a:xfrm flipV="1">
              <a:off x="6983119" y="10082284"/>
              <a:ext cx="1477575" cy="170276"/>
            </a:xfrm>
            <a:custGeom>
              <a:avLst/>
              <a:gdLst>
                <a:gd name="connsiteX0" fmla="*/ 1474545 w 1477575"/>
                <a:gd name="connsiteY0" fmla="*/ -1115 h 170276"/>
                <a:gd name="connsiteX1" fmla="*/ 1471701 w 1477575"/>
                <a:gd name="connsiteY1" fmla="*/ 1768 h 170276"/>
                <a:gd name="connsiteX2" fmla="*/ 1463877 w 1477575"/>
                <a:gd name="connsiteY2" fmla="*/ 10594 h 170276"/>
                <a:gd name="connsiteX3" fmla="*/ 1433270 w 1477575"/>
                <a:gd name="connsiteY3" fmla="*/ 43970 h 170276"/>
                <a:gd name="connsiteX4" fmla="*/ 1297533 w 1477575"/>
                <a:gd name="connsiteY4" fmla="*/ 137391 h 170276"/>
                <a:gd name="connsiteX5" fmla="*/ 1186040 w 1477575"/>
                <a:gd name="connsiteY5" fmla="*/ 161458 h 170276"/>
                <a:gd name="connsiteX6" fmla="*/ 1054785 w 1477575"/>
                <a:gd name="connsiteY6" fmla="*/ 157355 h 170276"/>
                <a:gd name="connsiteX7" fmla="*/ 761910 w 1477575"/>
                <a:gd name="connsiteY7" fmla="*/ 82730 h 170276"/>
                <a:gd name="connsiteX8" fmla="*/ 465899 w 1477575"/>
                <a:gd name="connsiteY8" fmla="*/ 17630 h 170276"/>
                <a:gd name="connsiteX9" fmla="*/ 218973 w 1477575"/>
                <a:gd name="connsiteY9" fmla="*/ 35283 h 170276"/>
                <a:gd name="connsiteX10" fmla="*/ 56146 w 1477575"/>
                <a:gd name="connsiteY10" fmla="*/ 72189 h 170276"/>
                <a:gd name="connsiteX11" fmla="*/ 12204 w 1477575"/>
                <a:gd name="connsiteY11" fmla="*/ 83416 h 170276"/>
                <a:gd name="connsiteX12" fmla="*/ 812 w 1477575"/>
                <a:gd name="connsiteY12" fmla="*/ 86490 h 170276"/>
                <a:gd name="connsiteX13" fmla="*/ -3023 w 1477575"/>
                <a:gd name="connsiteY13" fmla="*/ 87747 h 170276"/>
                <a:gd name="connsiteX14" fmla="*/ 977 w 1477575"/>
                <a:gd name="connsiteY14" fmla="*/ 87137 h 170276"/>
                <a:gd name="connsiteX15" fmla="*/ 12521 w 1477575"/>
                <a:gd name="connsiteY15" fmla="*/ 84724 h 170276"/>
                <a:gd name="connsiteX16" fmla="*/ 56756 w 1477575"/>
                <a:gd name="connsiteY16" fmla="*/ 74679 h 170276"/>
                <a:gd name="connsiteX17" fmla="*/ 219785 w 1477575"/>
                <a:gd name="connsiteY17" fmla="*/ 39906 h 170276"/>
                <a:gd name="connsiteX18" fmla="*/ 465543 w 1477575"/>
                <a:gd name="connsiteY18" fmla="*/ 23701 h 170276"/>
                <a:gd name="connsiteX19" fmla="*/ 760031 w 1477575"/>
                <a:gd name="connsiteY19" fmla="*/ 89080 h 170276"/>
                <a:gd name="connsiteX20" fmla="*/ 1053972 w 1477575"/>
                <a:gd name="connsiteY20" fmla="*/ 163388 h 170276"/>
                <a:gd name="connsiteX21" fmla="*/ 1186497 w 1477575"/>
                <a:gd name="connsiteY21" fmla="*/ 166931 h 170276"/>
                <a:gd name="connsiteX22" fmla="*/ 1299247 w 1477575"/>
                <a:gd name="connsiteY22" fmla="*/ 141747 h 170276"/>
                <a:gd name="connsiteX23" fmla="*/ 1435112 w 1477575"/>
                <a:gd name="connsiteY23" fmla="*/ 45761 h 170276"/>
                <a:gd name="connsiteX24" fmla="*/ 1464906 w 1477575"/>
                <a:gd name="connsiteY24" fmla="*/ 11445 h 170276"/>
                <a:gd name="connsiteX25" fmla="*/ 1472221 w 1477575"/>
                <a:gd name="connsiteY25" fmla="*/ 2187 h 170276"/>
                <a:gd name="connsiteX26" fmla="*/ 1474545 w 1477575"/>
                <a:gd name="connsiteY26" fmla="*/ -1115 h 17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77575" h="170276">
                  <a:moveTo>
                    <a:pt x="1474545" y="-1115"/>
                  </a:moveTo>
                  <a:cubicBezTo>
                    <a:pt x="1474456" y="-1179"/>
                    <a:pt x="1473491" y="-213"/>
                    <a:pt x="1471701" y="1768"/>
                  </a:cubicBezTo>
                  <a:cubicBezTo>
                    <a:pt x="1469694" y="4016"/>
                    <a:pt x="1467116" y="6937"/>
                    <a:pt x="1463877" y="10594"/>
                  </a:cubicBezTo>
                  <a:cubicBezTo>
                    <a:pt x="1457235" y="18545"/>
                    <a:pt x="1446847" y="29771"/>
                    <a:pt x="1433270" y="43970"/>
                  </a:cubicBezTo>
                  <a:cubicBezTo>
                    <a:pt x="1405610" y="71313"/>
                    <a:pt x="1362976" y="111445"/>
                    <a:pt x="1297533" y="137391"/>
                  </a:cubicBezTo>
                  <a:cubicBezTo>
                    <a:pt x="1264881" y="149875"/>
                    <a:pt x="1227162" y="158537"/>
                    <a:pt x="1186040" y="161458"/>
                  </a:cubicBezTo>
                  <a:cubicBezTo>
                    <a:pt x="1144942" y="164963"/>
                    <a:pt x="1100721" y="163858"/>
                    <a:pt x="1054785" y="157355"/>
                  </a:cubicBezTo>
                  <a:cubicBezTo>
                    <a:pt x="962684" y="144808"/>
                    <a:pt x="865174" y="112169"/>
                    <a:pt x="761910" y="82730"/>
                  </a:cubicBezTo>
                  <a:cubicBezTo>
                    <a:pt x="659180" y="51971"/>
                    <a:pt x="559790" y="22520"/>
                    <a:pt x="465899" y="17630"/>
                  </a:cubicBezTo>
                  <a:cubicBezTo>
                    <a:pt x="372427" y="13185"/>
                    <a:pt x="288289" y="22545"/>
                    <a:pt x="218973" y="35283"/>
                  </a:cubicBezTo>
                  <a:cubicBezTo>
                    <a:pt x="149567" y="48123"/>
                    <a:pt x="94373" y="62690"/>
                    <a:pt x="56146" y="72189"/>
                  </a:cubicBezTo>
                  <a:cubicBezTo>
                    <a:pt x="37413" y="76977"/>
                    <a:pt x="22694" y="80749"/>
                    <a:pt x="12204" y="83416"/>
                  </a:cubicBezTo>
                  <a:cubicBezTo>
                    <a:pt x="7479" y="84686"/>
                    <a:pt x="3720" y="85702"/>
                    <a:pt x="812" y="86490"/>
                  </a:cubicBezTo>
                  <a:cubicBezTo>
                    <a:pt x="-1741" y="87201"/>
                    <a:pt x="-3049" y="87632"/>
                    <a:pt x="-3023" y="87747"/>
                  </a:cubicBezTo>
                  <a:cubicBezTo>
                    <a:pt x="-2998" y="87861"/>
                    <a:pt x="-1639" y="87645"/>
                    <a:pt x="977" y="87137"/>
                  </a:cubicBezTo>
                  <a:cubicBezTo>
                    <a:pt x="3923" y="86528"/>
                    <a:pt x="7733" y="85727"/>
                    <a:pt x="12521" y="84724"/>
                  </a:cubicBezTo>
                  <a:cubicBezTo>
                    <a:pt x="23062" y="82337"/>
                    <a:pt x="37883" y="78971"/>
                    <a:pt x="56756" y="74679"/>
                  </a:cubicBezTo>
                  <a:cubicBezTo>
                    <a:pt x="95173" y="65954"/>
                    <a:pt x="150507" y="52098"/>
                    <a:pt x="219785" y="39906"/>
                  </a:cubicBezTo>
                  <a:cubicBezTo>
                    <a:pt x="288949" y="27765"/>
                    <a:pt x="372769" y="18964"/>
                    <a:pt x="465543" y="23701"/>
                  </a:cubicBezTo>
                  <a:cubicBezTo>
                    <a:pt x="558456" y="28882"/>
                    <a:pt x="657224" y="58270"/>
                    <a:pt x="760031" y="89080"/>
                  </a:cubicBezTo>
                  <a:cubicBezTo>
                    <a:pt x="863244" y="118494"/>
                    <a:pt x="960983" y="151056"/>
                    <a:pt x="1053972" y="163388"/>
                  </a:cubicBezTo>
                  <a:cubicBezTo>
                    <a:pt x="1100276" y="169789"/>
                    <a:pt x="1145107" y="170703"/>
                    <a:pt x="1186497" y="166931"/>
                  </a:cubicBezTo>
                  <a:cubicBezTo>
                    <a:pt x="1228013" y="163744"/>
                    <a:pt x="1266253" y="154701"/>
                    <a:pt x="1299247" y="141747"/>
                  </a:cubicBezTo>
                  <a:cubicBezTo>
                    <a:pt x="1365440" y="114823"/>
                    <a:pt x="1407908" y="73764"/>
                    <a:pt x="1435112" y="45761"/>
                  </a:cubicBezTo>
                  <a:cubicBezTo>
                    <a:pt x="1448472" y="31219"/>
                    <a:pt x="1458569" y="19700"/>
                    <a:pt x="1464906" y="11445"/>
                  </a:cubicBezTo>
                  <a:cubicBezTo>
                    <a:pt x="1467929" y="7622"/>
                    <a:pt x="1470354" y="4549"/>
                    <a:pt x="1472221" y="2187"/>
                  </a:cubicBezTo>
                  <a:cubicBezTo>
                    <a:pt x="1473847" y="79"/>
                    <a:pt x="1474634" y="-1039"/>
                    <a:pt x="1474545" y="-1115"/>
                  </a:cubicBezTo>
                </a:path>
              </a:pathLst>
            </a:custGeom>
            <a:solidFill>
              <a:srgbClr val="040606"/>
            </a:solidFill>
            <a:ln w="1270" cap="flat">
              <a:noFill/>
              <a:prstDash val="solid"/>
              <a:miter/>
            </a:ln>
          </p:spPr>
          <p:txBody>
            <a:bodyPr rtlCol="0" anchor="ctr"/>
            <a:lstStyle/>
            <a:p>
              <a:endParaRPr lang="fr-FR" dirty="0"/>
            </a:p>
          </p:txBody>
        </p:sp>
        <p:sp>
          <p:nvSpPr>
            <p:cNvPr id="146" name="Freeform: Shape 145">
              <a:extLst>
                <a:ext uri="{FF2B5EF4-FFF2-40B4-BE49-F238E27FC236}">
                  <a16:creationId xmlns:a16="http://schemas.microsoft.com/office/drawing/2014/main" id="{0FECCD08-91AA-D89B-A67B-717D1E3FEDC5}"/>
                </a:ext>
              </a:extLst>
            </p:cNvPr>
            <p:cNvSpPr/>
            <p:nvPr/>
          </p:nvSpPr>
          <p:spPr>
            <a:xfrm flipV="1">
              <a:off x="7058253" y="9636670"/>
              <a:ext cx="1169333" cy="305227"/>
            </a:xfrm>
            <a:custGeom>
              <a:avLst/>
              <a:gdLst>
                <a:gd name="connsiteX0" fmla="*/ 1166357 w 1169333"/>
                <a:gd name="connsiteY0" fmla="*/ -1448 h 305227"/>
                <a:gd name="connsiteX1" fmla="*/ 1163690 w 1169333"/>
                <a:gd name="connsiteY1" fmla="*/ 698 h 305227"/>
                <a:gd name="connsiteX2" fmla="*/ 1156311 w 1169333"/>
                <a:gd name="connsiteY2" fmla="*/ 7442 h 305227"/>
                <a:gd name="connsiteX3" fmla="*/ 1127559 w 1169333"/>
                <a:gd name="connsiteY3" fmla="*/ 32791 h 305227"/>
                <a:gd name="connsiteX4" fmla="*/ 1008267 w 1169333"/>
                <a:gd name="connsiteY4" fmla="*/ 106997 h 305227"/>
                <a:gd name="connsiteX5" fmla="*/ 808357 w 1169333"/>
                <a:gd name="connsiteY5" fmla="*/ 164490 h 305227"/>
                <a:gd name="connsiteX6" fmla="*/ 553188 w 1169333"/>
                <a:gd name="connsiteY6" fmla="*/ 163766 h 305227"/>
                <a:gd name="connsiteX7" fmla="*/ 301195 w 1169333"/>
                <a:gd name="connsiteY7" fmla="*/ 116827 h 305227"/>
                <a:gd name="connsiteX8" fmla="*/ 189104 w 1169333"/>
                <a:gd name="connsiteY8" fmla="*/ 107899 h 305227"/>
                <a:gd name="connsiteX9" fmla="*/ 97233 w 1169333"/>
                <a:gd name="connsiteY9" fmla="*/ 141198 h 305227"/>
                <a:gd name="connsiteX10" fmla="*/ 42674 w 1169333"/>
                <a:gd name="connsiteY10" fmla="*/ 200850 h 305227"/>
                <a:gd name="connsiteX11" fmla="*/ 14340 w 1169333"/>
                <a:gd name="connsiteY11" fmla="*/ 254863 h 305227"/>
                <a:gd name="connsiteX12" fmla="*/ 764 w 1169333"/>
                <a:gd name="connsiteY12" fmla="*/ 290880 h 305227"/>
                <a:gd name="connsiteX13" fmla="*/ -2170 w 1169333"/>
                <a:gd name="connsiteY13" fmla="*/ 300456 h 305227"/>
                <a:gd name="connsiteX14" fmla="*/ -2945 w 1169333"/>
                <a:gd name="connsiteY14" fmla="*/ 303771 h 305227"/>
                <a:gd name="connsiteX15" fmla="*/ -1522 w 1169333"/>
                <a:gd name="connsiteY15" fmla="*/ 300659 h 305227"/>
                <a:gd name="connsiteX16" fmla="*/ 2021 w 1169333"/>
                <a:gd name="connsiteY16" fmla="*/ 291325 h 305227"/>
                <a:gd name="connsiteX17" fmla="*/ 16689 w 1169333"/>
                <a:gd name="connsiteY17" fmla="*/ 255904 h 305227"/>
                <a:gd name="connsiteX18" fmla="*/ 45760 w 1169333"/>
                <a:gd name="connsiteY18" fmla="*/ 202882 h 305227"/>
                <a:gd name="connsiteX19" fmla="*/ 99989 w 1169333"/>
                <a:gd name="connsiteY19" fmla="*/ 144970 h 305227"/>
                <a:gd name="connsiteX20" fmla="*/ 189638 w 1169333"/>
                <a:gd name="connsiteY20" fmla="*/ 113360 h 305227"/>
                <a:gd name="connsiteX21" fmla="*/ 299988 w 1169333"/>
                <a:gd name="connsiteY21" fmla="*/ 122783 h 305227"/>
                <a:gd name="connsiteX22" fmla="*/ 552426 w 1169333"/>
                <a:gd name="connsiteY22" fmla="*/ 170332 h 305227"/>
                <a:gd name="connsiteX23" fmla="*/ 809182 w 1169333"/>
                <a:gd name="connsiteY23" fmla="*/ 170522 h 305227"/>
                <a:gd name="connsiteX24" fmla="*/ 1010261 w 1169333"/>
                <a:gd name="connsiteY24" fmla="*/ 111239 h 305227"/>
                <a:gd name="connsiteX25" fmla="*/ 1129222 w 1169333"/>
                <a:gd name="connsiteY25" fmla="*/ 34785 h 305227"/>
                <a:gd name="connsiteX26" fmla="*/ 1157251 w 1169333"/>
                <a:gd name="connsiteY26" fmla="*/ 8407 h 305227"/>
                <a:gd name="connsiteX27" fmla="*/ 1164172 w 1169333"/>
                <a:gd name="connsiteY27" fmla="*/ 1168 h 305227"/>
                <a:gd name="connsiteX28" fmla="*/ 1166357 w 1169333"/>
                <a:gd name="connsiteY28" fmla="*/ -1448 h 30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9333" h="305227">
                  <a:moveTo>
                    <a:pt x="1166357" y="-1448"/>
                  </a:moveTo>
                  <a:cubicBezTo>
                    <a:pt x="1166294" y="-1537"/>
                    <a:pt x="1165379" y="-801"/>
                    <a:pt x="1163690" y="698"/>
                  </a:cubicBezTo>
                  <a:cubicBezTo>
                    <a:pt x="1161747" y="2476"/>
                    <a:pt x="1159321" y="4699"/>
                    <a:pt x="1156311" y="7442"/>
                  </a:cubicBezTo>
                  <a:cubicBezTo>
                    <a:pt x="1150063" y="13614"/>
                    <a:pt x="1140296" y="22085"/>
                    <a:pt x="1127559" y="32791"/>
                  </a:cubicBezTo>
                  <a:cubicBezTo>
                    <a:pt x="1101917" y="53936"/>
                    <a:pt x="1062141" y="81775"/>
                    <a:pt x="1008267" y="106997"/>
                  </a:cubicBezTo>
                  <a:cubicBezTo>
                    <a:pt x="954483" y="132232"/>
                    <a:pt x="886246" y="153746"/>
                    <a:pt x="808357" y="164490"/>
                  </a:cubicBezTo>
                  <a:cubicBezTo>
                    <a:pt x="730455" y="175120"/>
                    <a:pt x="643333" y="174574"/>
                    <a:pt x="553188" y="163766"/>
                  </a:cubicBezTo>
                  <a:cubicBezTo>
                    <a:pt x="462802" y="153416"/>
                    <a:pt x="378360" y="133883"/>
                    <a:pt x="301195" y="116827"/>
                  </a:cubicBezTo>
                  <a:cubicBezTo>
                    <a:pt x="262523" y="108864"/>
                    <a:pt x="224512" y="104178"/>
                    <a:pt x="189104" y="107899"/>
                  </a:cubicBezTo>
                  <a:cubicBezTo>
                    <a:pt x="153862" y="111340"/>
                    <a:pt x="121401" y="122796"/>
                    <a:pt x="97233" y="141198"/>
                  </a:cubicBezTo>
                  <a:cubicBezTo>
                    <a:pt x="72785" y="159156"/>
                    <a:pt x="55716" y="180987"/>
                    <a:pt x="42674" y="200850"/>
                  </a:cubicBezTo>
                  <a:cubicBezTo>
                    <a:pt x="29847" y="220967"/>
                    <a:pt x="20918" y="239496"/>
                    <a:pt x="14340" y="254863"/>
                  </a:cubicBezTo>
                  <a:cubicBezTo>
                    <a:pt x="7774" y="270268"/>
                    <a:pt x="3545" y="282536"/>
                    <a:pt x="764" y="290880"/>
                  </a:cubicBezTo>
                  <a:cubicBezTo>
                    <a:pt x="-443" y="294779"/>
                    <a:pt x="-1396" y="297916"/>
                    <a:pt x="-2170" y="300456"/>
                  </a:cubicBezTo>
                  <a:cubicBezTo>
                    <a:pt x="-2780" y="302615"/>
                    <a:pt x="-3059" y="303733"/>
                    <a:pt x="-2945" y="303771"/>
                  </a:cubicBezTo>
                  <a:cubicBezTo>
                    <a:pt x="-2830" y="303809"/>
                    <a:pt x="-2361" y="302755"/>
                    <a:pt x="-1522" y="300659"/>
                  </a:cubicBezTo>
                  <a:cubicBezTo>
                    <a:pt x="-595" y="298208"/>
                    <a:pt x="573" y="295135"/>
                    <a:pt x="2021" y="291325"/>
                  </a:cubicBezTo>
                  <a:cubicBezTo>
                    <a:pt x="5196" y="283146"/>
                    <a:pt x="9806" y="271043"/>
                    <a:pt x="16689" y="255904"/>
                  </a:cubicBezTo>
                  <a:cubicBezTo>
                    <a:pt x="23586" y="240766"/>
                    <a:pt x="32806" y="222567"/>
                    <a:pt x="45760" y="202882"/>
                  </a:cubicBezTo>
                  <a:cubicBezTo>
                    <a:pt x="58942" y="183464"/>
                    <a:pt x="75999" y="162217"/>
                    <a:pt x="99989" y="144970"/>
                  </a:cubicBezTo>
                  <a:cubicBezTo>
                    <a:pt x="123611" y="127368"/>
                    <a:pt x="155132" y="116509"/>
                    <a:pt x="189638" y="113360"/>
                  </a:cubicBezTo>
                  <a:cubicBezTo>
                    <a:pt x="224258" y="109956"/>
                    <a:pt x="261571" y="114719"/>
                    <a:pt x="299988" y="122783"/>
                  </a:cubicBezTo>
                  <a:cubicBezTo>
                    <a:pt x="376747" y="140119"/>
                    <a:pt x="461685" y="159956"/>
                    <a:pt x="552426" y="170332"/>
                  </a:cubicBezTo>
                  <a:cubicBezTo>
                    <a:pt x="643003" y="181203"/>
                    <a:pt x="730734" y="181571"/>
                    <a:pt x="809182" y="170522"/>
                  </a:cubicBezTo>
                  <a:cubicBezTo>
                    <a:pt x="887655" y="159359"/>
                    <a:pt x="956312" y="137198"/>
                    <a:pt x="1010261" y="111239"/>
                  </a:cubicBezTo>
                  <a:cubicBezTo>
                    <a:pt x="1064300" y="85267"/>
                    <a:pt x="1103949" y="56629"/>
                    <a:pt x="1129222" y="34785"/>
                  </a:cubicBezTo>
                  <a:cubicBezTo>
                    <a:pt x="1141757" y="23698"/>
                    <a:pt x="1151282" y="14884"/>
                    <a:pt x="1157251" y="8407"/>
                  </a:cubicBezTo>
                  <a:cubicBezTo>
                    <a:pt x="1160070" y="5448"/>
                    <a:pt x="1162344" y="3073"/>
                    <a:pt x="1164172" y="1168"/>
                  </a:cubicBezTo>
                  <a:cubicBezTo>
                    <a:pt x="1165709" y="-496"/>
                    <a:pt x="1166446" y="-1372"/>
                    <a:pt x="1166357" y="-1448"/>
                  </a:cubicBezTo>
                </a:path>
              </a:pathLst>
            </a:custGeom>
            <a:solidFill>
              <a:srgbClr val="040606"/>
            </a:solidFill>
            <a:ln w="1270" cap="flat">
              <a:noFill/>
              <a:prstDash val="solid"/>
              <a:miter/>
            </a:ln>
          </p:spPr>
          <p:txBody>
            <a:bodyPr rtlCol="0" anchor="ctr"/>
            <a:lstStyle/>
            <a:p>
              <a:endParaRPr lang="fr-FR" dirty="0"/>
            </a:p>
          </p:txBody>
        </p:sp>
        <p:sp>
          <p:nvSpPr>
            <p:cNvPr id="147" name="Freeform: Shape 146">
              <a:extLst>
                <a:ext uri="{FF2B5EF4-FFF2-40B4-BE49-F238E27FC236}">
                  <a16:creationId xmlns:a16="http://schemas.microsoft.com/office/drawing/2014/main" id="{F7F4E358-D888-DD57-DF97-024F09BD23F1}"/>
                </a:ext>
              </a:extLst>
            </p:cNvPr>
            <p:cNvSpPr/>
            <p:nvPr/>
          </p:nvSpPr>
          <p:spPr>
            <a:xfrm flipV="1">
              <a:off x="7000252" y="9794048"/>
              <a:ext cx="1152563" cy="210996"/>
            </a:xfrm>
            <a:custGeom>
              <a:avLst/>
              <a:gdLst>
                <a:gd name="connsiteX0" fmla="*/ 1149639 w 1152563"/>
                <a:gd name="connsiteY0" fmla="*/ 68084 h 210996"/>
                <a:gd name="connsiteX1" fmla="*/ 1146375 w 1152563"/>
                <a:gd name="connsiteY1" fmla="*/ 68402 h 210996"/>
                <a:gd name="connsiteX2" fmla="*/ 1136951 w 1152563"/>
                <a:gd name="connsiteY2" fmla="*/ 69926 h 210996"/>
                <a:gd name="connsiteX3" fmla="*/ 1100782 w 1152563"/>
                <a:gd name="connsiteY3" fmla="*/ 75908 h 210996"/>
                <a:gd name="connsiteX4" fmla="*/ 966784 w 1152563"/>
                <a:gd name="connsiteY4" fmla="*/ 89395 h 210996"/>
                <a:gd name="connsiteX5" fmla="*/ 767432 w 1152563"/>
                <a:gd name="connsiteY5" fmla="*/ 83070 h 210996"/>
                <a:gd name="connsiteX6" fmla="*/ 527567 w 1152563"/>
                <a:gd name="connsiteY6" fmla="*/ 35674 h 210996"/>
                <a:gd name="connsiteX7" fmla="*/ 285137 w 1152563"/>
                <a:gd name="connsiteY7" fmla="*/ -1347 h 210996"/>
                <a:gd name="connsiteX8" fmla="*/ 178520 w 1152563"/>
                <a:gd name="connsiteY8" fmla="*/ 11544 h 210996"/>
                <a:gd name="connsiteX9" fmla="*/ 96250 w 1152563"/>
                <a:gd name="connsiteY9" fmla="*/ 56070 h 210996"/>
                <a:gd name="connsiteX10" fmla="*/ 14716 w 1152563"/>
                <a:gd name="connsiteY10" fmla="*/ 163347 h 210996"/>
                <a:gd name="connsiteX11" fmla="*/ -2925 w 1152563"/>
                <a:gd name="connsiteY11" fmla="*/ 209638 h 210996"/>
                <a:gd name="connsiteX12" fmla="*/ -1540 w 1152563"/>
                <a:gd name="connsiteY12" fmla="*/ 206667 h 210996"/>
                <a:gd name="connsiteX13" fmla="*/ 1901 w 1152563"/>
                <a:gd name="connsiteY13" fmla="*/ 197777 h 210996"/>
                <a:gd name="connsiteX14" fmla="*/ 17014 w 1152563"/>
                <a:gd name="connsiteY14" fmla="*/ 164490 h 210996"/>
                <a:gd name="connsiteX15" fmla="*/ 99260 w 1152563"/>
                <a:gd name="connsiteY15" fmla="*/ 59651 h 210996"/>
                <a:gd name="connsiteX16" fmla="*/ 179892 w 1152563"/>
                <a:gd name="connsiteY16" fmla="*/ 16853 h 210996"/>
                <a:gd name="connsiteX17" fmla="*/ 285137 w 1152563"/>
                <a:gd name="connsiteY17" fmla="*/ 4749 h 210996"/>
                <a:gd name="connsiteX18" fmla="*/ 526056 w 1152563"/>
                <a:gd name="connsiteY18" fmla="*/ 42113 h 210996"/>
                <a:gd name="connsiteX19" fmla="*/ 766759 w 1152563"/>
                <a:gd name="connsiteY19" fmla="*/ 89115 h 210996"/>
                <a:gd name="connsiteX20" fmla="*/ 967051 w 1152563"/>
                <a:gd name="connsiteY20" fmla="*/ 94056 h 210996"/>
                <a:gd name="connsiteX21" fmla="*/ 1101201 w 1152563"/>
                <a:gd name="connsiteY21" fmla="*/ 78460 h 210996"/>
                <a:gd name="connsiteX22" fmla="*/ 1137205 w 1152563"/>
                <a:gd name="connsiteY22" fmla="*/ 71234 h 210996"/>
                <a:gd name="connsiteX23" fmla="*/ 1146514 w 1152563"/>
                <a:gd name="connsiteY23" fmla="*/ 69050 h 210996"/>
                <a:gd name="connsiteX24" fmla="*/ 1149639 w 1152563"/>
                <a:gd name="connsiteY24" fmla="*/ 68084 h 210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52563" h="210996">
                  <a:moveTo>
                    <a:pt x="1149639" y="68084"/>
                  </a:moveTo>
                  <a:cubicBezTo>
                    <a:pt x="1149613" y="67970"/>
                    <a:pt x="1148508" y="68084"/>
                    <a:pt x="1146375" y="68402"/>
                  </a:cubicBezTo>
                  <a:cubicBezTo>
                    <a:pt x="1143873" y="68808"/>
                    <a:pt x="1140774" y="69303"/>
                    <a:pt x="1136951" y="69926"/>
                  </a:cubicBezTo>
                  <a:cubicBezTo>
                    <a:pt x="1128163" y="71386"/>
                    <a:pt x="1116085" y="73380"/>
                    <a:pt x="1100782" y="75908"/>
                  </a:cubicBezTo>
                  <a:cubicBezTo>
                    <a:pt x="1069324" y="80619"/>
                    <a:pt x="1023616" y="86741"/>
                    <a:pt x="966784" y="89395"/>
                  </a:cubicBezTo>
                  <a:cubicBezTo>
                    <a:pt x="910028" y="92125"/>
                    <a:pt x="842121" y="91465"/>
                    <a:pt x="767432" y="83070"/>
                  </a:cubicBezTo>
                  <a:cubicBezTo>
                    <a:pt x="692718" y="74891"/>
                    <a:pt x="612098" y="55778"/>
                    <a:pt x="527567" y="35674"/>
                  </a:cubicBezTo>
                  <a:cubicBezTo>
                    <a:pt x="443214" y="15278"/>
                    <a:pt x="361134" y="-1842"/>
                    <a:pt x="285137" y="-1347"/>
                  </a:cubicBezTo>
                  <a:cubicBezTo>
                    <a:pt x="247253" y="-1270"/>
                    <a:pt x="211210" y="3073"/>
                    <a:pt x="178520" y="11544"/>
                  </a:cubicBezTo>
                  <a:cubicBezTo>
                    <a:pt x="145678" y="20701"/>
                    <a:pt x="117929" y="37300"/>
                    <a:pt x="96250" y="56070"/>
                  </a:cubicBezTo>
                  <a:cubicBezTo>
                    <a:pt x="52562" y="93789"/>
                    <a:pt x="28838" y="134963"/>
                    <a:pt x="14716" y="163347"/>
                  </a:cubicBezTo>
                  <a:cubicBezTo>
                    <a:pt x="860" y="192214"/>
                    <a:pt x="-2925" y="209638"/>
                    <a:pt x="-2925" y="209638"/>
                  </a:cubicBezTo>
                  <a:cubicBezTo>
                    <a:pt x="-2810" y="209677"/>
                    <a:pt x="-2340" y="208673"/>
                    <a:pt x="-1540" y="206667"/>
                  </a:cubicBezTo>
                  <a:cubicBezTo>
                    <a:pt x="-613" y="204305"/>
                    <a:pt x="504" y="201383"/>
                    <a:pt x="1901" y="197777"/>
                  </a:cubicBezTo>
                  <a:cubicBezTo>
                    <a:pt x="5000" y="190017"/>
                    <a:pt x="9826" y="178638"/>
                    <a:pt x="17014" y="164490"/>
                  </a:cubicBezTo>
                  <a:cubicBezTo>
                    <a:pt x="31708" y="136677"/>
                    <a:pt x="55927" y="96266"/>
                    <a:pt x="99260" y="59651"/>
                  </a:cubicBezTo>
                  <a:cubicBezTo>
                    <a:pt x="120748" y="41427"/>
                    <a:pt x="148015" y="25514"/>
                    <a:pt x="179892" y="16853"/>
                  </a:cubicBezTo>
                  <a:cubicBezTo>
                    <a:pt x="212125" y="8737"/>
                    <a:pt x="247685" y="4660"/>
                    <a:pt x="285137" y="4749"/>
                  </a:cubicBezTo>
                  <a:cubicBezTo>
                    <a:pt x="360283" y="4597"/>
                    <a:pt x="441690" y="21717"/>
                    <a:pt x="526056" y="42113"/>
                  </a:cubicBezTo>
                  <a:cubicBezTo>
                    <a:pt x="610549" y="62191"/>
                    <a:pt x="691524" y="81229"/>
                    <a:pt x="766759" y="89115"/>
                  </a:cubicBezTo>
                  <a:cubicBezTo>
                    <a:pt x="841867" y="97231"/>
                    <a:pt x="910091" y="97409"/>
                    <a:pt x="967051" y="94056"/>
                  </a:cubicBezTo>
                  <a:cubicBezTo>
                    <a:pt x="1024048" y="90792"/>
                    <a:pt x="1069806" y="83947"/>
                    <a:pt x="1101201" y="78460"/>
                  </a:cubicBezTo>
                  <a:cubicBezTo>
                    <a:pt x="1116898" y="75539"/>
                    <a:pt x="1129039" y="73164"/>
                    <a:pt x="1137205" y="71234"/>
                  </a:cubicBezTo>
                  <a:cubicBezTo>
                    <a:pt x="1140977" y="70358"/>
                    <a:pt x="1144038" y="69634"/>
                    <a:pt x="1146514" y="69050"/>
                  </a:cubicBezTo>
                  <a:cubicBezTo>
                    <a:pt x="1148597" y="68529"/>
                    <a:pt x="1149651" y="68211"/>
                    <a:pt x="1149639" y="68084"/>
                  </a:cubicBezTo>
                </a:path>
              </a:pathLst>
            </a:custGeom>
            <a:solidFill>
              <a:srgbClr val="040606"/>
            </a:solidFill>
            <a:ln w="1270" cap="flat">
              <a:noFill/>
              <a:prstDash val="solid"/>
              <a:miter/>
            </a:ln>
          </p:spPr>
          <p:txBody>
            <a:bodyPr rtlCol="0" anchor="ctr"/>
            <a:lstStyle/>
            <a:p>
              <a:endParaRPr lang="fr-FR" dirty="0"/>
            </a:p>
          </p:txBody>
        </p:sp>
        <p:sp>
          <p:nvSpPr>
            <p:cNvPr id="148" name="Freeform: Shape 147">
              <a:extLst>
                <a:ext uri="{FF2B5EF4-FFF2-40B4-BE49-F238E27FC236}">
                  <a16:creationId xmlns:a16="http://schemas.microsoft.com/office/drawing/2014/main" id="{19DB08E3-8996-6B74-F11D-C5D364B5402C}"/>
                </a:ext>
              </a:extLst>
            </p:cNvPr>
            <p:cNvSpPr/>
            <p:nvPr/>
          </p:nvSpPr>
          <p:spPr>
            <a:xfrm flipV="1">
              <a:off x="7811334" y="9365715"/>
              <a:ext cx="352976" cy="403346"/>
            </a:xfrm>
            <a:custGeom>
              <a:avLst/>
              <a:gdLst>
                <a:gd name="connsiteX0" fmla="*/ 349706 w 352976"/>
                <a:gd name="connsiteY0" fmla="*/ 401692 h 403346"/>
                <a:gd name="connsiteX1" fmla="*/ 344892 w 352976"/>
                <a:gd name="connsiteY1" fmla="*/ 380356 h 403346"/>
                <a:gd name="connsiteX2" fmla="*/ 337590 w 352976"/>
                <a:gd name="connsiteY2" fmla="*/ 355743 h 403346"/>
                <a:gd name="connsiteX3" fmla="*/ 325970 w 352976"/>
                <a:gd name="connsiteY3" fmla="*/ 323765 h 403346"/>
                <a:gd name="connsiteX4" fmla="*/ 309205 w 352976"/>
                <a:gd name="connsiteY4" fmla="*/ 286059 h 403346"/>
                <a:gd name="connsiteX5" fmla="*/ 286790 w 352976"/>
                <a:gd name="connsiteY5" fmla="*/ 244301 h 403346"/>
                <a:gd name="connsiteX6" fmla="*/ 223100 w 352976"/>
                <a:gd name="connsiteY6" fmla="*/ 156442 h 403346"/>
                <a:gd name="connsiteX7" fmla="*/ 144448 w 352976"/>
                <a:gd name="connsiteY7" fmla="*/ 81627 h 403346"/>
                <a:gd name="connsiteX8" fmla="*/ 106043 w 352976"/>
                <a:gd name="connsiteY8" fmla="*/ 53877 h 403346"/>
                <a:gd name="connsiteX9" fmla="*/ 70890 w 352976"/>
                <a:gd name="connsiteY9" fmla="*/ 32249 h 403346"/>
                <a:gd name="connsiteX10" fmla="*/ 40727 w 352976"/>
                <a:gd name="connsiteY10" fmla="*/ 16488 h 403346"/>
                <a:gd name="connsiteX11" fmla="*/ 17309 w 352976"/>
                <a:gd name="connsiteY11" fmla="*/ 5986 h 403346"/>
                <a:gd name="connsiteX12" fmla="*/ -3202 w 352976"/>
                <a:gd name="connsiteY12" fmla="*/ -1609 h 403346"/>
                <a:gd name="connsiteX13" fmla="*/ 16255 w 352976"/>
                <a:gd name="connsiteY13" fmla="*/ 8335 h 403346"/>
                <a:gd name="connsiteX14" fmla="*/ 39064 w 352976"/>
                <a:gd name="connsiteY14" fmla="*/ 19803 h 403346"/>
                <a:gd name="connsiteX15" fmla="*/ 68540 w 352976"/>
                <a:gd name="connsiteY15" fmla="*/ 36300 h 403346"/>
                <a:gd name="connsiteX16" fmla="*/ 102945 w 352976"/>
                <a:gd name="connsiteY16" fmla="*/ 58411 h 403346"/>
                <a:gd name="connsiteX17" fmla="*/ 140638 w 352976"/>
                <a:gd name="connsiteY17" fmla="*/ 86389 h 403346"/>
                <a:gd name="connsiteX18" fmla="*/ 218134 w 352976"/>
                <a:gd name="connsiteY18" fmla="*/ 160798 h 403346"/>
                <a:gd name="connsiteX19" fmla="*/ 281570 w 352976"/>
                <a:gd name="connsiteY19" fmla="*/ 247451 h 403346"/>
                <a:gd name="connsiteX20" fmla="*/ 304291 w 352976"/>
                <a:gd name="connsiteY20" fmla="*/ 288497 h 403346"/>
                <a:gd name="connsiteX21" fmla="*/ 321651 w 352976"/>
                <a:gd name="connsiteY21" fmla="*/ 325543 h 403346"/>
                <a:gd name="connsiteX22" fmla="*/ 334097 w 352976"/>
                <a:gd name="connsiteY22" fmla="*/ 356950 h 403346"/>
                <a:gd name="connsiteX23" fmla="*/ 342429 w 352976"/>
                <a:gd name="connsiteY23" fmla="*/ 381080 h 403346"/>
                <a:gd name="connsiteX24" fmla="*/ 349706 w 352976"/>
                <a:gd name="connsiteY24" fmla="*/ 401692 h 403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2976" h="403346">
                  <a:moveTo>
                    <a:pt x="349706" y="401692"/>
                  </a:moveTo>
                  <a:cubicBezTo>
                    <a:pt x="350137" y="401578"/>
                    <a:pt x="348423" y="393996"/>
                    <a:pt x="344892" y="380356"/>
                  </a:cubicBezTo>
                  <a:cubicBezTo>
                    <a:pt x="343241" y="373498"/>
                    <a:pt x="340968" y="365167"/>
                    <a:pt x="337590" y="355743"/>
                  </a:cubicBezTo>
                  <a:cubicBezTo>
                    <a:pt x="334301" y="346282"/>
                    <a:pt x="331050" y="335309"/>
                    <a:pt x="325970" y="323765"/>
                  </a:cubicBezTo>
                  <a:cubicBezTo>
                    <a:pt x="321270" y="312056"/>
                    <a:pt x="315987" y="299267"/>
                    <a:pt x="309205" y="286059"/>
                  </a:cubicBezTo>
                  <a:cubicBezTo>
                    <a:pt x="303046" y="272520"/>
                    <a:pt x="294994" y="258843"/>
                    <a:pt x="286790" y="244301"/>
                  </a:cubicBezTo>
                  <a:cubicBezTo>
                    <a:pt x="269505" y="215751"/>
                    <a:pt x="248360" y="185602"/>
                    <a:pt x="223100" y="156442"/>
                  </a:cubicBezTo>
                  <a:cubicBezTo>
                    <a:pt x="197547" y="127525"/>
                    <a:pt x="170458" y="102569"/>
                    <a:pt x="144448" y="81627"/>
                  </a:cubicBezTo>
                  <a:cubicBezTo>
                    <a:pt x="131101" y="71581"/>
                    <a:pt x="118629" y="61777"/>
                    <a:pt x="106043" y="53877"/>
                  </a:cubicBezTo>
                  <a:cubicBezTo>
                    <a:pt x="93839" y="45406"/>
                    <a:pt x="81863" y="38472"/>
                    <a:pt x="70890" y="32249"/>
                  </a:cubicBezTo>
                  <a:cubicBezTo>
                    <a:pt x="60108" y="25683"/>
                    <a:pt x="49668" y="21010"/>
                    <a:pt x="40727" y="16488"/>
                  </a:cubicBezTo>
                  <a:cubicBezTo>
                    <a:pt x="31825" y="11891"/>
                    <a:pt x="23887" y="8538"/>
                    <a:pt x="17309" y="5986"/>
                  </a:cubicBezTo>
                  <a:cubicBezTo>
                    <a:pt x="4253" y="690"/>
                    <a:pt x="-3024" y="-2041"/>
                    <a:pt x="-3202" y="-1609"/>
                  </a:cubicBezTo>
                  <a:cubicBezTo>
                    <a:pt x="-3380" y="-1177"/>
                    <a:pt x="3580" y="2341"/>
                    <a:pt x="16255" y="8335"/>
                  </a:cubicBezTo>
                  <a:cubicBezTo>
                    <a:pt x="22630" y="11231"/>
                    <a:pt x="30390" y="14914"/>
                    <a:pt x="39064" y="19803"/>
                  </a:cubicBezTo>
                  <a:cubicBezTo>
                    <a:pt x="47789" y="24591"/>
                    <a:pt x="58000" y="29519"/>
                    <a:pt x="68540" y="36300"/>
                  </a:cubicBezTo>
                  <a:cubicBezTo>
                    <a:pt x="79285" y="42727"/>
                    <a:pt x="91007" y="49813"/>
                    <a:pt x="102945" y="58411"/>
                  </a:cubicBezTo>
                  <a:cubicBezTo>
                    <a:pt x="115302" y="66438"/>
                    <a:pt x="127545" y="76305"/>
                    <a:pt x="140638" y="86389"/>
                  </a:cubicBezTo>
                  <a:cubicBezTo>
                    <a:pt x="166178" y="107370"/>
                    <a:pt x="192848" y="132198"/>
                    <a:pt x="218134" y="160798"/>
                  </a:cubicBezTo>
                  <a:cubicBezTo>
                    <a:pt x="243102" y="189640"/>
                    <a:pt x="264171" y="219346"/>
                    <a:pt x="281570" y="247451"/>
                  </a:cubicBezTo>
                  <a:cubicBezTo>
                    <a:pt x="289812" y="261763"/>
                    <a:pt x="297991" y="275200"/>
                    <a:pt x="304291" y="288497"/>
                  </a:cubicBezTo>
                  <a:cubicBezTo>
                    <a:pt x="311237" y="301489"/>
                    <a:pt x="316724" y="314037"/>
                    <a:pt x="321651" y="325543"/>
                  </a:cubicBezTo>
                  <a:cubicBezTo>
                    <a:pt x="326973" y="336897"/>
                    <a:pt x="330491" y="347666"/>
                    <a:pt x="334097" y="356950"/>
                  </a:cubicBezTo>
                  <a:cubicBezTo>
                    <a:pt x="337793" y="366196"/>
                    <a:pt x="340409" y="374362"/>
                    <a:pt x="342429" y="381080"/>
                  </a:cubicBezTo>
                  <a:cubicBezTo>
                    <a:pt x="346696" y="394440"/>
                    <a:pt x="349261" y="401806"/>
                    <a:pt x="349706" y="401692"/>
                  </a:cubicBezTo>
                </a:path>
              </a:pathLst>
            </a:custGeom>
            <a:solidFill>
              <a:srgbClr val="040606"/>
            </a:solidFill>
            <a:ln w="1270" cap="flat">
              <a:noFill/>
              <a:prstDash val="solid"/>
              <a:miter/>
            </a:ln>
          </p:spPr>
          <p:txBody>
            <a:bodyPr rtlCol="0" anchor="ctr"/>
            <a:lstStyle/>
            <a:p>
              <a:endParaRPr lang="fr-FR" dirty="0"/>
            </a:p>
          </p:txBody>
        </p:sp>
        <p:sp>
          <p:nvSpPr>
            <p:cNvPr id="149" name="Freeform: Shape 148">
              <a:extLst>
                <a:ext uri="{FF2B5EF4-FFF2-40B4-BE49-F238E27FC236}">
                  <a16:creationId xmlns:a16="http://schemas.microsoft.com/office/drawing/2014/main" id="{31851855-7B89-6DAB-764A-DEEF3E68DD5E}"/>
                </a:ext>
              </a:extLst>
            </p:cNvPr>
            <p:cNvSpPr/>
            <p:nvPr/>
          </p:nvSpPr>
          <p:spPr>
            <a:xfrm flipV="1">
              <a:off x="7293173" y="10116203"/>
              <a:ext cx="851907" cy="506329"/>
            </a:xfrm>
            <a:custGeom>
              <a:avLst/>
              <a:gdLst>
                <a:gd name="connsiteX0" fmla="*/ 848886 w 851907"/>
                <a:gd name="connsiteY0" fmla="*/ 498869 h 506329"/>
                <a:gd name="connsiteX1" fmla="*/ 838649 w 851907"/>
                <a:gd name="connsiteY1" fmla="*/ 499809 h 506329"/>
                <a:gd name="connsiteX2" fmla="*/ 826369 w 851907"/>
                <a:gd name="connsiteY2" fmla="*/ 501435 h 506329"/>
                <a:gd name="connsiteX3" fmla="*/ 809503 w 851907"/>
                <a:gd name="connsiteY3" fmla="*/ 502311 h 506329"/>
                <a:gd name="connsiteX4" fmla="*/ 703903 w 851907"/>
                <a:gd name="connsiteY4" fmla="*/ 485941 h 506329"/>
                <a:gd name="connsiteX5" fmla="*/ 635704 w 851907"/>
                <a:gd name="connsiteY5" fmla="*/ 456718 h 506329"/>
                <a:gd name="connsiteX6" fmla="*/ 562437 w 851907"/>
                <a:gd name="connsiteY6" fmla="*/ 412979 h 506329"/>
                <a:gd name="connsiteX7" fmla="*/ 403891 w 851907"/>
                <a:gd name="connsiteY7" fmla="*/ 297447 h 506329"/>
                <a:gd name="connsiteX8" fmla="*/ 116972 w 851907"/>
                <a:gd name="connsiteY8" fmla="*/ 85357 h 506329"/>
                <a:gd name="connsiteX9" fmla="*/ 29571 w 851907"/>
                <a:gd name="connsiteY9" fmla="*/ 21705 h 506329"/>
                <a:gd name="connsiteX10" fmla="*/ 5606 w 851907"/>
                <a:gd name="connsiteY10" fmla="*/ 4661 h 506329"/>
                <a:gd name="connsiteX11" fmla="*/ -3018 w 851907"/>
                <a:gd name="connsiteY11" fmla="*/ -927 h 506329"/>
                <a:gd name="connsiteX12" fmla="*/ 4819 w 851907"/>
                <a:gd name="connsiteY12" fmla="*/ 5728 h 506329"/>
                <a:gd name="connsiteX13" fmla="*/ 28034 w 851907"/>
                <a:gd name="connsiteY13" fmla="*/ 23775 h 506329"/>
                <a:gd name="connsiteX14" fmla="*/ 114178 w 851907"/>
                <a:gd name="connsiteY14" fmla="*/ 89116 h 506329"/>
                <a:gd name="connsiteX15" fmla="*/ 399953 w 851907"/>
                <a:gd name="connsiteY15" fmla="*/ 302743 h 506329"/>
                <a:gd name="connsiteX16" fmla="*/ 559072 w 851907"/>
                <a:gd name="connsiteY16" fmla="*/ 418072 h 506329"/>
                <a:gd name="connsiteX17" fmla="*/ 633202 w 851907"/>
                <a:gd name="connsiteY17" fmla="*/ 461607 h 506329"/>
                <a:gd name="connsiteX18" fmla="*/ 702455 w 851907"/>
                <a:gd name="connsiteY18" fmla="*/ 490398 h 506329"/>
                <a:gd name="connsiteX19" fmla="*/ 809630 w 851907"/>
                <a:gd name="connsiteY19" fmla="*/ 504889 h 506329"/>
                <a:gd name="connsiteX20" fmla="*/ 826597 w 851907"/>
                <a:gd name="connsiteY20" fmla="*/ 503390 h 506329"/>
                <a:gd name="connsiteX21" fmla="*/ 838866 w 851907"/>
                <a:gd name="connsiteY21" fmla="*/ 501130 h 506329"/>
                <a:gd name="connsiteX22" fmla="*/ 848886 w 851907"/>
                <a:gd name="connsiteY22" fmla="*/ 498869 h 50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1907" h="506329">
                  <a:moveTo>
                    <a:pt x="848886" y="498869"/>
                  </a:moveTo>
                  <a:cubicBezTo>
                    <a:pt x="848835" y="498641"/>
                    <a:pt x="845304" y="498984"/>
                    <a:pt x="838649" y="499809"/>
                  </a:cubicBezTo>
                  <a:cubicBezTo>
                    <a:pt x="835132" y="500279"/>
                    <a:pt x="831068" y="500812"/>
                    <a:pt x="826369" y="501435"/>
                  </a:cubicBezTo>
                  <a:cubicBezTo>
                    <a:pt x="821504" y="502019"/>
                    <a:pt x="815840" y="501955"/>
                    <a:pt x="809503" y="502311"/>
                  </a:cubicBezTo>
                  <a:cubicBezTo>
                    <a:pt x="784217" y="503251"/>
                    <a:pt x="747057" y="500266"/>
                    <a:pt x="703903" y="485941"/>
                  </a:cubicBezTo>
                  <a:cubicBezTo>
                    <a:pt x="682402" y="478676"/>
                    <a:pt x="659504" y="468872"/>
                    <a:pt x="635704" y="456718"/>
                  </a:cubicBezTo>
                  <a:cubicBezTo>
                    <a:pt x="611980" y="444424"/>
                    <a:pt x="587507" y="429603"/>
                    <a:pt x="562437" y="412979"/>
                  </a:cubicBezTo>
                  <a:cubicBezTo>
                    <a:pt x="512323" y="379654"/>
                    <a:pt x="460025" y="338684"/>
                    <a:pt x="403891" y="297447"/>
                  </a:cubicBezTo>
                  <a:cubicBezTo>
                    <a:pt x="292067" y="214796"/>
                    <a:pt x="190874" y="139980"/>
                    <a:pt x="116972" y="85357"/>
                  </a:cubicBezTo>
                  <a:cubicBezTo>
                    <a:pt x="80485" y="58789"/>
                    <a:pt x="50754" y="37123"/>
                    <a:pt x="29571" y="21705"/>
                  </a:cubicBezTo>
                  <a:cubicBezTo>
                    <a:pt x="19563" y="14580"/>
                    <a:pt x="11587" y="8916"/>
                    <a:pt x="5606" y="4661"/>
                  </a:cubicBezTo>
                  <a:cubicBezTo>
                    <a:pt x="81" y="826"/>
                    <a:pt x="-2878" y="-1104"/>
                    <a:pt x="-3018" y="-927"/>
                  </a:cubicBezTo>
                  <a:cubicBezTo>
                    <a:pt x="-3144" y="-736"/>
                    <a:pt x="-465" y="1550"/>
                    <a:pt x="4819" y="5728"/>
                  </a:cubicBezTo>
                  <a:cubicBezTo>
                    <a:pt x="10609" y="10224"/>
                    <a:pt x="18331" y="16231"/>
                    <a:pt x="28034" y="23775"/>
                  </a:cubicBezTo>
                  <a:cubicBezTo>
                    <a:pt x="48913" y="39612"/>
                    <a:pt x="78212" y="61824"/>
                    <a:pt x="114178" y="89116"/>
                  </a:cubicBezTo>
                  <a:cubicBezTo>
                    <a:pt x="187787" y="144133"/>
                    <a:pt x="288575" y="219495"/>
                    <a:pt x="399953" y="302743"/>
                  </a:cubicBezTo>
                  <a:cubicBezTo>
                    <a:pt x="456062" y="343980"/>
                    <a:pt x="508449" y="384785"/>
                    <a:pt x="559072" y="418072"/>
                  </a:cubicBezTo>
                  <a:cubicBezTo>
                    <a:pt x="584396" y="434633"/>
                    <a:pt x="609148" y="449403"/>
                    <a:pt x="633202" y="461607"/>
                  </a:cubicBezTo>
                  <a:cubicBezTo>
                    <a:pt x="657332" y="473660"/>
                    <a:pt x="680585" y="483324"/>
                    <a:pt x="702455" y="490398"/>
                  </a:cubicBezTo>
                  <a:cubicBezTo>
                    <a:pt x="746333" y="504330"/>
                    <a:pt x="784128" y="506629"/>
                    <a:pt x="809630" y="504889"/>
                  </a:cubicBezTo>
                  <a:cubicBezTo>
                    <a:pt x="816018" y="504330"/>
                    <a:pt x="821721" y="504178"/>
                    <a:pt x="826597" y="503390"/>
                  </a:cubicBezTo>
                  <a:cubicBezTo>
                    <a:pt x="831296" y="502527"/>
                    <a:pt x="835360" y="501765"/>
                    <a:pt x="838866" y="501130"/>
                  </a:cubicBezTo>
                  <a:cubicBezTo>
                    <a:pt x="845495" y="499860"/>
                    <a:pt x="848924" y="499085"/>
                    <a:pt x="848886" y="498869"/>
                  </a:cubicBezTo>
                </a:path>
              </a:pathLst>
            </a:custGeom>
            <a:solidFill>
              <a:srgbClr val="040606"/>
            </a:solidFill>
            <a:ln w="1270" cap="flat">
              <a:noFill/>
              <a:prstDash val="solid"/>
              <a:miter/>
            </a:ln>
          </p:spPr>
          <p:txBody>
            <a:bodyPr rtlCol="0" anchor="ctr"/>
            <a:lstStyle/>
            <a:p>
              <a:endParaRPr lang="fr-FR" dirty="0"/>
            </a:p>
          </p:txBody>
        </p:sp>
        <p:sp>
          <p:nvSpPr>
            <p:cNvPr id="150" name="Freeform: Shape 149">
              <a:extLst>
                <a:ext uri="{FF2B5EF4-FFF2-40B4-BE49-F238E27FC236}">
                  <a16:creationId xmlns:a16="http://schemas.microsoft.com/office/drawing/2014/main" id="{F111D7CA-E466-0729-E693-4C29EFB4176B}"/>
                </a:ext>
              </a:extLst>
            </p:cNvPr>
            <p:cNvSpPr/>
            <p:nvPr/>
          </p:nvSpPr>
          <p:spPr>
            <a:xfrm flipV="1">
              <a:off x="8239262" y="10240789"/>
              <a:ext cx="315729" cy="271370"/>
            </a:xfrm>
            <a:custGeom>
              <a:avLst/>
              <a:gdLst>
                <a:gd name="connsiteX0" fmla="*/ 312150 w 315729"/>
                <a:gd name="connsiteY0" fmla="*/ -930 h 271370"/>
                <a:gd name="connsiteX1" fmla="*/ 306677 w 315729"/>
                <a:gd name="connsiteY1" fmla="*/ 16989 h 271370"/>
                <a:gd name="connsiteX2" fmla="*/ 293202 w 315729"/>
                <a:gd name="connsiteY2" fmla="*/ 66049 h 271370"/>
                <a:gd name="connsiteX3" fmla="*/ 267167 w 315729"/>
                <a:gd name="connsiteY3" fmla="*/ 136471 h 271370"/>
                <a:gd name="connsiteX4" fmla="*/ 215719 w 315729"/>
                <a:gd name="connsiteY4" fmla="*/ 211490 h 271370"/>
                <a:gd name="connsiteX5" fmla="*/ 138770 w 315729"/>
                <a:gd name="connsiteY5" fmla="*/ 258010 h 271370"/>
                <a:gd name="connsiteX6" fmla="*/ 64830 w 315729"/>
                <a:gd name="connsiteY6" fmla="*/ 264500 h 271370"/>
                <a:gd name="connsiteX7" fmla="*/ -3483 w 315729"/>
                <a:gd name="connsiteY7" fmla="*/ 252879 h 271370"/>
                <a:gd name="connsiteX8" fmla="*/ 962 w 315729"/>
                <a:gd name="connsiteY8" fmla="*/ 254898 h 271370"/>
                <a:gd name="connsiteX9" fmla="*/ 14170 w 315729"/>
                <a:gd name="connsiteY9" fmla="*/ 259242 h 271370"/>
                <a:gd name="connsiteX10" fmla="*/ 64424 w 315729"/>
                <a:gd name="connsiteY10" fmla="*/ 269148 h 271370"/>
                <a:gd name="connsiteX11" fmla="*/ 140408 w 315729"/>
                <a:gd name="connsiteY11" fmla="*/ 263877 h 271370"/>
                <a:gd name="connsiteX12" fmla="*/ 220393 w 315729"/>
                <a:gd name="connsiteY12" fmla="*/ 216176 h 271370"/>
                <a:gd name="connsiteX13" fmla="*/ 272704 w 315729"/>
                <a:gd name="connsiteY13" fmla="*/ 139036 h 271370"/>
                <a:gd name="connsiteX14" fmla="*/ 297697 w 315729"/>
                <a:gd name="connsiteY14" fmla="*/ 67319 h 271370"/>
                <a:gd name="connsiteX15" fmla="*/ 309191 w 315729"/>
                <a:gd name="connsiteY15" fmla="*/ 17574 h 271370"/>
                <a:gd name="connsiteX16" fmla="*/ 312150 w 315729"/>
                <a:gd name="connsiteY16" fmla="*/ -930 h 27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5729" h="271370">
                  <a:moveTo>
                    <a:pt x="312150" y="-930"/>
                  </a:moveTo>
                  <a:cubicBezTo>
                    <a:pt x="311693" y="-1032"/>
                    <a:pt x="309788" y="5356"/>
                    <a:pt x="306677" y="16989"/>
                  </a:cubicBezTo>
                  <a:cubicBezTo>
                    <a:pt x="303540" y="28610"/>
                    <a:pt x="299235" y="45475"/>
                    <a:pt x="293202" y="66049"/>
                  </a:cubicBezTo>
                  <a:cubicBezTo>
                    <a:pt x="287093" y="86598"/>
                    <a:pt x="279143" y="110919"/>
                    <a:pt x="267167" y="136471"/>
                  </a:cubicBezTo>
                  <a:cubicBezTo>
                    <a:pt x="255128" y="161871"/>
                    <a:pt x="238655" y="188617"/>
                    <a:pt x="215719" y="211490"/>
                  </a:cubicBezTo>
                  <a:cubicBezTo>
                    <a:pt x="192999" y="234566"/>
                    <a:pt x="165707" y="250542"/>
                    <a:pt x="138770" y="258010"/>
                  </a:cubicBezTo>
                  <a:cubicBezTo>
                    <a:pt x="111783" y="265668"/>
                    <a:pt x="86014" y="266036"/>
                    <a:pt x="64830" y="264500"/>
                  </a:cubicBezTo>
                  <a:cubicBezTo>
                    <a:pt x="22209" y="260905"/>
                    <a:pt x="-3140" y="251444"/>
                    <a:pt x="-3483" y="252879"/>
                  </a:cubicBezTo>
                  <a:cubicBezTo>
                    <a:pt x="-3546" y="253108"/>
                    <a:pt x="-2010" y="253781"/>
                    <a:pt x="962" y="254898"/>
                  </a:cubicBezTo>
                  <a:cubicBezTo>
                    <a:pt x="3921" y="256054"/>
                    <a:pt x="8379" y="257527"/>
                    <a:pt x="14170" y="259242"/>
                  </a:cubicBezTo>
                  <a:cubicBezTo>
                    <a:pt x="25752" y="262607"/>
                    <a:pt x="42809" y="266963"/>
                    <a:pt x="64424" y="269148"/>
                  </a:cubicBezTo>
                  <a:cubicBezTo>
                    <a:pt x="85925" y="271307"/>
                    <a:pt x="112354" y="271485"/>
                    <a:pt x="140408" y="263877"/>
                  </a:cubicBezTo>
                  <a:cubicBezTo>
                    <a:pt x="168424" y="256473"/>
                    <a:pt x="197012" y="239950"/>
                    <a:pt x="220393" y="216176"/>
                  </a:cubicBezTo>
                  <a:cubicBezTo>
                    <a:pt x="244053" y="192567"/>
                    <a:pt x="260728" y="165046"/>
                    <a:pt x="272704" y="139036"/>
                  </a:cubicBezTo>
                  <a:cubicBezTo>
                    <a:pt x="284579" y="112900"/>
                    <a:pt x="292135" y="88147"/>
                    <a:pt x="297697" y="67319"/>
                  </a:cubicBezTo>
                  <a:cubicBezTo>
                    <a:pt x="303210" y="46441"/>
                    <a:pt x="306816" y="29385"/>
                    <a:pt x="309191" y="17574"/>
                  </a:cubicBezTo>
                  <a:cubicBezTo>
                    <a:pt x="311528" y="5750"/>
                    <a:pt x="312582" y="-829"/>
                    <a:pt x="312150" y="-930"/>
                  </a:cubicBezTo>
                </a:path>
              </a:pathLst>
            </a:custGeom>
            <a:solidFill>
              <a:srgbClr val="040606"/>
            </a:solidFill>
            <a:ln w="1270" cap="flat">
              <a:noFill/>
              <a:prstDash val="solid"/>
              <a:miter/>
            </a:ln>
          </p:spPr>
          <p:txBody>
            <a:bodyPr rtlCol="0" anchor="ctr"/>
            <a:lstStyle/>
            <a:p>
              <a:endParaRPr lang="fr-FR" dirty="0"/>
            </a:p>
          </p:txBody>
        </p:sp>
      </p:grpSp>
      <p:sp>
        <p:nvSpPr>
          <p:cNvPr id="153" name="Freeform: Shape 152">
            <a:extLst>
              <a:ext uri="{FF2B5EF4-FFF2-40B4-BE49-F238E27FC236}">
                <a16:creationId xmlns:a16="http://schemas.microsoft.com/office/drawing/2014/main" id="{9E2660AB-1C9B-C995-B5D7-003B2818BE00}"/>
              </a:ext>
            </a:extLst>
          </p:cNvPr>
          <p:cNvSpPr/>
          <p:nvPr/>
        </p:nvSpPr>
        <p:spPr>
          <a:xfrm flipV="1">
            <a:off x="8234834" y="1125075"/>
            <a:ext cx="914864" cy="915442"/>
          </a:xfrm>
          <a:custGeom>
            <a:avLst/>
            <a:gdLst>
              <a:gd name="connsiteX0" fmla="*/ 76923 w 914864"/>
              <a:gd name="connsiteY0" fmla="*/ 196861 h 915442"/>
              <a:gd name="connsiteX1" fmla="*/ 73253 w 914864"/>
              <a:gd name="connsiteY1" fmla="*/ 203287 h 915442"/>
              <a:gd name="connsiteX2" fmla="*/ 62102 w 914864"/>
              <a:gd name="connsiteY2" fmla="*/ 221905 h 915442"/>
              <a:gd name="connsiteX3" fmla="*/ 53847 w 914864"/>
              <a:gd name="connsiteY3" fmla="*/ 235571 h 915442"/>
              <a:gd name="connsiteX4" fmla="*/ 45452 w 914864"/>
              <a:gd name="connsiteY4" fmla="*/ 252931 h 915442"/>
              <a:gd name="connsiteX5" fmla="*/ 35788 w 914864"/>
              <a:gd name="connsiteY5" fmla="*/ 273226 h 915442"/>
              <a:gd name="connsiteX6" fmla="*/ 31089 w 914864"/>
              <a:gd name="connsiteY6" fmla="*/ 284707 h 915442"/>
              <a:gd name="connsiteX7" fmla="*/ 26656 w 914864"/>
              <a:gd name="connsiteY7" fmla="*/ 297115 h 915442"/>
              <a:gd name="connsiteX8" fmla="*/ -77 w 914864"/>
              <a:gd name="connsiteY8" fmla="*/ 425550 h 915442"/>
              <a:gd name="connsiteX9" fmla="*/ 22504 w 914864"/>
              <a:gd name="connsiteY9" fmla="*/ 597254 h 915442"/>
              <a:gd name="connsiteX10" fmla="*/ 30466 w 914864"/>
              <a:gd name="connsiteY10" fmla="*/ 620419 h 915442"/>
              <a:gd name="connsiteX11" fmla="*/ 40703 w 914864"/>
              <a:gd name="connsiteY11" fmla="*/ 643291 h 915442"/>
              <a:gd name="connsiteX12" fmla="*/ 45973 w 914864"/>
              <a:gd name="connsiteY12" fmla="*/ 654899 h 915442"/>
              <a:gd name="connsiteX13" fmla="*/ 51752 w 914864"/>
              <a:gd name="connsiteY13" fmla="*/ 666380 h 915442"/>
              <a:gd name="connsiteX14" fmla="*/ 64833 w 914864"/>
              <a:gd name="connsiteY14" fmla="*/ 689049 h 915442"/>
              <a:gd name="connsiteX15" fmla="*/ 71538 w 914864"/>
              <a:gd name="connsiteY15" fmla="*/ 700505 h 915442"/>
              <a:gd name="connsiteX16" fmla="*/ 79349 w 914864"/>
              <a:gd name="connsiteY16" fmla="*/ 711414 h 915442"/>
              <a:gd name="connsiteX17" fmla="*/ 95186 w 914864"/>
              <a:gd name="connsiteY17" fmla="*/ 733537 h 915442"/>
              <a:gd name="connsiteX18" fmla="*/ 113232 w 914864"/>
              <a:gd name="connsiteY18" fmla="*/ 754556 h 915442"/>
              <a:gd name="connsiteX19" fmla="*/ 122491 w 914864"/>
              <a:gd name="connsiteY19" fmla="*/ 765110 h 915442"/>
              <a:gd name="connsiteX20" fmla="*/ 127215 w 914864"/>
              <a:gd name="connsiteY20" fmla="*/ 770367 h 915442"/>
              <a:gd name="connsiteX21" fmla="*/ 132409 w 914864"/>
              <a:gd name="connsiteY21" fmla="*/ 775219 h 915442"/>
              <a:gd name="connsiteX22" fmla="*/ 176059 w 914864"/>
              <a:gd name="connsiteY22" fmla="*/ 813116 h 915442"/>
              <a:gd name="connsiteX23" fmla="*/ 199846 w 914864"/>
              <a:gd name="connsiteY23" fmla="*/ 830769 h 915442"/>
              <a:gd name="connsiteX24" fmla="*/ 225538 w 914864"/>
              <a:gd name="connsiteY24" fmla="*/ 846441 h 915442"/>
              <a:gd name="connsiteX25" fmla="*/ 238607 w 914864"/>
              <a:gd name="connsiteY25" fmla="*/ 854200 h 915442"/>
              <a:gd name="connsiteX26" fmla="*/ 252424 w 914864"/>
              <a:gd name="connsiteY26" fmla="*/ 860830 h 915442"/>
              <a:gd name="connsiteX27" fmla="*/ 280441 w 914864"/>
              <a:gd name="connsiteY27" fmla="*/ 873974 h 915442"/>
              <a:gd name="connsiteX28" fmla="*/ 340448 w 914864"/>
              <a:gd name="connsiteY28" fmla="*/ 893481 h 915442"/>
              <a:gd name="connsiteX29" fmla="*/ 355993 w 914864"/>
              <a:gd name="connsiteY29" fmla="*/ 897418 h 915442"/>
              <a:gd name="connsiteX30" fmla="*/ 363816 w 914864"/>
              <a:gd name="connsiteY30" fmla="*/ 899349 h 915442"/>
              <a:gd name="connsiteX31" fmla="*/ 371804 w 914864"/>
              <a:gd name="connsiteY31" fmla="*/ 900542 h 915442"/>
              <a:gd name="connsiteX32" fmla="*/ 403999 w 914864"/>
              <a:gd name="connsiteY32" fmla="*/ 905419 h 915442"/>
              <a:gd name="connsiteX33" fmla="*/ 436879 w 914864"/>
              <a:gd name="connsiteY33" fmla="*/ 907439 h 915442"/>
              <a:gd name="connsiteX34" fmla="*/ 453465 w 914864"/>
              <a:gd name="connsiteY34" fmla="*/ 908036 h 915442"/>
              <a:gd name="connsiteX35" fmla="*/ 470141 w 914864"/>
              <a:gd name="connsiteY35" fmla="*/ 907312 h 915442"/>
              <a:gd name="connsiteX36" fmla="*/ 537349 w 914864"/>
              <a:gd name="connsiteY36" fmla="*/ 900238 h 915442"/>
              <a:gd name="connsiteX37" fmla="*/ 570737 w 914864"/>
              <a:gd name="connsiteY37" fmla="*/ 892287 h 915442"/>
              <a:gd name="connsiteX38" fmla="*/ 579144 w 914864"/>
              <a:gd name="connsiteY38" fmla="*/ 890294 h 915442"/>
              <a:gd name="connsiteX39" fmla="*/ 587336 w 914864"/>
              <a:gd name="connsiteY39" fmla="*/ 887538 h 915442"/>
              <a:gd name="connsiteX40" fmla="*/ 603770 w 914864"/>
              <a:gd name="connsiteY40" fmla="*/ 881912 h 915442"/>
              <a:gd name="connsiteX41" fmla="*/ 620267 w 914864"/>
              <a:gd name="connsiteY41" fmla="*/ 876286 h 915442"/>
              <a:gd name="connsiteX42" fmla="*/ 636244 w 914864"/>
              <a:gd name="connsiteY42" fmla="*/ 869110 h 915442"/>
              <a:gd name="connsiteX43" fmla="*/ 652246 w 914864"/>
              <a:gd name="connsiteY43" fmla="*/ 861846 h 915442"/>
              <a:gd name="connsiteX44" fmla="*/ 660285 w 914864"/>
              <a:gd name="connsiteY44" fmla="*/ 858201 h 915442"/>
              <a:gd name="connsiteX45" fmla="*/ 667981 w 914864"/>
              <a:gd name="connsiteY45" fmla="*/ 853845 h 915442"/>
              <a:gd name="connsiteX46" fmla="*/ 698753 w 914864"/>
              <a:gd name="connsiteY46" fmla="*/ 836103 h 915442"/>
              <a:gd name="connsiteX47" fmla="*/ 727900 w 914864"/>
              <a:gd name="connsiteY47" fmla="*/ 815313 h 915442"/>
              <a:gd name="connsiteX48" fmla="*/ 828039 w 914864"/>
              <a:gd name="connsiteY48" fmla="*/ 710309 h 915442"/>
              <a:gd name="connsiteX49" fmla="*/ 889558 w 914864"/>
              <a:gd name="connsiteY49" fmla="*/ 578839 h 915442"/>
              <a:gd name="connsiteX50" fmla="*/ 898359 w 914864"/>
              <a:gd name="connsiteY50" fmla="*/ 544130 h 915442"/>
              <a:gd name="connsiteX51" fmla="*/ 903693 w 914864"/>
              <a:gd name="connsiteY51" fmla="*/ 508989 h 915442"/>
              <a:gd name="connsiteX52" fmla="*/ 904988 w 914864"/>
              <a:gd name="connsiteY52" fmla="*/ 500251 h 915442"/>
              <a:gd name="connsiteX53" fmla="*/ 905459 w 914864"/>
              <a:gd name="connsiteY53" fmla="*/ 491437 h 915442"/>
              <a:gd name="connsiteX54" fmla="*/ 906398 w 914864"/>
              <a:gd name="connsiteY54" fmla="*/ 473873 h 915442"/>
              <a:gd name="connsiteX55" fmla="*/ 907287 w 914864"/>
              <a:gd name="connsiteY55" fmla="*/ 456385 h 915442"/>
              <a:gd name="connsiteX56" fmla="*/ 906551 w 914864"/>
              <a:gd name="connsiteY56" fmla="*/ 438948 h 915442"/>
              <a:gd name="connsiteX57" fmla="*/ 905814 w 914864"/>
              <a:gd name="connsiteY57" fmla="*/ 421600 h 915442"/>
              <a:gd name="connsiteX58" fmla="*/ 905408 w 914864"/>
              <a:gd name="connsiteY58" fmla="*/ 412964 h 915442"/>
              <a:gd name="connsiteX59" fmla="*/ 904214 w 914864"/>
              <a:gd name="connsiteY59" fmla="*/ 404417 h 915442"/>
              <a:gd name="connsiteX60" fmla="*/ 899502 w 914864"/>
              <a:gd name="connsiteY60" fmla="*/ 370406 h 915442"/>
              <a:gd name="connsiteX61" fmla="*/ 881684 w 914864"/>
              <a:gd name="connsiteY61" fmla="*/ 305205 h 915442"/>
              <a:gd name="connsiteX62" fmla="*/ 876299 w 914864"/>
              <a:gd name="connsiteY62" fmla="*/ 289393 h 915442"/>
              <a:gd name="connsiteX63" fmla="*/ 869708 w 914864"/>
              <a:gd name="connsiteY63" fmla="*/ 274153 h 915442"/>
              <a:gd name="connsiteX64" fmla="*/ 855903 w 914864"/>
              <a:gd name="connsiteY64" fmla="*/ 244257 h 915442"/>
              <a:gd name="connsiteX65" fmla="*/ 839660 w 914864"/>
              <a:gd name="connsiteY65" fmla="*/ 216025 h 915442"/>
              <a:gd name="connsiteX66" fmla="*/ 835634 w 914864"/>
              <a:gd name="connsiteY66" fmla="*/ 209015 h 915442"/>
              <a:gd name="connsiteX67" fmla="*/ 830999 w 914864"/>
              <a:gd name="connsiteY67" fmla="*/ 202436 h 915442"/>
              <a:gd name="connsiteX68" fmla="*/ 821676 w 914864"/>
              <a:gd name="connsiteY68" fmla="*/ 189368 h 915442"/>
              <a:gd name="connsiteX69" fmla="*/ 781710 w 914864"/>
              <a:gd name="connsiteY69" fmla="*/ 140536 h 915442"/>
              <a:gd name="connsiteX70" fmla="*/ 759269 w 914864"/>
              <a:gd name="connsiteY70" fmla="*/ 119213 h 915442"/>
              <a:gd name="connsiteX71" fmla="*/ 748080 w 914864"/>
              <a:gd name="connsiteY71" fmla="*/ 108748 h 915442"/>
              <a:gd name="connsiteX72" fmla="*/ 736104 w 914864"/>
              <a:gd name="connsiteY72" fmla="*/ 99376 h 915442"/>
              <a:gd name="connsiteX73" fmla="*/ 712164 w 914864"/>
              <a:gd name="connsiteY73" fmla="*/ 81138 h 915442"/>
              <a:gd name="connsiteX74" fmla="*/ 687082 w 914864"/>
              <a:gd name="connsiteY74" fmla="*/ 65391 h 915442"/>
              <a:gd name="connsiteX75" fmla="*/ 635901 w 914864"/>
              <a:gd name="connsiteY75" fmla="*/ 38479 h 915442"/>
              <a:gd name="connsiteX76" fmla="*/ 629500 w 914864"/>
              <a:gd name="connsiteY76" fmla="*/ 35393 h 915442"/>
              <a:gd name="connsiteX77" fmla="*/ 622884 w 914864"/>
              <a:gd name="connsiteY77" fmla="*/ 32917 h 915442"/>
              <a:gd name="connsiteX78" fmla="*/ 609688 w 914864"/>
              <a:gd name="connsiteY78" fmla="*/ 28116 h 915442"/>
              <a:gd name="connsiteX79" fmla="*/ 583539 w 914864"/>
              <a:gd name="connsiteY79" fmla="*/ 18947 h 915442"/>
              <a:gd name="connsiteX80" fmla="*/ 557174 w 914864"/>
              <a:gd name="connsiteY80" fmla="*/ 12216 h 915442"/>
              <a:gd name="connsiteX81" fmla="*/ 544181 w 914864"/>
              <a:gd name="connsiteY81" fmla="*/ 8901 h 915442"/>
              <a:gd name="connsiteX82" fmla="*/ 531062 w 914864"/>
              <a:gd name="connsiteY82" fmla="*/ 6831 h 915442"/>
              <a:gd name="connsiteX83" fmla="*/ 505205 w 914864"/>
              <a:gd name="connsiteY83" fmla="*/ 2881 h 915442"/>
              <a:gd name="connsiteX84" fmla="*/ 492391 w 914864"/>
              <a:gd name="connsiteY84" fmla="*/ 1662 h 915442"/>
              <a:gd name="connsiteX85" fmla="*/ 479666 w 914864"/>
              <a:gd name="connsiteY85" fmla="*/ 964 h 915442"/>
              <a:gd name="connsiteX86" fmla="*/ 454646 w 914864"/>
              <a:gd name="connsiteY86" fmla="*/ -256 h 915442"/>
              <a:gd name="connsiteX87" fmla="*/ 430161 w 914864"/>
              <a:gd name="connsiteY87" fmla="*/ 747 h 915442"/>
              <a:gd name="connsiteX88" fmla="*/ 261987 w 914864"/>
              <a:gd name="connsiteY88" fmla="*/ 42073 h 915442"/>
              <a:gd name="connsiteX89" fmla="*/ 244779 w 914864"/>
              <a:gd name="connsiteY89" fmla="*/ 49909 h 915442"/>
              <a:gd name="connsiteX90" fmla="*/ 228955 w 914864"/>
              <a:gd name="connsiteY90" fmla="*/ 58977 h 915442"/>
              <a:gd name="connsiteX91" fmla="*/ 213715 w 914864"/>
              <a:gd name="connsiteY91" fmla="*/ 67702 h 915442"/>
              <a:gd name="connsiteX92" fmla="*/ 206387 w 914864"/>
              <a:gd name="connsiteY92" fmla="*/ 72007 h 915442"/>
              <a:gd name="connsiteX93" fmla="*/ 199592 w 914864"/>
              <a:gd name="connsiteY93" fmla="*/ 76833 h 915442"/>
              <a:gd name="connsiteX94" fmla="*/ 173850 w 914864"/>
              <a:gd name="connsiteY94" fmla="*/ 95108 h 915442"/>
              <a:gd name="connsiteX95" fmla="*/ 152056 w 914864"/>
              <a:gd name="connsiteY95" fmla="*/ 113625 h 915442"/>
              <a:gd name="connsiteX96" fmla="*/ 142100 w 914864"/>
              <a:gd name="connsiteY96" fmla="*/ 122274 h 915442"/>
              <a:gd name="connsiteX97" fmla="*/ 133121 w 914864"/>
              <a:gd name="connsiteY97" fmla="*/ 130821 h 915442"/>
              <a:gd name="connsiteX98" fmla="*/ 117716 w 914864"/>
              <a:gd name="connsiteY98" fmla="*/ 147191 h 915442"/>
              <a:gd name="connsiteX99" fmla="*/ 104609 w 914864"/>
              <a:gd name="connsiteY99" fmla="*/ 161314 h 915442"/>
              <a:gd name="connsiteX100" fmla="*/ 94868 w 914864"/>
              <a:gd name="connsiteY100" fmla="*/ 173963 h 915442"/>
              <a:gd name="connsiteX101" fmla="*/ 81571 w 914864"/>
              <a:gd name="connsiteY101" fmla="*/ 191108 h 915442"/>
              <a:gd name="connsiteX102" fmla="*/ 76923 w 914864"/>
              <a:gd name="connsiteY102" fmla="*/ 196861 h 915442"/>
              <a:gd name="connsiteX103" fmla="*/ 81216 w 914864"/>
              <a:gd name="connsiteY103" fmla="*/ 190854 h 915442"/>
              <a:gd name="connsiteX104" fmla="*/ 94195 w 914864"/>
              <a:gd name="connsiteY104" fmla="*/ 173442 h 915442"/>
              <a:gd name="connsiteX105" fmla="*/ 103796 w 914864"/>
              <a:gd name="connsiteY105" fmla="*/ 160641 h 915442"/>
              <a:gd name="connsiteX106" fmla="*/ 116776 w 914864"/>
              <a:gd name="connsiteY106" fmla="*/ 146340 h 915442"/>
              <a:gd name="connsiteX107" fmla="*/ 132092 w 914864"/>
              <a:gd name="connsiteY107" fmla="*/ 129792 h 915442"/>
              <a:gd name="connsiteX108" fmla="*/ 141033 w 914864"/>
              <a:gd name="connsiteY108" fmla="*/ 121143 h 915442"/>
              <a:gd name="connsiteX109" fmla="*/ 150964 w 914864"/>
              <a:gd name="connsiteY109" fmla="*/ 112393 h 915442"/>
              <a:gd name="connsiteX110" fmla="*/ 172732 w 914864"/>
              <a:gd name="connsiteY110" fmla="*/ 93661 h 915442"/>
              <a:gd name="connsiteX111" fmla="*/ 198462 w 914864"/>
              <a:gd name="connsiteY111" fmla="*/ 75170 h 915442"/>
              <a:gd name="connsiteX112" fmla="*/ 205269 w 914864"/>
              <a:gd name="connsiteY112" fmla="*/ 70280 h 915442"/>
              <a:gd name="connsiteX113" fmla="*/ 212610 w 914864"/>
              <a:gd name="connsiteY113" fmla="*/ 65911 h 915442"/>
              <a:gd name="connsiteX114" fmla="*/ 227863 w 914864"/>
              <a:gd name="connsiteY114" fmla="*/ 57072 h 915442"/>
              <a:gd name="connsiteX115" fmla="*/ 243738 w 914864"/>
              <a:gd name="connsiteY115" fmla="*/ 47890 h 915442"/>
              <a:gd name="connsiteX116" fmla="*/ 260997 w 914864"/>
              <a:gd name="connsiteY116" fmla="*/ 39940 h 915442"/>
              <a:gd name="connsiteX117" fmla="*/ 430008 w 914864"/>
              <a:gd name="connsiteY117" fmla="*/ -2237 h 915442"/>
              <a:gd name="connsiteX118" fmla="*/ 454659 w 914864"/>
              <a:gd name="connsiteY118" fmla="*/ -3329 h 915442"/>
              <a:gd name="connsiteX119" fmla="*/ 479856 w 914864"/>
              <a:gd name="connsiteY119" fmla="*/ -2161 h 915442"/>
              <a:gd name="connsiteX120" fmla="*/ 492670 w 914864"/>
              <a:gd name="connsiteY120" fmla="*/ -1488 h 915442"/>
              <a:gd name="connsiteX121" fmla="*/ 505573 w 914864"/>
              <a:gd name="connsiteY121" fmla="*/ -306 h 915442"/>
              <a:gd name="connsiteX122" fmla="*/ 531621 w 914864"/>
              <a:gd name="connsiteY122" fmla="*/ 3618 h 915442"/>
              <a:gd name="connsiteX123" fmla="*/ 544829 w 914864"/>
              <a:gd name="connsiteY123" fmla="*/ 5675 h 915442"/>
              <a:gd name="connsiteX124" fmla="*/ 557936 w 914864"/>
              <a:gd name="connsiteY124" fmla="*/ 8977 h 915442"/>
              <a:gd name="connsiteX125" fmla="*/ 584517 w 914864"/>
              <a:gd name="connsiteY125" fmla="*/ 15695 h 915442"/>
              <a:gd name="connsiteX126" fmla="*/ 610882 w 914864"/>
              <a:gd name="connsiteY126" fmla="*/ 24890 h 915442"/>
              <a:gd name="connsiteX127" fmla="*/ 624179 w 914864"/>
              <a:gd name="connsiteY127" fmla="*/ 29691 h 915442"/>
              <a:gd name="connsiteX128" fmla="*/ 630859 w 914864"/>
              <a:gd name="connsiteY128" fmla="*/ 32180 h 915442"/>
              <a:gd name="connsiteX129" fmla="*/ 637323 w 914864"/>
              <a:gd name="connsiteY129" fmla="*/ 35266 h 915442"/>
              <a:gd name="connsiteX130" fmla="*/ 688936 w 914864"/>
              <a:gd name="connsiteY130" fmla="*/ 62292 h 915442"/>
              <a:gd name="connsiteX131" fmla="*/ 714247 w 914864"/>
              <a:gd name="connsiteY131" fmla="*/ 78129 h 915442"/>
              <a:gd name="connsiteX132" fmla="*/ 738428 w 914864"/>
              <a:gd name="connsiteY132" fmla="*/ 96467 h 915442"/>
              <a:gd name="connsiteX133" fmla="*/ 750519 w 914864"/>
              <a:gd name="connsiteY133" fmla="*/ 105891 h 915442"/>
              <a:gd name="connsiteX134" fmla="*/ 761809 w 914864"/>
              <a:gd name="connsiteY134" fmla="*/ 116432 h 915442"/>
              <a:gd name="connsiteX135" fmla="*/ 784466 w 914864"/>
              <a:gd name="connsiteY135" fmla="*/ 137895 h 915442"/>
              <a:gd name="connsiteX136" fmla="*/ 824839 w 914864"/>
              <a:gd name="connsiteY136" fmla="*/ 187095 h 915442"/>
              <a:gd name="connsiteX137" fmla="*/ 834249 w 914864"/>
              <a:gd name="connsiteY137" fmla="*/ 200252 h 915442"/>
              <a:gd name="connsiteX138" fmla="*/ 838936 w 914864"/>
              <a:gd name="connsiteY138" fmla="*/ 206907 h 915442"/>
              <a:gd name="connsiteX139" fmla="*/ 843013 w 914864"/>
              <a:gd name="connsiteY139" fmla="*/ 213968 h 915442"/>
              <a:gd name="connsiteX140" fmla="*/ 859421 w 914864"/>
              <a:gd name="connsiteY140" fmla="*/ 242428 h 915442"/>
              <a:gd name="connsiteX141" fmla="*/ 873378 w 914864"/>
              <a:gd name="connsiteY141" fmla="*/ 272566 h 915442"/>
              <a:gd name="connsiteX142" fmla="*/ 880046 w 914864"/>
              <a:gd name="connsiteY142" fmla="*/ 287933 h 915442"/>
              <a:gd name="connsiteX143" fmla="*/ 885507 w 914864"/>
              <a:gd name="connsiteY143" fmla="*/ 303884 h 915442"/>
              <a:gd name="connsiteX144" fmla="*/ 903528 w 914864"/>
              <a:gd name="connsiteY144" fmla="*/ 369657 h 915442"/>
              <a:gd name="connsiteX145" fmla="*/ 908316 w 914864"/>
              <a:gd name="connsiteY145" fmla="*/ 403960 h 915442"/>
              <a:gd name="connsiteX146" fmla="*/ 909522 w 914864"/>
              <a:gd name="connsiteY146" fmla="*/ 412583 h 915442"/>
              <a:gd name="connsiteX147" fmla="*/ 909929 w 914864"/>
              <a:gd name="connsiteY147" fmla="*/ 421308 h 915442"/>
              <a:gd name="connsiteX148" fmla="*/ 910691 w 914864"/>
              <a:gd name="connsiteY148" fmla="*/ 438809 h 915442"/>
              <a:gd name="connsiteX149" fmla="*/ 911440 w 914864"/>
              <a:gd name="connsiteY149" fmla="*/ 456398 h 915442"/>
              <a:gd name="connsiteX150" fmla="*/ 910564 w 914864"/>
              <a:gd name="connsiteY150" fmla="*/ 474051 h 915442"/>
              <a:gd name="connsiteX151" fmla="*/ 909611 w 914864"/>
              <a:gd name="connsiteY151" fmla="*/ 491780 h 915442"/>
              <a:gd name="connsiteX152" fmla="*/ 909141 w 914864"/>
              <a:gd name="connsiteY152" fmla="*/ 500670 h 915442"/>
              <a:gd name="connsiteX153" fmla="*/ 907846 w 914864"/>
              <a:gd name="connsiteY153" fmla="*/ 509497 h 915442"/>
              <a:gd name="connsiteX154" fmla="*/ 902474 w 914864"/>
              <a:gd name="connsiteY154" fmla="*/ 544955 h 915442"/>
              <a:gd name="connsiteX155" fmla="*/ 893596 w 914864"/>
              <a:gd name="connsiteY155" fmla="*/ 579995 h 915442"/>
              <a:gd name="connsiteX156" fmla="*/ 831544 w 914864"/>
              <a:gd name="connsiteY156" fmla="*/ 712697 h 915442"/>
              <a:gd name="connsiteX157" fmla="*/ 730452 w 914864"/>
              <a:gd name="connsiteY157" fmla="*/ 818666 h 915442"/>
              <a:gd name="connsiteX158" fmla="*/ 701026 w 914864"/>
              <a:gd name="connsiteY158" fmla="*/ 839646 h 915442"/>
              <a:gd name="connsiteX159" fmla="*/ 669950 w 914864"/>
              <a:gd name="connsiteY159" fmla="*/ 857528 h 915442"/>
              <a:gd name="connsiteX160" fmla="*/ 662190 w 914864"/>
              <a:gd name="connsiteY160" fmla="*/ 861922 h 915442"/>
              <a:gd name="connsiteX161" fmla="*/ 654087 w 914864"/>
              <a:gd name="connsiteY161" fmla="*/ 865605 h 915442"/>
              <a:gd name="connsiteX162" fmla="*/ 637907 w 914864"/>
              <a:gd name="connsiteY162" fmla="*/ 872920 h 915442"/>
              <a:gd name="connsiteX163" fmla="*/ 621791 w 914864"/>
              <a:gd name="connsiteY163" fmla="*/ 880134 h 915442"/>
              <a:gd name="connsiteX164" fmla="*/ 605129 w 914864"/>
              <a:gd name="connsiteY164" fmla="*/ 885823 h 915442"/>
              <a:gd name="connsiteX165" fmla="*/ 588555 w 914864"/>
              <a:gd name="connsiteY165" fmla="*/ 891487 h 915442"/>
              <a:gd name="connsiteX166" fmla="*/ 580275 w 914864"/>
              <a:gd name="connsiteY166" fmla="*/ 894256 h 915442"/>
              <a:gd name="connsiteX167" fmla="*/ 571804 w 914864"/>
              <a:gd name="connsiteY167" fmla="*/ 896263 h 915442"/>
              <a:gd name="connsiteX168" fmla="*/ 538111 w 914864"/>
              <a:gd name="connsiteY168" fmla="*/ 904276 h 915442"/>
              <a:gd name="connsiteX169" fmla="*/ 470293 w 914864"/>
              <a:gd name="connsiteY169" fmla="*/ 911350 h 915442"/>
              <a:gd name="connsiteX170" fmla="*/ 453465 w 914864"/>
              <a:gd name="connsiteY170" fmla="*/ 912049 h 915442"/>
              <a:gd name="connsiteX171" fmla="*/ 436740 w 914864"/>
              <a:gd name="connsiteY171" fmla="*/ 911439 h 915442"/>
              <a:gd name="connsiteX172" fmla="*/ 403580 w 914864"/>
              <a:gd name="connsiteY172" fmla="*/ 909369 h 915442"/>
              <a:gd name="connsiteX173" fmla="*/ 371106 w 914864"/>
              <a:gd name="connsiteY173" fmla="*/ 904416 h 915442"/>
              <a:gd name="connsiteX174" fmla="*/ 363041 w 914864"/>
              <a:gd name="connsiteY174" fmla="*/ 903184 h 915442"/>
              <a:gd name="connsiteX175" fmla="*/ 355155 w 914864"/>
              <a:gd name="connsiteY175" fmla="*/ 901241 h 915442"/>
              <a:gd name="connsiteX176" fmla="*/ 339470 w 914864"/>
              <a:gd name="connsiteY176" fmla="*/ 897253 h 915442"/>
              <a:gd name="connsiteX177" fmla="*/ 278993 w 914864"/>
              <a:gd name="connsiteY177" fmla="*/ 877492 h 915442"/>
              <a:gd name="connsiteX178" fmla="*/ 250748 w 914864"/>
              <a:gd name="connsiteY178" fmla="*/ 864195 h 915442"/>
              <a:gd name="connsiteX179" fmla="*/ 236829 w 914864"/>
              <a:gd name="connsiteY179" fmla="*/ 857502 h 915442"/>
              <a:gd name="connsiteX180" fmla="*/ 223659 w 914864"/>
              <a:gd name="connsiteY180" fmla="*/ 849666 h 915442"/>
              <a:gd name="connsiteX181" fmla="*/ 197802 w 914864"/>
              <a:gd name="connsiteY181" fmla="*/ 833817 h 915442"/>
              <a:gd name="connsiteX182" fmla="*/ 173850 w 914864"/>
              <a:gd name="connsiteY182" fmla="*/ 815973 h 915442"/>
              <a:gd name="connsiteX183" fmla="*/ 129920 w 914864"/>
              <a:gd name="connsiteY183" fmla="*/ 777695 h 915442"/>
              <a:gd name="connsiteX184" fmla="*/ 124701 w 914864"/>
              <a:gd name="connsiteY184" fmla="*/ 772806 h 915442"/>
              <a:gd name="connsiteX185" fmla="*/ 119964 w 914864"/>
              <a:gd name="connsiteY185" fmla="*/ 767497 h 915442"/>
              <a:gd name="connsiteX186" fmla="*/ 110642 w 914864"/>
              <a:gd name="connsiteY186" fmla="*/ 756842 h 915442"/>
              <a:gd name="connsiteX187" fmla="*/ 92506 w 914864"/>
              <a:gd name="connsiteY187" fmla="*/ 735620 h 915442"/>
              <a:gd name="connsiteX188" fmla="*/ 76606 w 914864"/>
              <a:gd name="connsiteY188" fmla="*/ 713294 h 915442"/>
              <a:gd name="connsiteX189" fmla="*/ 68757 w 914864"/>
              <a:gd name="connsiteY189" fmla="*/ 702296 h 915442"/>
              <a:gd name="connsiteX190" fmla="*/ 62051 w 914864"/>
              <a:gd name="connsiteY190" fmla="*/ 690726 h 915442"/>
              <a:gd name="connsiteX191" fmla="*/ 48932 w 914864"/>
              <a:gd name="connsiteY191" fmla="*/ 667879 h 915442"/>
              <a:gd name="connsiteX192" fmla="*/ 43129 w 914864"/>
              <a:gd name="connsiteY192" fmla="*/ 656296 h 915442"/>
              <a:gd name="connsiteX193" fmla="*/ 37845 w 914864"/>
              <a:gd name="connsiteY193" fmla="*/ 644599 h 915442"/>
              <a:gd name="connsiteX194" fmla="*/ 27622 w 914864"/>
              <a:gd name="connsiteY194" fmla="*/ 621536 h 915442"/>
              <a:gd name="connsiteX195" fmla="*/ 19671 w 914864"/>
              <a:gd name="connsiteY195" fmla="*/ 598194 h 915442"/>
              <a:gd name="connsiteX196" fmla="*/ -2427 w 914864"/>
              <a:gd name="connsiteY196" fmla="*/ 425397 h 915442"/>
              <a:gd name="connsiteX197" fmla="*/ 25107 w 914864"/>
              <a:gd name="connsiteY197" fmla="*/ 296543 h 915442"/>
              <a:gd name="connsiteX198" fmla="*/ 29654 w 914864"/>
              <a:gd name="connsiteY198" fmla="*/ 284123 h 915442"/>
              <a:gd name="connsiteX199" fmla="*/ 34467 w 914864"/>
              <a:gd name="connsiteY199" fmla="*/ 272642 h 915442"/>
              <a:gd name="connsiteX200" fmla="*/ 44322 w 914864"/>
              <a:gd name="connsiteY200" fmla="*/ 252360 h 915442"/>
              <a:gd name="connsiteX201" fmla="*/ 52920 w 914864"/>
              <a:gd name="connsiteY201" fmla="*/ 235075 h 915442"/>
              <a:gd name="connsiteX202" fmla="*/ 61366 w 914864"/>
              <a:gd name="connsiteY202" fmla="*/ 221473 h 915442"/>
              <a:gd name="connsiteX203" fmla="*/ 72885 w 914864"/>
              <a:gd name="connsiteY203" fmla="*/ 203046 h 915442"/>
              <a:gd name="connsiteX204" fmla="*/ 76923 w 914864"/>
              <a:gd name="connsiteY204" fmla="*/ 196861 h 91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Lst>
            <a:rect l="l" t="t" r="r" b="b"/>
            <a:pathLst>
              <a:path w="914864" h="915442">
                <a:moveTo>
                  <a:pt x="76923" y="196861"/>
                </a:moveTo>
                <a:cubicBezTo>
                  <a:pt x="76923" y="196861"/>
                  <a:pt x="75729" y="199084"/>
                  <a:pt x="73253" y="203287"/>
                </a:cubicBezTo>
                <a:cubicBezTo>
                  <a:pt x="70675" y="207580"/>
                  <a:pt x="66954" y="213790"/>
                  <a:pt x="62102" y="221905"/>
                </a:cubicBezTo>
                <a:cubicBezTo>
                  <a:pt x="59639" y="225995"/>
                  <a:pt x="56882" y="230554"/>
                  <a:pt x="53847" y="235571"/>
                </a:cubicBezTo>
                <a:cubicBezTo>
                  <a:pt x="51053" y="240739"/>
                  <a:pt x="48501" y="246658"/>
                  <a:pt x="45452" y="252931"/>
                </a:cubicBezTo>
                <a:cubicBezTo>
                  <a:pt x="42468" y="259218"/>
                  <a:pt x="39242" y="265987"/>
                  <a:pt x="35788" y="273226"/>
                </a:cubicBezTo>
                <a:cubicBezTo>
                  <a:pt x="33934" y="276795"/>
                  <a:pt x="32460" y="280656"/>
                  <a:pt x="31089" y="284707"/>
                </a:cubicBezTo>
                <a:cubicBezTo>
                  <a:pt x="29654" y="288720"/>
                  <a:pt x="28181" y="292860"/>
                  <a:pt x="26656" y="297115"/>
                </a:cubicBezTo>
                <a:cubicBezTo>
                  <a:pt x="13347" y="330732"/>
                  <a:pt x="3416" y="374407"/>
                  <a:pt x="-77" y="425550"/>
                </a:cubicBezTo>
                <a:cubicBezTo>
                  <a:pt x="-3277" y="476642"/>
                  <a:pt x="1993" y="535938"/>
                  <a:pt x="22504" y="597254"/>
                </a:cubicBezTo>
                <a:cubicBezTo>
                  <a:pt x="25132" y="604887"/>
                  <a:pt x="27774" y="612608"/>
                  <a:pt x="30466" y="620419"/>
                </a:cubicBezTo>
                <a:cubicBezTo>
                  <a:pt x="33604" y="628051"/>
                  <a:pt x="37274" y="635582"/>
                  <a:pt x="40703" y="643291"/>
                </a:cubicBezTo>
                <a:cubicBezTo>
                  <a:pt x="42455" y="647139"/>
                  <a:pt x="44208" y="651013"/>
                  <a:pt x="45973" y="654899"/>
                </a:cubicBezTo>
                <a:cubicBezTo>
                  <a:pt x="47713" y="658811"/>
                  <a:pt x="49453" y="662722"/>
                  <a:pt x="51752" y="666380"/>
                </a:cubicBezTo>
                <a:cubicBezTo>
                  <a:pt x="56082" y="673860"/>
                  <a:pt x="60438" y="681417"/>
                  <a:pt x="64833" y="689049"/>
                </a:cubicBezTo>
                <a:cubicBezTo>
                  <a:pt x="67055" y="692847"/>
                  <a:pt x="69201" y="696720"/>
                  <a:pt x="71538" y="700505"/>
                </a:cubicBezTo>
                <a:cubicBezTo>
                  <a:pt x="74129" y="704124"/>
                  <a:pt x="76733" y="707757"/>
                  <a:pt x="79349" y="711414"/>
                </a:cubicBezTo>
                <a:cubicBezTo>
                  <a:pt x="84568" y="718717"/>
                  <a:pt x="89852" y="726083"/>
                  <a:pt x="95186" y="733537"/>
                </a:cubicBezTo>
                <a:cubicBezTo>
                  <a:pt x="100736" y="740802"/>
                  <a:pt x="107187" y="747469"/>
                  <a:pt x="113232" y="754556"/>
                </a:cubicBezTo>
                <a:cubicBezTo>
                  <a:pt x="116306" y="758061"/>
                  <a:pt x="119392" y="761579"/>
                  <a:pt x="122491" y="765110"/>
                </a:cubicBezTo>
                <a:cubicBezTo>
                  <a:pt x="124066" y="766862"/>
                  <a:pt x="125551" y="768704"/>
                  <a:pt x="127215" y="770367"/>
                </a:cubicBezTo>
                <a:lnTo>
                  <a:pt x="132409" y="775219"/>
                </a:lnTo>
                <a:cubicBezTo>
                  <a:pt x="146405" y="788008"/>
                  <a:pt x="159892" y="801927"/>
                  <a:pt x="176059" y="813116"/>
                </a:cubicBezTo>
                <a:cubicBezTo>
                  <a:pt x="183946" y="818920"/>
                  <a:pt x="191553" y="825282"/>
                  <a:pt x="199846" y="830769"/>
                </a:cubicBezTo>
                <a:cubicBezTo>
                  <a:pt x="208343" y="835950"/>
                  <a:pt x="216902" y="841183"/>
                  <a:pt x="225538" y="846441"/>
                </a:cubicBezTo>
                <a:cubicBezTo>
                  <a:pt x="229894" y="849006"/>
                  <a:pt x="234086" y="851902"/>
                  <a:pt x="238607" y="854200"/>
                </a:cubicBezTo>
                <a:cubicBezTo>
                  <a:pt x="243191" y="856397"/>
                  <a:pt x="247814" y="858607"/>
                  <a:pt x="252424" y="860830"/>
                </a:cubicBezTo>
                <a:cubicBezTo>
                  <a:pt x="261708" y="865148"/>
                  <a:pt x="270865" y="869974"/>
                  <a:pt x="280441" y="873974"/>
                </a:cubicBezTo>
                <a:cubicBezTo>
                  <a:pt x="300062" y="880781"/>
                  <a:pt x="319493" y="889151"/>
                  <a:pt x="340448" y="893481"/>
                </a:cubicBezTo>
                <a:cubicBezTo>
                  <a:pt x="345617" y="894789"/>
                  <a:pt x="350799" y="896097"/>
                  <a:pt x="355993" y="897418"/>
                </a:cubicBezTo>
                <a:cubicBezTo>
                  <a:pt x="358596" y="898053"/>
                  <a:pt x="361187" y="898803"/>
                  <a:pt x="363816" y="899349"/>
                </a:cubicBezTo>
                <a:lnTo>
                  <a:pt x="371804" y="900542"/>
                </a:lnTo>
                <a:cubicBezTo>
                  <a:pt x="382485" y="902168"/>
                  <a:pt x="393217" y="903781"/>
                  <a:pt x="403999" y="905419"/>
                </a:cubicBezTo>
                <a:cubicBezTo>
                  <a:pt x="414857" y="906537"/>
                  <a:pt x="425868" y="906727"/>
                  <a:pt x="436879" y="907439"/>
                </a:cubicBezTo>
                <a:cubicBezTo>
                  <a:pt x="442391" y="907604"/>
                  <a:pt x="447916" y="908302"/>
                  <a:pt x="453465" y="908036"/>
                </a:cubicBezTo>
                <a:lnTo>
                  <a:pt x="470141" y="907312"/>
                </a:lnTo>
                <a:cubicBezTo>
                  <a:pt x="492531" y="907261"/>
                  <a:pt x="514781" y="903311"/>
                  <a:pt x="537349" y="900238"/>
                </a:cubicBezTo>
                <a:cubicBezTo>
                  <a:pt x="548436" y="897609"/>
                  <a:pt x="559561" y="894955"/>
                  <a:pt x="570737" y="892287"/>
                </a:cubicBezTo>
                <a:lnTo>
                  <a:pt x="579144" y="890294"/>
                </a:lnTo>
                <a:cubicBezTo>
                  <a:pt x="581888" y="889455"/>
                  <a:pt x="584593" y="888439"/>
                  <a:pt x="587336" y="887538"/>
                </a:cubicBezTo>
                <a:lnTo>
                  <a:pt x="603770" y="881912"/>
                </a:lnTo>
                <a:lnTo>
                  <a:pt x="620267" y="876286"/>
                </a:lnTo>
                <a:lnTo>
                  <a:pt x="636244" y="869110"/>
                </a:lnTo>
                <a:lnTo>
                  <a:pt x="652246" y="861846"/>
                </a:lnTo>
                <a:lnTo>
                  <a:pt x="660285" y="858201"/>
                </a:lnTo>
                <a:cubicBezTo>
                  <a:pt x="662889" y="856829"/>
                  <a:pt x="665403" y="855292"/>
                  <a:pt x="667981" y="853845"/>
                </a:cubicBezTo>
                <a:cubicBezTo>
                  <a:pt x="678192" y="847952"/>
                  <a:pt x="688467" y="842046"/>
                  <a:pt x="698753" y="836103"/>
                </a:cubicBezTo>
                <a:cubicBezTo>
                  <a:pt x="708431" y="829207"/>
                  <a:pt x="718159" y="822272"/>
                  <a:pt x="727900" y="815313"/>
                </a:cubicBezTo>
                <a:cubicBezTo>
                  <a:pt x="765835" y="786052"/>
                  <a:pt x="799718" y="750594"/>
                  <a:pt x="828039" y="710309"/>
                </a:cubicBezTo>
                <a:cubicBezTo>
                  <a:pt x="855306" y="669276"/>
                  <a:pt x="876058" y="624813"/>
                  <a:pt x="889558" y="578839"/>
                </a:cubicBezTo>
                <a:cubicBezTo>
                  <a:pt x="892492" y="567231"/>
                  <a:pt x="895438" y="555661"/>
                  <a:pt x="898359" y="544130"/>
                </a:cubicBezTo>
                <a:cubicBezTo>
                  <a:pt x="900150" y="532370"/>
                  <a:pt x="901941" y="520660"/>
                  <a:pt x="903693" y="508989"/>
                </a:cubicBezTo>
                <a:lnTo>
                  <a:pt x="904988" y="500251"/>
                </a:lnTo>
                <a:lnTo>
                  <a:pt x="905459" y="491437"/>
                </a:lnTo>
                <a:lnTo>
                  <a:pt x="906398" y="473873"/>
                </a:lnTo>
                <a:lnTo>
                  <a:pt x="907287" y="456385"/>
                </a:lnTo>
                <a:lnTo>
                  <a:pt x="906551" y="438948"/>
                </a:lnTo>
                <a:lnTo>
                  <a:pt x="905814" y="421600"/>
                </a:lnTo>
                <a:lnTo>
                  <a:pt x="905408" y="412964"/>
                </a:lnTo>
                <a:lnTo>
                  <a:pt x="904214" y="404417"/>
                </a:lnTo>
                <a:cubicBezTo>
                  <a:pt x="902639" y="393025"/>
                  <a:pt x="901064" y="381684"/>
                  <a:pt x="899502" y="370406"/>
                </a:cubicBezTo>
                <a:cubicBezTo>
                  <a:pt x="894168" y="348270"/>
                  <a:pt x="889774" y="326071"/>
                  <a:pt x="881684" y="305205"/>
                </a:cubicBezTo>
                <a:lnTo>
                  <a:pt x="876299" y="289393"/>
                </a:lnTo>
                <a:cubicBezTo>
                  <a:pt x="874534" y="284135"/>
                  <a:pt x="871867" y="279233"/>
                  <a:pt x="869708" y="274153"/>
                </a:cubicBezTo>
                <a:cubicBezTo>
                  <a:pt x="865047" y="264146"/>
                  <a:pt x="860869" y="253973"/>
                  <a:pt x="855903" y="244257"/>
                </a:cubicBezTo>
                <a:cubicBezTo>
                  <a:pt x="850455" y="234796"/>
                  <a:pt x="845032" y="225385"/>
                  <a:pt x="839660" y="216025"/>
                </a:cubicBezTo>
                <a:lnTo>
                  <a:pt x="835634" y="209015"/>
                </a:lnTo>
                <a:cubicBezTo>
                  <a:pt x="834174" y="206767"/>
                  <a:pt x="832535" y="204621"/>
                  <a:pt x="830999" y="202436"/>
                </a:cubicBezTo>
                <a:cubicBezTo>
                  <a:pt x="827874" y="198055"/>
                  <a:pt x="824763" y="193711"/>
                  <a:pt x="821676" y="189368"/>
                </a:cubicBezTo>
                <a:cubicBezTo>
                  <a:pt x="810031" y="171423"/>
                  <a:pt x="795171" y="156348"/>
                  <a:pt x="781710" y="140536"/>
                </a:cubicBezTo>
                <a:cubicBezTo>
                  <a:pt x="774484" y="133069"/>
                  <a:pt x="766673" y="126287"/>
                  <a:pt x="759269" y="119213"/>
                </a:cubicBezTo>
                <a:cubicBezTo>
                  <a:pt x="755522" y="115708"/>
                  <a:pt x="751801" y="112228"/>
                  <a:pt x="748080" y="108748"/>
                </a:cubicBezTo>
                <a:cubicBezTo>
                  <a:pt x="744283" y="105345"/>
                  <a:pt x="740066" y="102500"/>
                  <a:pt x="736104" y="99376"/>
                </a:cubicBezTo>
                <a:cubicBezTo>
                  <a:pt x="728065" y="93254"/>
                  <a:pt x="720089" y="87171"/>
                  <a:pt x="712164" y="81138"/>
                </a:cubicBezTo>
                <a:cubicBezTo>
                  <a:pt x="704036" y="75411"/>
                  <a:pt x="695350" y="70636"/>
                  <a:pt x="687082" y="65391"/>
                </a:cubicBezTo>
                <a:cubicBezTo>
                  <a:pt x="670762" y="54380"/>
                  <a:pt x="652907" y="46874"/>
                  <a:pt x="635901" y="38479"/>
                </a:cubicBezTo>
                <a:lnTo>
                  <a:pt x="629500" y="35393"/>
                </a:lnTo>
                <a:cubicBezTo>
                  <a:pt x="627329" y="34466"/>
                  <a:pt x="625093" y="33755"/>
                  <a:pt x="622884" y="32917"/>
                </a:cubicBezTo>
                <a:cubicBezTo>
                  <a:pt x="618464" y="31316"/>
                  <a:pt x="614069" y="29716"/>
                  <a:pt x="609688" y="28116"/>
                </a:cubicBezTo>
                <a:cubicBezTo>
                  <a:pt x="600874" y="25068"/>
                  <a:pt x="592340" y="21474"/>
                  <a:pt x="583539" y="18947"/>
                </a:cubicBezTo>
                <a:cubicBezTo>
                  <a:pt x="574674" y="16686"/>
                  <a:pt x="565886" y="14438"/>
                  <a:pt x="557174" y="12216"/>
                </a:cubicBezTo>
                <a:cubicBezTo>
                  <a:pt x="552817" y="11111"/>
                  <a:pt x="548487" y="10006"/>
                  <a:pt x="544181" y="8901"/>
                </a:cubicBezTo>
                <a:cubicBezTo>
                  <a:pt x="539787" y="8215"/>
                  <a:pt x="535418" y="7517"/>
                  <a:pt x="531062" y="6831"/>
                </a:cubicBezTo>
                <a:cubicBezTo>
                  <a:pt x="522363" y="5510"/>
                  <a:pt x="513739" y="4189"/>
                  <a:pt x="505205" y="2881"/>
                </a:cubicBezTo>
                <a:cubicBezTo>
                  <a:pt x="500951" y="2056"/>
                  <a:pt x="496658" y="1865"/>
                  <a:pt x="492391" y="1662"/>
                </a:cubicBezTo>
                <a:cubicBezTo>
                  <a:pt x="488124" y="1433"/>
                  <a:pt x="483894" y="1192"/>
                  <a:pt x="479666" y="964"/>
                </a:cubicBezTo>
                <a:cubicBezTo>
                  <a:pt x="471233" y="570"/>
                  <a:pt x="462901" y="-116"/>
                  <a:pt x="454646" y="-256"/>
                </a:cubicBezTo>
                <a:cubicBezTo>
                  <a:pt x="446379" y="74"/>
                  <a:pt x="438238" y="417"/>
                  <a:pt x="430161" y="747"/>
                </a:cubicBezTo>
                <a:cubicBezTo>
                  <a:pt x="365594" y="3910"/>
                  <a:pt x="308431" y="20534"/>
                  <a:pt x="261987" y="42073"/>
                </a:cubicBezTo>
                <a:cubicBezTo>
                  <a:pt x="256158" y="44753"/>
                  <a:pt x="250354" y="47230"/>
                  <a:pt x="244779" y="49909"/>
                </a:cubicBezTo>
                <a:cubicBezTo>
                  <a:pt x="239407" y="52995"/>
                  <a:pt x="234124" y="56018"/>
                  <a:pt x="228955" y="58977"/>
                </a:cubicBezTo>
                <a:cubicBezTo>
                  <a:pt x="223773" y="61949"/>
                  <a:pt x="218706" y="64857"/>
                  <a:pt x="213715" y="67702"/>
                </a:cubicBezTo>
                <a:cubicBezTo>
                  <a:pt x="211264" y="69162"/>
                  <a:pt x="208724" y="70445"/>
                  <a:pt x="206387" y="72007"/>
                </a:cubicBezTo>
                <a:cubicBezTo>
                  <a:pt x="204088" y="73633"/>
                  <a:pt x="201840" y="75246"/>
                  <a:pt x="199592" y="76833"/>
                </a:cubicBezTo>
                <a:cubicBezTo>
                  <a:pt x="190626" y="83209"/>
                  <a:pt x="182041" y="89305"/>
                  <a:pt x="173850" y="95108"/>
                </a:cubicBezTo>
                <a:cubicBezTo>
                  <a:pt x="165848" y="101141"/>
                  <a:pt x="158978" y="107808"/>
                  <a:pt x="152056" y="113625"/>
                </a:cubicBezTo>
                <a:cubicBezTo>
                  <a:pt x="148640" y="116584"/>
                  <a:pt x="145325" y="119480"/>
                  <a:pt x="142100" y="122274"/>
                </a:cubicBezTo>
                <a:cubicBezTo>
                  <a:pt x="138823" y="125004"/>
                  <a:pt x="135762" y="127798"/>
                  <a:pt x="133121" y="130821"/>
                </a:cubicBezTo>
                <a:cubicBezTo>
                  <a:pt x="127634" y="136663"/>
                  <a:pt x="122478" y="142124"/>
                  <a:pt x="117716" y="147191"/>
                </a:cubicBezTo>
                <a:cubicBezTo>
                  <a:pt x="112991" y="152309"/>
                  <a:pt x="108394" y="156831"/>
                  <a:pt x="104609" y="161314"/>
                </a:cubicBezTo>
                <a:cubicBezTo>
                  <a:pt x="101028" y="165962"/>
                  <a:pt x="97776" y="170178"/>
                  <a:pt x="94868" y="173963"/>
                </a:cubicBezTo>
                <a:cubicBezTo>
                  <a:pt x="89077" y="181443"/>
                  <a:pt x="84632" y="187158"/>
                  <a:pt x="81571" y="191108"/>
                </a:cubicBezTo>
                <a:cubicBezTo>
                  <a:pt x="78549" y="194956"/>
                  <a:pt x="76923" y="196861"/>
                  <a:pt x="76923" y="196861"/>
                </a:cubicBezTo>
                <a:cubicBezTo>
                  <a:pt x="76923" y="196861"/>
                  <a:pt x="78320" y="194791"/>
                  <a:pt x="81216" y="190854"/>
                </a:cubicBezTo>
                <a:cubicBezTo>
                  <a:pt x="84213" y="186841"/>
                  <a:pt x="88544" y="181024"/>
                  <a:pt x="94195" y="173442"/>
                </a:cubicBezTo>
                <a:cubicBezTo>
                  <a:pt x="97065" y="169619"/>
                  <a:pt x="100266" y="165352"/>
                  <a:pt x="103796" y="160641"/>
                </a:cubicBezTo>
                <a:cubicBezTo>
                  <a:pt x="107543" y="156107"/>
                  <a:pt x="112089" y="151509"/>
                  <a:pt x="116776" y="146340"/>
                </a:cubicBezTo>
                <a:cubicBezTo>
                  <a:pt x="121526" y="141210"/>
                  <a:pt x="126644" y="135698"/>
                  <a:pt x="132092" y="129792"/>
                </a:cubicBezTo>
                <a:cubicBezTo>
                  <a:pt x="134721" y="126732"/>
                  <a:pt x="137781" y="123912"/>
                  <a:pt x="141033" y="121143"/>
                </a:cubicBezTo>
                <a:cubicBezTo>
                  <a:pt x="144246" y="118311"/>
                  <a:pt x="147561" y="115403"/>
                  <a:pt x="150964" y="112393"/>
                </a:cubicBezTo>
                <a:cubicBezTo>
                  <a:pt x="157860" y="106513"/>
                  <a:pt x="164731" y="99769"/>
                  <a:pt x="172732" y="93661"/>
                </a:cubicBezTo>
                <a:cubicBezTo>
                  <a:pt x="180911" y="87781"/>
                  <a:pt x="189496" y="81609"/>
                  <a:pt x="198462" y="75170"/>
                </a:cubicBezTo>
                <a:cubicBezTo>
                  <a:pt x="200710" y="73557"/>
                  <a:pt x="202971" y="71931"/>
                  <a:pt x="205269" y="70280"/>
                </a:cubicBezTo>
                <a:cubicBezTo>
                  <a:pt x="207606" y="68692"/>
                  <a:pt x="210146" y="67384"/>
                  <a:pt x="212610" y="65911"/>
                </a:cubicBezTo>
                <a:cubicBezTo>
                  <a:pt x="217601" y="63016"/>
                  <a:pt x="222681" y="60082"/>
                  <a:pt x="227863" y="57072"/>
                </a:cubicBezTo>
                <a:cubicBezTo>
                  <a:pt x="233069" y="54062"/>
                  <a:pt x="238353" y="51014"/>
                  <a:pt x="243738" y="47890"/>
                </a:cubicBezTo>
                <a:cubicBezTo>
                  <a:pt x="249326" y="45159"/>
                  <a:pt x="255155" y="42645"/>
                  <a:pt x="260997" y="39940"/>
                </a:cubicBezTo>
                <a:cubicBezTo>
                  <a:pt x="307593" y="18070"/>
                  <a:pt x="365023" y="1128"/>
                  <a:pt x="430008" y="-2237"/>
                </a:cubicBezTo>
                <a:cubicBezTo>
                  <a:pt x="438124" y="-2605"/>
                  <a:pt x="446341" y="-2961"/>
                  <a:pt x="454659" y="-3329"/>
                </a:cubicBezTo>
                <a:cubicBezTo>
                  <a:pt x="462952" y="-3189"/>
                  <a:pt x="471360" y="-2542"/>
                  <a:pt x="479856" y="-2161"/>
                </a:cubicBezTo>
                <a:cubicBezTo>
                  <a:pt x="484098" y="-1945"/>
                  <a:pt x="488378" y="-1716"/>
                  <a:pt x="492670" y="-1488"/>
                </a:cubicBezTo>
                <a:cubicBezTo>
                  <a:pt x="496963" y="-1297"/>
                  <a:pt x="501294" y="-1107"/>
                  <a:pt x="505573" y="-306"/>
                </a:cubicBezTo>
                <a:cubicBezTo>
                  <a:pt x="514159" y="989"/>
                  <a:pt x="522846" y="2297"/>
                  <a:pt x="531621" y="3618"/>
                </a:cubicBezTo>
                <a:cubicBezTo>
                  <a:pt x="536003" y="4303"/>
                  <a:pt x="540435" y="4888"/>
                  <a:pt x="544829" y="5675"/>
                </a:cubicBezTo>
                <a:cubicBezTo>
                  <a:pt x="549185" y="6767"/>
                  <a:pt x="553554" y="7872"/>
                  <a:pt x="557936" y="8977"/>
                </a:cubicBezTo>
                <a:cubicBezTo>
                  <a:pt x="566711" y="11200"/>
                  <a:pt x="575563" y="13435"/>
                  <a:pt x="584517" y="15695"/>
                </a:cubicBezTo>
                <a:cubicBezTo>
                  <a:pt x="593381" y="18223"/>
                  <a:pt x="601992" y="21830"/>
                  <a:pt x="610882" y="24890"/>
                </a:cubicBezTo>
                <a:cubicBezTo>
                  <a:pt x="615289" y="26478"/>
                  <a:pt x="619734" y="28091"/>
                  <a:pt x="624179" y="29691"/>
                </a:cubicBezTo>
                <a:cubicBezTo>
                  <a:pt x="626401" y="30529"/>
                  <a:pt x="628674" y="31253"/>
                  <a:pt x="630859" y="32180"/>
                </a:cubicBezTo>
                <a:lnTo>
                  <a:pt x="637323" y="35266"/>
                </a:lnTo>
                <a:cubicBezTo>
                  <a:pt x="654469" y="43699"/>
                  <a:pt x="672477" y="51230"/>
                  <a:pt x="688936" y="62292"/>
                </a:cubicBezTo>
                <a:cubicBezTo>
                  <a:pt x="697293" y="67550"/>
                  <a:pt x="706056" y="72363"/>
                  <a:pt x="714247" y="78129"/>
                </a:cubicBezTo>
                <a:cubicBezTo>
                  <a:pt x="722248" y="84187"/>
                  <a:pt x="730313" y="90308"/>
                  <a:pt x="738428" y="96467"/>
                </a:cubicBezTo>
                <a:cubicBezTo>
                  <a:pt x="742416" y="99617"/>
                  <a:pt x="746683" y="102475"/>
                  <a:pt x="750519" y="105891"/>
                </a:cubicBezTo>
                <a:cubicBezTo>
                  <a:pt x="754265" y="109396"/>
                  <a:pt x="758024" y="112901"/>
                  <a:pt x="761809" y="116432"/>
                </a:cubicBezTo>
                <a:cubicBezTo>
                  <a:pt x="769276" y="123557"/>
                  <a:pt x="777176" y="130389"/>
                  <a:pt x="784466" y="137895"/>
                </a:cubicBezTo>
                <a:cubicBezTo>
                  <a:pt x="798080" y="153821"/>
                  <a:pt x="813053" y="169010"/>
                  <a:pt x="824839" y="187095"/>
                </a:cubicBezTo>
                <a:cubicBezTo>
                  <a:pt x="827963" y="191464"/>
                  <a:pt x="831100" y="195858"/>
                  <a:pt x="834249" y="200252"/>
                </a:cubicBezTo>
                <a:cubicBezTo>
                  <a:pt x="835799" y="202462"/>
                  <a:pt x="837450" y="204621"/>
                  <a:pt x="838936" y="206907"/>
                </a:cubicBezTo>
                <a:lnTo>
                  <a:pt x="843013" y="213968"/>
                </a:lnTo>
                <a:cubicBezTo>
                  <a:pt x="848448" y="223391"/>
                  <a:pt x="853909" y="232878"/>
                  <a:pt x="859421" y="242428"/>
                </a:cubicBezTo>
                <a:cubicBezTo>
                  <a:pt x="864450" y="252207"/>
                  <a:pt x="868679" y="262482"/>
                  <a:pt x="873378" y="272566"/>
                </a:cubicBezTo>
                <a:cubicBezTo>
                  <a:pt x="875575" y="277684"/>
                  <a:pt x="878255" y="282624"/>
                  <a:pt x="880046" y="287933"/>
                </a:cubicBezTo>
                <a:lnTo>
                  <a:pt x="885507" y="303884"/>
                </a:lnTo>
                <a:cubicBezTo>
                  <a:pt x="893673" y="324940"/>
                  <a:pt x="898143" y="347318"/>
                  <a:pt x="903528" y="369657"/>
                </a:cubicBezTo>
                <a:cubicBezTo>
                  <a:pt x="905116" y="381036"/>
                  <a:pt x="906716" y="392466"/>
                  <a:pt x="908316" y="403960"/>
                </a:cubicBezTo>
                <a:lnTo>
                  <a:pt x="909522" y="412583"/>
                </a:lnTo>
                <a:lnTo>
                  <a:pt x="909929" y="421308"/>
                </a:lnTo>
                <a:lnTo>
                  <a:pt x="910691" y="438809"/>
                </a:lnTo>
                <a:lnTo>
                  <a:pt x="911440" y="456398"/>
                </a:lnTo>
                <a:lnTo>
                  <a:pt x="910564" y="474051"/>
                </a:lnTo>
                <a:lnTo>
                  <a:pt x="909611" y="491780"/>
                </a:lnTo>
                <a:lnTo>
                  <a:pt x="909141" y="500670"/>
                </a:lnTo>
                <a:lnTo>
                  <a:pt x="907846" y="509497"/>
                </a:lnTo>
                <a:cubicBezTo>
                  <a:pt x="906068" y="521270"/>
                  <a:pt x="904277" y="533094"/>
                  <a:pt x="902474" y="544955"/>
                </a:cubicBezTo>
                <a:cubicBezTo>
                  <a:pt x="899528" y="556589"/>
                  <a:pt x="896569" y="568272"/>
                  <a:pt x="893596" y="579995"/>
                </a:cubicBezTo>
                <a:cubicBezTo>
                  <a:pt x="879995" y="626413"/>
                  <a:pt x="859053" y="671295"/>
                  <a:pt x="831544" y="712697"/>
                </a:cubicBezTo>
                <a:cubicBezTo>
                  <a:pt x="802957" y="753350"/>
                  <a:pt x="768743" y="789138"/>
                  <a:pt x="730452" y="818666"/>
                </a:cubicBezTo>
                <a:cubicBezTo>
                  <a:pt x="720597" y="825676"/>
                  <a:pt x="710806" y="832674"/>
                  <a:pt x="701026" y="839646"/>
                </a:cubicBezTo>
                <a:cubicBezTo>
                  <a:pt x="690625" y="845628"/>
                  <a:pt x="680262" y="851597"/>
                  <a:pt x="669950" y="857528"/>
                </a:cubicBezTo>
                <a:cubicBezTo>
                  <a:pt x="667359" y="858988"/>
                  <a:pt x="664819" y="860550"/>
                  <a:pt x="662190" y="861922"/>
                </a:cubicBezTo>
                <a:lnTo>
                  <a:pt x="654087" y="865605"/>
                </a:lnTo>
                <a:lnTo>
                  <a:pt x="637907" y="872920"/>
                </a:lnTo>
                <a:lnTo>
                  <a:pt x="621791" y="880134"/>
                </a:lnTo>
                <a:lnTo>
                  <a:pt x="605129" y="885823"/>
                </a:lnTo>
                <a:lnTo>
                  <a:pt x="588555" y="891487"/>
                </a:lnTo>
                <a:cubicBezTo>
                  <a:pt x="585799" y="892402"/>
                  <a:pt x="583056" y="893405"/>
                  <a:pt x="580275" y="894256"/>
                </a:cubicBezTo>
                <a:lnTo>
                  <a:pt x="571804" y="896263"/>
                </a:lnTo>
                <a:cubicBezTo>
                  <a:pt x="560526" y="898955"/>
                  <a:pt x="549287" y="901622"/>
                  <a:pt x="538111" y="904276"/>
                </a:cubicBezTo>
                <a:cubicBezTo>
                  <a:pt x="515340" y="907350"/>
                  <a:pt x="492886" y="911325"/>
                  <a:pt x="470293" y="911350"/>
                </a:cubicBezTo>
                <a:lnTo>
                  <a:pt x="453465" y="912049"/>
                </a:lnTo>
                <a:cubicBezTo>
                  <a:pt x="447877" y="912328"/>
                  <a:pt x="442289" y="911617"/>
                  <a:pt x="436740" y="911439"/>
                </a:cubicBezTo>
                <a:cubicBezTo>
                  <a:pt x="425627" y="910715"/>
                  <a:pt x="414527" y="910512"/>
                  <a:pt x="403580" y="909369"/>
                </a:cubicBezTo>
                <a:cubicBezTo>
                  <a:pt x="392696" y="907705"/>
                  <a:pt x="381863" y="906054"/>
                  <a:pt x="371106" y="904416"/>
                </a:cubicBezTo>
                <a:lnTo>
                  <a:pt x="363041" y="903184"/>
                </a:lnTo>
                <a:cubicBezTo>
                  <a:pt x="360400" y="902638"/>
                  <a:pt x="357784" y="901889"/>
                  <a:pt x="355155" y="901241"/>
                </a:cubicBezTo>
                <a:cubicBezTo>
                  <a:pt x="349922" y="899907"/>
                  <a:pt x="344690" y="898587"/>
                  <a:pt x="339470" y="897253"/>
                </a:cubicBezTo>
                <a:cubicBezTo>
                  <a:pt x="318350" y="892846"/>
                  <a:pt x="298754" y="884401"/>
                  <a:pt x="278993" y="877492"/>
                </a:cubicBezTo>
                <a:cubicBezTo>
                  <a:pt x="269341" y="873454"/>
                  <a:pt x="260108" y="868577"/>
                  <a:pt x="250748" y="864195"/>
                </a:cubicBezTo>
                <a:cubicBezTo>
                  <a:pt x="246100" y="861960"/>
                  <a:pt x="241464" y="859725"/>
                  <a:pt x="236829" y="857502"/>
                </a:cubicBezTo>
                <a:cubicBezTo>
                  <a:pt x="232270" y="855178"/>
                  <a:pt x="228053" y="852244"/>
                  <a:pt x="223659" y="849666"/>
                </a:cubicBezTo>
                <a:cubicBezTo>
                  <a:pt x="214985" y="844332"/>
                  <a:pt x="206361" y="839049"/>
                  <a:pt x="197802" y="833817"/>
                </a:cubicBezTo>
                <a:cubicBezTo>
                  <a:pt x="189445" y="828267"/>
                  <a:pt x="181787" y="821853"/>
                  <a:pt x="173850" y="815973"/>
                </a:cubicBezTo>
                <a:cubicBezTo>
                  <a:pt x="157581" y="804670"/>
                  <a:pt x="144005" y="790624"/>
                  <a:pt x="129920" y="777695"/>
                </a:cubicBezTo>
                <a:lnTo>
                  <a:pt x="124701" y="772806"/>
                </a:lnTo>
                <a:cubicBezTo>
                  <a:pt x="123037" y="771117"/>
                  <a:pt x="121538" y="769250"/>
                  <a:pt x="119964" y="767497"/>
                </a:cubicBezTo>
                <a:cubicBezTo>
                  <a:pt x="116839" y="763929"/>
                  <a:pt x="113740" y="760373"/>
                  <a:pt x="110642" y="756842"/>
                </a:cubicBezTo>
                <a:cubicBezTo>
                  <a:pt x="104571" y="749679"/>
                  <a:pt x="98094" y="742961"/>
                  <a:pt x="92506" y="735620"/>
                </a:cubicBezTo>
                <a:cubicBezTo>
                  <a:pt x="87159" y="728102"/>
                  <a:pt x="81851" y="720672"/>
                  <a:pt x="76606" y="713294"/>
                </a:cubicBezTo>
                <a:cubicBezTo>
                  <a:pt x="73977" y="709611"/>
                  <a:pt x="71361" y="705940"/>
                  <a:pt x="68757" y="702296"/>
                </a:cubicBezTo>
                <a:cubicBezTo>
                  <a:pt x="66420" y="698486"/>
                  <a:pt x="64274" y="694561"/>
                  <a:pt x="62051" y="690726"/>
                </a:cubicBezTo>
                <a:cubicBezTo>
                  <a:pt x="57632" y="683030"/>
                  <a:pt x="53250" y="675422"/>
                  <a:pt x="48932" y="667879"/>
                </a:cubicBezTo>
                <a:cubicBezTo>
                  <a:pt x="46621" y="664183"/>
                  <a:pt x="44868" y="660233"/>
                  <a:pt x="43129" y="656296"/>
                </a:cubicBezTo>
                <a:cubicBezTo>
                  <a:pt x="41376" y="652372"/>
                  <a:pt x="39611" y="648486"/>
                  <a:pt x="37845" y="644599"/>
                </a:cubicBezTo>
                <a:cubicBezTo>
                  <a:pt x="34416" y="636827"/>
                  <a:pt x="30759" y="629232"/>
                  <a:pt x="27622" y="621536"/>
                </a:cubicBezTo>
                <a:cubicBezTo>
                  <a:pt x="24942" y="613675"/>
                  <a:pt x="22288" y="605890"/>
                  <a:pt x="19671" y="598194"/>
                </a:cubicBezTo>
                <a:cubicBezTo>
                  <a:pt x="-801" y="536421"/>
                  <a:pt x="-5881" y="476756"/>
                  <a:pt x="-2427" y="425397"/>
                </a:cubicBezTo>
                <a:cubicBezTo>
                  <a:pt x="1294" y="374013"/>
                  <a:pt x="11518" y="330198"/>
                  <a:pt x="25107" y="296543"/>
                </a:cubicBezTo>
                <a:cubicBezTo>
                  <a:pt x="26669" y="292289"/>
                  <a:pt x="28181" y="288149"/>
                  <a:pt x="29654" y="284123"/>
                </a:cubicBezTo>
                <a:cubicBezTo>
                  <a:pt x="31051" y="280071"/>
                  <a:pt x="32562" y="276211"/>
                  <a:pt x="34467" y="272642"/>
                </a:cubicBezTo>
                <a:cubicBezTo>
                  <a:pt x="37972" y="265416"/>
                  <a:pt x="41261" y="258646"/>
                  <a:pt x="44322" y="252360"/>
                </a:cubicBezTo>
                <a:cubicBezTo>
                  <a:pt x="47434" y="246112"/>
                  <a:pt x="50063" y="240219"/>
                  <a:pt x="52920" y="235075"/>
                </a:cubicBezTo>
                <a:cubicBezTo>
                  <a:pt x="56032" y="230071"/>
                  <a:pt x="58851" y="225537"/>
                  <a:pt x="61366" y="221473"/>
                </a:cubicBezTo>
                <a:cubicBezTo>
                  <a:pt x="66382" y="213434"/>
                  <a:pt x="70230" y="207300"/>
                  <a:pt x="72885" y="203046"/>
                </a:cubicBezTo>
                <a:cubicBezTo>
                  <a:pt x="75488" y="198918"/>
                  <a:pt x="76923" y="196861"/>
                  <a:pt x="76923" y="196861"/>
                </a:cubicBezTo>
              </a:path>
            </a:pathLst>
          </a:custGeom>
          <a:solidFill>
            <a:srgbClr val="17282F"/>
          </a:solidFill>
          <a:ln w="1270" cap="flat">
            <a:noFill/>
            <a:prstDash val="solid"/>
            <a:miter/>
          </a:ln>
        </p:spPr>
        <p:txBody>
          <a:bodyPr rtlCol="0" anchor="ctr"/>
          <a:lstStyle/>
          <a:p>
            <a:endParaRPr lang="fr-FR" dirty="0"/>
          </a:p>
        </p:txBody>
      </p:sp>
      <p:pic>
        <p:nvPicPr>
          <p:cNvPr id="11268" name="Picture 4" descr="Photo de profil de Omar MESSAOUDI">
            <a:extLst>
              <a:ext uri="{FF2B5EF4-FFF2-40B4-BE49-F238E27FC236}">
                <a16:creationId xmlns:a16="http://schemas.microsoft.com/office/drawing/2014/main" id="{B615A26B-14D9-5371-91DA-0B8E7CFF516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658702" y="2772967"/>
            <a:ext cx="1939394" cy="1939394"/>
          </a:xfrm>
          <a:prstGeom prst="ellipse">
            <a:avLst/>
          </a:prstGeom>
          <a:ln w="63500" cap="rnd">
            <a:solidFill>
              <a:srgbClr val="50C9D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1270" name="Picture 6" descr="image profil">
            <a:extLst>
              <a:ext uri="{FF2B5EF4-FFF2-40B4-BE49-F238E27FC236}">
                <a16:creationId xmlns:a16="http://schemas.microsoft.com/office/drawing/2014/main" id="{7E4349C6-69BD-E36D-728D-3CA0B5A71F5A}"/>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661586" y="2721056"/>
            <a:ext cx="1999668" cy="1999668"/>
          </a:xfrm>
          <a:prstGeom prst="ellipse">
            <a:avLst/>
          </a:prstGeom>
          <a:ln w="63500" cap="rnd">
            <a:solidFill>
              <a:srgbClr val="50C9D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7506F10-802D-87B1-8BB3-4C40B686200D}"/>
              </a:ext>
            </a:extLst>
          </p:cNvPr>
          <p:cNvPicPr>
            <a:picLocks noChangeAspect="1"/>
          </p:cNvPicPr>
          <p:nvPr/>
        </p:nvPicPr>
        <p:blipFill rotWithShape="1">
          <a:blip r:embed="rId23">
            <a:extLst>
              <a:ext uri="{28A0092B-C50C-407E-A947-70E740481C1C}">
                <a14:useLocalDpi xmlns:a14="http://schemas.microsoft.com/office/drawing/2010/main" val="0"/>
              </a:ext>
            </a:extLst>
          </a:blip>
          <a:srcRect l="405" t="25414" r="10070" b="138"/>
          <a:stretch/>
        </p:blipFill>
        <p:spPr>
          <a:xfrm>
            <a:off x="907966" y="2691084"/>
            <a:ext cx="2027781" cy="2007560"/>
          </a:xfrm>
          <a:prstGeom prst="ellipse">
            <a:avLst/>
          </a:prstGeom>
          <a:ln w="63500" cap="rnd">
            <a:solidFill>
              <a:srgbClr val="50C9D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3" name="Picture 32">
            <a:extLst>
              <a:ext uri="{FF2B5EF4-FFF2-40B4-BE49-F238E27FC236}">
                <a16:creationId xmlns:a16="http://schemas.microsoft.com/office/drawing/2014/main" id="{1C1E1901-DAA4-84E1-3B0B-92048DE3027F}"/>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700320" y="2700331"/>
            <a:ext cx="1999668" cy="1999668"/>
          </a:xfrm>
          <a:prstGeom prst="ellipse">
            <a:avLst/>
          </a:prstGeom>
          <a:ln w="63500" cap="rnd">
            <a:solidFill>
              <a:srgbClr val="50C9D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4" name="TextBox 33">
            <a:extLst>
              <a:ext uri="{FF2B5EF4-FFF2-40B4-BE49-F238E27FC236}">
                <a16:creationId xmlns:a16="http://schemas.microsoft.com/office/drawing/2014/main" id="{89F6FC2F-278A-9C72-8BE3-41E469E48E98}"/>
              </a:ext>
            </a:extLst>
          </p:cNvPr>
          <p:cNvSpPr txBox="1"/>
          <p:nvPr/>
        </p:nvSpPr>
        <p:spPr>
          <a:xfrm>
            <a:off x="839520" y="4902041"/>
            <a:ext cx="2193229" cy="400110"/>
          </a:xfrm>
          <a:prstGeom prst="rect">
            <a:avLst/>
          </a:prstGeom>
          <a:noFill/>
        </p:spPr>
        <p:txBody>
          <a:bodyPr wrap="none" rtlCol="0">
            <a:spAutoFit/>
          </a:bodyPr>
          <a:lstStyle/>
          <a:p>
            <a:r>
              <a:rPr lang="fr-FR" sz="2000" b="1" dirty="0" err="1">
                <a:solidFill>
                  <a:schemeClr val="bg1"/>
                </a:solidFill>
                <a:latin typeface="Rubik" panose="00000500000000000000" pitchFamily="2" charset="-79"/>
                <a:cs typeface="Rubik" panose="00000500000000000000" pitchFamily="2" charset="-79"/>
              </a:rPr>
              <a:t>Bellimam</a:t>
            </a:r>
            <a:r>
              <a:rPr lang="fr-FR" sz="2000" b="1" dirty="0">
                <a:solidFill>
                  <a:schemeClr val="bg1"/>
                </a:solidFill>
                <a:latin typeface="Rubik" panose="00000500000000000000" pitchFamily="2" charset="-79"/>
                <a:cs typeface="Rubik" panose="00000500000000000000" pitchFamily="2" charset="-79"/>
              </a:rPr>
              <a:t> Ahmed</a:t>
            </a:r>
          </a:p>
        </p:txBody>
      </p:sp>
      <p:sp>
        <p:nvSpPr>
          <p:cNvPr id="35" name="TextBox 34">
            <a:extLst>
              <a:ext uri="{FF2B5EF4-FFF2-40B4-BE49-F238E27FC236}">
                <a16:creationId xmlns:a16="http://schemas.microsoft.com/office/drawing/2014/main" id="{F18306DC-7B35-7514-F7CB-EB5F63733BBE}"/>
              </a:ext>
            </a:extLst>
          </p:cNvPr>
          <p:cNvSpPr txBox="1"/>
          <p:nvPr/>
        </p:nvSpPr>
        <p:spPr>
          <a:xfrm>
            <a:off x="3658679" y="4891514"/>
            <a:ext cx="2007281" cy="400110"/>
          </a:xfrm>
          <a:prstGeom prst="rect">
            <a:avLst/>
          </a:prstGeom>
          <a:noFill/>
        </p:spPr>
        <p:txBody>
          <a:bodyPr wrap="none" rtlCol="0">
            <a:spAutoFit/>
          </a:bodyPr>
          <a:lstStyle/>
          <a:p>
            <a:r>
              <a:rPr lang="en-US" sz="2000" b="1" dirty="0">
                <a:solidFill>
                  <a:schemeClr val="bg1"/>
                </a:solidFill>
                <a:latin typeface="Rubik" panose="00000500000000000000" pitchFamily="2" charset="-79"/>
                <a:cs typeface="Rubik" panose="00000500000000000000" pitchFamily="2" charset="-79"/>
              </a:rPr>
              <a:t>D</a:t>
            </a:r>
            <a:r>
              <a:rPr lang="fr-FR" sz="2000" b="1" dirty="0" err="1">
                <a:solidFill>
                  <a:schemeClr val="bg1"/>
                </a:solidFill>
                <a:latin typeface="Rubik" panose="00000500000000000000" pitchFamily="2" charset="-79"/>
                <a:cs typeface="Rubik" panose="00000500000000000000" pitchFamily="2" charset="-79"/>
              </a:rPr>
              <a:t>ahdouh</a:t>
            </a:r>
            <a:r>
              <a:rPr lang="fr-FR" sz="2000" b="1" dirty="0">
                <a:solidFill>
                  <a:schemeClr val="bg1"/>
                </a:solidFill>
                <a:latin typeface="Rubik" panose="00000500000000000000" pitchFamily="2" charset="-79"/>
                <a:cs typeface="Rubik" panose="00000500000000000000" pitchFamily="2" charset="-79"/>
              </a:rPr>
              <a:t> </a:t>
            </a:r>
            <a:r>
              <a:rPr lang="fr-FR" sz="2000" b="1" dirty="0" err="1">
                <a:solidFill>
                  <a:schemeClr val="bg1"/>
                </a:solidFill>
                <a:latin typeface="Rubik" panose="00000500000000000000" pitchFamily="2" charset="-79"/>
                <a:cs typeface="Rubik" panose="00000500000000000000" pitchFamily="2" charset="-79"/>
              </a:rPr>
              <a:t>Rihab</a:t>
            </a:r>
            <a:endParaRPr lang="fr-FR" sz="2000" b="1" dirty="0">
              <a:solidFill>
                <a:schemeClr val="bg1"/>
              </a:solidFill>
              <a:latin typeface="Rubik" panose="00000500000000000000" pitchFamily="2" charset="-79"/>
              <a:cs typeface="Rubik" panose="00000500000000000000" pitchFamily="2" charset="-79"/>
            </a:endParaRPr>
          </a:p>
        </p:txBody>
      </p:sp>
      <p:sp>
        <p:nvSpPr>
          <p:cNvPr id="36" name="TextBox 35">
            <a:extLst>
              <a:ext uri="{FF2B5EF4-FFF2-40B4-BE49-F238E27FC236}">
                <a16:creationId xmlns:a16="http://schemas.microsoft.com/office/drawing/2014/main" id="{A668E9A1-E8AA-639B-B4E5-E12EEBB76D61}"/>
              </a:ext>
            </a:extLst>
          </p:cNvPr>
          <p:cNvSpPr txBox="1"/>
          <p:nvPr/>
        </p:nvSpPr>
        <p:spPr>
          <a:xfrm>
            <a:off x="6476010" y="4910422"/>
            <a:ext cx="2395207" cy="400110"/>
          </a:xfrm>
          <a:prstGeom prst="rect">
            <a:avLst/>
          </a:prstGeom>
          <a:noFill/>
        </p:spPr>
        <p:txBody>
          <a:bodyPr wrap="none" rtlCol="0">
            <a:spAutoFit/>
          </a:bodyPr>
          <a:lstStyle/>
          <a:p>
            <a:r>
              <a:rPr lang="en-US" sz="2000" b="1" dirty="0">
                <a:solidFill>
                  <a:schemeClr val="bg1"/>
                </a:solidFill>
                <a:latin typeface="Rubik" panose="00000500000000000000" pitchFamily="2" charset="-79"/>
                <a:cs typeface="Rubik" panose="00000500000000000000" pitchFamily="2" charset="-79"/>
              </a:rPr>
              <a:t>Kahlaouinate Saad</a:t>
            </a:r>
            <a:endParaRPr lang="fr-FR" sz="2000" b="1" dirty="0">
              <a:solidFill>
                <a:schemeClr val="bg1"/>
              </a:solidFill>
              <a:latin typeface="Rubik" panose="00000500000000000000" pitchFamily="2" charset="-79"/>
              <a:cs typeface="Rubik" panose="00000500000000000000" pitchFamily="2" charset="-79"/>
            </a:endParaRPr>
          </a:p>
        </p:txBody>
      </p:sp>
    </p:spTree>
    <p:custDataLst>
      <p:tags r:id="rId1"/>
    </p:custDataLst>
    <p:extLst>
      <p:ext uri="{BB962C8B-B14F-4D97-AF65-F5344CB8AC3E}">
        <p14:creationId xmlns:p14="http://schemas.microsoft.com/office/powerpoint/2010/main" val="9411817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7214"/>
          </a:xfrm>
          <a:prstGeom prst="rect">
            <a:avLst/>
          </a:prstGeom>
        </p:spPr>
      </p:pic>
      <p:sp>
        <p:nvSpPr>
          <p:cNvPr id="20" name="Rectangle 19">
            <a:extLst>
              <a:ext uri="{FF2B5EF4-FFF2-40B4-BE49-F238E27FC236}">
                <a16:creationId xmlns:a16="http://schemas.microsoft.com/office/drawing/2014/main" id="{38321055-D2F0-D47B-AD32-F8ADCA74331F}"/>
              </a:ext>
            </a:extLst>
          </p:cNvPr>
          <p:cNvSpPr/>
          <p:nvPr/>
        </p:nvSpPr>
        <p:spPr>
          <a:xfrm flipV="1">
            <a:off x="8126361" y="1413354"/>
            <a:ext cx="678426" cy="45719"/>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extBox 3">
            <a:extLst>
              <a:ext uri="{FF2B5EF4-FFF2-40B4-BE49-F238E27FC236}">
                <a16:creationId xmlns:a16="http://schemas.microsoft.com/office/drawing/2014/main" id="{BB1EA86F-3E9F-686A-34D9-172EBB3297D5}"/>
              </a:ext>
            </a:extLst>
          </p:cNvPr>
          <p:cNvSpPr txBox="1"/>
          <p:nvPr/>
        </p:nvSpPr>
        <p:spPr>
          <a:xfrm>
            <a:off x="245099" y="1839876"/>
            <a:ext cx="5545460" cy="707886"/>
          </a:xfrm>
          <a:prstGeom prst="rect">
            <a:avLst/>
          </a:prstGeom>
          <a:noFill/>
        </p:spPr>
        <p:txBody>
          <a:bodyPr wrap="square" rtlCol="0">
            <a:spAutoFit/>
          </a:bodyPr>
          <a:lstStyle/>
          <a:p>
            <a:pPr algn="ctr"/>
            <a:r>
              <a:rPr lang="en-US" sz="4000" dirty="0">
                <a:solidFill>
                  <a:schemeClr val="bg1"/>
                </a:solidFill>
                <a:latin typeface="Rubik" panose="00000500000000000000" pitchFamily="2" charset="-79"/>
                <a:cs typeface="Rubik" panose="00000500000000000000" pitchFamily="2" charset="-79"/>
              </a:rPr>
              <a:t>Data cleaning</a:t>
            </a:r>
            <a:endParaRPr lang="fr-FR" sz="4000" dirty="0">
              <a:solidFill>
                <a:schemeClr val="bg1"/>
              </a:solidFill>
              <a:latin typeface="Rubik" panose="00000500000000000000" pitchFamily="2" charset="-79"/>
              <a:cs typeface="Rubik" panose="00000500000000000000" pitchFamily="2" charset="-79"/>
            </a:endParaRPr>
          </a:p>
        </p:txBody>
      </p:sp>
      <p:pic>
        <p:nvPicPr>
          <p:cNvPr id="8" name="Picture 7">
            <a:extLst>
              <a:ext uri="{FF2B5EF4-FFF2-40B4-BE49-F238E27FC236}">
                <a16:creationId xmlns:a16="http://schemas.microsoft.com/office/drawing/2014/main" id="{FBD1359F-8549-4911-0AA2-80D00F2D83C8}"/>
              </a:ext>
            </a:extLst>
          </p:cNvPr>
          <p:cNvPicPr>
            <a:picLocks noChangeAspect="1"/>
          </p:cNvPicPr>
          <p:nvPr/>
        </p:nvPicPr>
        <p:blipFill>
          <a:blip r:embed="rId5"/>
          <a:stretch>
            <a:fillRect/>
          </a:stretch>
        </p:blipFill>
        <p:spPr>
          <a:xfrm>
            <a:off x="-9608303" y="1994111"/>
            <a:ext cx="9109044" cy="2869777"/>
          </a:xfrm>
          <a:prstGeom prst="rect">
            <a:avLst/>
          </a:prstGeom>
        </p:spPr>
      </p:pic>
      <p:pic>
        <p:nvPicPr>
          <p:cNvPr id="12" name="Picture 11">
            <a:extLst>
              <a:ext uri="{FF2B5EF4-FFF2-40B4-BE49-F238E27FC236}">
                <a16:creationId xmlns:a16="http://schemas.microsoft.com/office/drawing/2014/main" id="{CC325D59-A474-D661-16B0-75962939ACA1}"/>
              </a:ext>
            </a:extLst>
          </p:cNvPr>
          <p:cNvPicPr>
            <a:picLocks noChangeAspect="1"/>
          </p:cNvPicPr>
          <p:nvPr/>
        </p:nvPicPr>
        <p:blipFill>
          <a:blip r:embed="rId6"/>
          <a:stretch>
            <a:fillRect/>
          </a:stretch>
        </p:blipFill>
        <p:spPr>
          <a:xfrm>
            <a:off x="-2655873" y="8364016"/>
            <a:ext cx="4896533" cy="4305901"/>
          </a:xfrm>
          <a:prstGeom prst="rect">
            <a:avLst/>
          </a:prstGeom>
        </p:spPr>
      </p:pic>
      <p:pic>
        <p:nvPicPr>
          <p:cNvPr id="13" name="Picture 12">
            <a:extLst>
              <a:ext uri="{FF2B5EF4-FFF2-40B4-BE49-F238E27FC236}">
                <a16:creationId xmlns:a16="http://schemas.microsoft.com/office/drawing/2014/main" id="{09319A7F-CBC7-0A22-4C29-BB88B8D9F1F7}"/>
              </a:ext>
            </a:extLst>
          </p:cNvPr>
          <p:cNvPicPr>
            <a:picLocks noChangeAspect="1"/>
          </p:cNvPicPr>
          <p:nvPr/>
        </p:nvPicPr>
        <p:blipFill>
          <a:blip r:embed="rId7"/>
          <a:stretch>
            <a:fillRect/>
          </a:stretch>
        </p:blipFill>
        <p:spPr>
          <a:xfrm>
            <a:off x="6814559" y="9126030"/>
            <a:ext cx="4154127" cy="923140"/>
          </a:xfrm>
          <a:prstGeom prst="rect">
            <a:avLst/>
          </a:prstGeom>
        </p:spPr>
      </p:pic>
      <p:pic>
        <p:nvPicPr>
          <p:cNvPr id="3" name="Picture 2">
            <a:extLst>
              <a:ext uri="{FF2B5EF4-FFF2-40B4-BE49-F238E27FC236}">
                <a16:creationId xmlns:a16="http://schemas.microsoft.com/office/drawing/2014/main" id="{3F193A2F-68C2-A799-0EDB-55FA94DC4FC4}"/>
              </a:ext>
            </a:extLst>
          </p:cNvPr>
          <p:cNvPicPr>
            <a:picLocks noChangeAspect="1"/>
          </p:cNvPicPr>
          <p:nvPr/>
        </p:nvPicPr>
        <p:blipFill>
          <a:blip r:embed="rId8"/>
          <a:stretch>
            <a:fillRect/>
          </a:stretch>
        </p:blipFill>
        <p:spPr>
          <a:xfrm>
            <a:off x="362282" y="3254837"/>
            <a:ext cx="5126809" cy="707886"/>
          </a:xfrm>
          <a:prstGeom prst="rect">
            <a:avLst/>
          </a:prstGeom>
        </p:spPr>
      </p:pic>
      <p:pic>
        <p:nvPicPr>
          <p:cNvPr id="9" name="Picture 8">
            <a:extLst>
              <a:ext uri="{FF2B5EF4-FFF2-40B4-BE49-F238E27FC236}">
                <a16:creationId xmlns:a16="http://schemas.microsoft.com/office/drawing/2014/main" id="{F2DB5F24-A446-AEEE-C589-7046BB37F7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88350" y="2193819"/>
            <a:ext cx="5488030" cy="3717698"/>
          </a:xfrm>
          <a:prstGeom prst="rect">
            <a:avLst/>
          </a:prstGeom>
        </p:spPr>
      </p:pic>
    </p:spTree>
    <p:custDataLst>
      <p:tags r:id="rId1"/>
    </p:custDataLst>
    <p:extLst>
      <p:ext uri="{BB962C8B-B14F-4D97-AF65-F5344CB8AC3E}">
        <p14:creationId xmlns:p14="http://schemas.microsoft.com/office/powerpoint/2010/main" val="40575681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7214"/>
          </a:xfrm>
          <a:prstGeom prst="rect">
            <a:avLst/>
          </a:prstGeom>
        </p:spPr>
      </p:pic>
      <p:sp>
        <p:nvSpPr>
          <p:cNvPr id="20" name="Rectangle 19">
            <a:extLst>
              <a:ext uri="{FF2B5EF4-FFF2-40B4-BE49-F238E27FC236}">
                <a16:creationId xmlns:a16="http://schemas.microsoft.com/office/drawing/2014/main" id="{38321055-D2F0-D47B-AD32-F8ADCA74331F}"/>
              </a:ext>
            </a:extLst>
          </p:cNvPr>
          <p:cNvSpPr/>
          <p:nvPr/>
        </p:nvSpPr>
        <p:spPr>
          <a:xfrm flipV="1">
            <a:off x="8126361" y="1413354"/>
            <a:ext cx="678426" cy="45719"/>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extBox 3">
            <a:extLst>
              <a:ext uri="{FF2B5EF4-FFF2-40B4-BE49-F238E27FC236}">
                <a16:creationId xmlns:a16="http://schemas.microsoft.com/office/drawing/2014/main" id="{BB1EA86F-3E9F-686A-34D9-172EBB3297D5}"/>
              </a:ext>
            </a:extLst>
          </p:cNvPr>
          <p:cNvSpPr txBox="1"/>
          <p:nvPr/>
        </p:nvSpPr>
        <p:spPr>
          <a:xfrm>
            <a:off x="6399581" y="1838207"/>
            <a:ext cx="5545460" cy="707886"/>
          </a:xfrm>
          <a:prstGeom prst="rect">
            <a:avLst/>
          </a:prstGeom>
          <a:noFill/>
        </p:spPr>
        <p:txBody>
          <a:bodyPr wrap="square" rtlCol="0">
            <a:spAutoFit/>
          </a:bodyPr>
          <a:lstStyle/>
          <a:p>
            <a:pPr algn="ctr"/>
            <a:r>
              <a:rPr lang="en-US" sz="4000" dirty="0">
                <a:solidFill>
                  <a:schemeClr val="bg1"/>
                </a:solidFill>
                <a:latin typeface="Rubik" panose="00000500000000000000" pitchFamily="2" charset="-79"/>
                <a:cs typeface="Rubik" panose="00000500000000000000" pitchFamily="2" charset="-79"/>
              </a:rPr>
              <a:t>Data cleaning</a:t>
            </a:r>
            <a:endParaRPr lang="fr-FR" sz="4000" dirty="0">
              <a:solidFill>
                <a:schemeClr val="bg1"/>
              </a:solidFill>
              <a:latin typeface="Rubik" panose="00000500000000000000" pitchFamily="2" charset="-79"/>
              <a:cs typeface="Rubik" panose="00000500000000000000" pitchFamily="2" charset="-79"/>
            </a:endParaRPr>
          </a:p>
        </p:txBody>
      </p:sp>
      <p:pic>
        <p:nvPicPr>
          <p:cNvPr id="5" name="Picture 4">
            <a:extLst>
              <a:ext uri="{FF2B5EF4-FFF2-40B4-BE49-F238E27FC236}">
                <a16:creationId xmlns:a16="http://schemas.microsoft.com/office/drawing/2014/main" id="{D175EC46-4F6B-3118-FAB8-1EDA86621E30}"/>
              </a:ext>
            </a:extLst>
          </p:cNvPr>
          <p:cNvPicPr>
            <a:picLocks noChangeAspect="1"/>
          </p:cNvPicPr>
          <p:nvPr/>
        </p:nvPicPr>
        <p:blipFill>
          <a:blip r:embed="rId5"/>
          <a:stretch>
            <a:fillRect/>
          </a:stretch>
        </p:blipFill>
        <p:spPr>
          <a:xfrm>
            <a:off x="769359" y="990330"/>
            <a:ext cx="5545460" cy="4876553"/>
          </a:xfrm>
          <a:prstGeom prst="rect">
            <a:avLst/>
          </a:prstGeom>
        </p:spPr>
      </p:pic>
      <p:pic>
        <p:nvPicPr>
          <p:cNvPr id="11" name="Picture 10">
            <a:extLst>
              <a:ext uri="{FF2B5EF4-FFF2-40B4-BE49-F238E27FC236}">
                <a16:creationId xmlns:a16="http://schemas.microsoft.com/office/drawing/2014/main" id="{467468A3-DD00-D22E-F62B-B79D7233F646}"/>
              </a:ext>
            </a:extLst>
          </p:cNvPr>
          <p:cNvPicPr>
            <a:picLocks noChangeAspect="1"/>
          </p:cNvPicPr>
          <p:nvPr/>
        </p:nvPicPr>
        <p:blipFill>
          <a:blip r:embed="rId6"/>
          <a:stretch>
            <a:fillRect/>
          </a:stretch>
        </p:blipFill>
        <p:spPr>
          <a:xfrm>
            <a:off x="7084178" y="3297280"/>
            <a:ext cx="4565823" cy="1014628"/>
          </a:xfrm>
          <a:prstGeom prst="rect">
            <a:avLst/>
          </a:prstGeom>
        </p:spPr>
      </p:pic>
      <p:pic>
        <p:nvPicPr>
          <p:cNvPr id="2" name="Picture 1">
            <a:extLst>
              <a:ext uri="{FF2B5EF4-FFF2-40B4-BE49-F238E27FC236}">
                <a16:creationId xmlns:a16="http://schemas.microsoft.com/office/drawing/2014/main" id="{3EE9FD36-05CE-3B9E-806D-4EEC52D562B2}"/>
              </a:ext>
            </a:extLst>
          </p:cNvPr>
          <p:cNvPicPr>
            <a:picLocks noChangeAspect="1"/>
          </p:cNvPicPr>
          <p:nvPr/>
        </p:nvPicPr>
        <p:blipFill>
          <a:blip r:embed="rId7"/>
          <a:stretch>
            <a:fillRect/>
          </a:stretch>
        </p:blipFill>
        <p:spPr>
          <a:xfrm>
            <a:off x="-10684388" y="3254837"/>
            <a:ext cx="5126809" cy="707886"/>
          </a:xfrm>
          <a:prstGeom prst="rect">
            <a:avLst/>
          </a:prstGeom>
        </p:spPr>
      </p:pic>
      <p:pic>
        <p:nvPicPr>
          <p:cNvPr id="3" name="Picture 2">
            <a:extLst>
              <a:ext uri="{FF2B5EF4-FFF2-40B4-BE49-F238E27FC236}">
                <a16:creationId xmlns:a16="http://schemas.microsoft.com/office/drawing/2014/main" id="{ADE7C880-8946-7C29-7666-7899B91F35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037350" y="2193819"/>
            <a:ext cx="5488030" cy="3717698"/>
          </a:xfrm>
          <a:prstGeom prst="rect">
            <a:avLst/>
          </a:prstGeom>
        </p:spPr>
      </p:pic>
    </p:spTree>
    <p:custDataLst>
      <p:tags r:id="rId1"/>
    </p:custDataLst>
    <p:extLst>
      <p:ext uri="{BB962C8B-B14F-4D97-AF65-F5344CB8AC3E}">
        <p14:creationId xmlns:p14="http://schemas.microsoft.com/office/powerpoint/2010/main" val="2139443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7214"/>
          </a:xfrm>
          <a:prstGeom prst="rect">
            <a:avLst/>
          </a:prstGeom>
        </p:spPr>
      </p:pic>
      <p:sp>
        <p:nvSpPr>
          <p:cNvPr id="20" name="Rectangle 19">
            <a:extLst>
              <a:ext uri="{FF2B5EF4-FFF2-40B4-BE49-F238E27FC236}">
                <a16:creationId xmlns:a16="http://schemas.microsoft.com/office/drawing/2014/main" id="{38321055-D2F0-D47B-AD32-F8ADCA74331F}"/>
              </a:ext>
            </a:extLst>
          </p:cNvPr>
          <p:cNvSpPr/>
          <p:nvPr/>
        </p:nvSpPr>
        <p:spPr>
          <a:xfrm flipV="1">
            <a:off x="8126361" y="1413354"/>
            <a:ext cx="678426" cy="45719"/>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extBox 3">
            <a:extLst>
              <a:ext uri="{FF2B5EF4-FFF2-40B4-BE49-F238E27FC236}">
                <a16:creationId xmlns:a16="http://schemas.microsoft.com/office/drawing/2014/main" id="{BB1EA86F-3E9F-686A-34D9-172EBB3297D5}"/>
              </a:ext>
            </a:extLst>
          </p:cNvPr>
          <p:cNvSpPr txBox="1"/>
          <p:nvPr/>
        </p:nvSpPr>
        <p:spPr>
          <a:xfrm>
            <a:off x="3323269" y="820770"/>
            <a:ext cx="5545460" cy="707886"/>
          </a:xfrm>
          <a:prstGeom prst="rect">
            <a:avLst/>
          </a:prstGeom>
          <a:noFill/>
        </p:spPr>
        <p:txBody>
          <a:bodyPr wrap="square" rtlCol="0">
            <a:spAutoFit/>
          </a:bodyPr>
          <a:lstStyle/>
          <a:p>
            <a:pPr algn="ctr"/>
            <a:r>
              <a:rPr lang="en-US" sz="4000" dirty="0">
                <a:solidFill>
                  <a:schemeClr val="bg1"/>
                </a:solidFill>
                <a:latin typeface="Rubik" panose="00000500000000000000" pitchFamily="2" charset="-79"/>
                <a:cs typeface="Rubik" panose="00000500000000000000" pitchFamily="2" charset="-79"/>
              </a:rPr>
              <a:t>After Data cleaning</a:t>
            </a:r>
            <a:endParaRPr lang="fr-FR" sz="4000" dirty="0">
              <a:solidFill>
                <a:schemeClr val="bg1"/>
              </a:solidFill>
              <a:latin typeface="Rubik" panose="00000500000000000000" pitchFamily="2" charset="-79"/>
              <a:cs typeface="Rubik" panose="00000500000000000000" pitchFamily="2" charset="-79"/>
            </a:endParaRPr>
          </a:p>
        </p:txBody>
      </p:sp>
      <p:pic>
        <p:nvPicPr>
          <p:cNvPr id="5" name="Picture 4">
            <a:extLst>
              <a:ext uri="{FF2B5EF4-FFF2-40B4-BE49-F238E27FC236}">
                <a16:creationId xmlns:a16="http://schemas.microsoft.com/office/drawing/2014/main" id="{D175EC46-4F6B-3118-FAB8-1EDA86621E30}"/>
              </a:ext>
            </a:extLst>
          </p:cNvPr>
          <p:cNvPicPr>
            <a:picLocks noChangeAspect="1"/>
          </p:cNvPicPr>
          <p:nvPr/>
        </p:nvPicPr>
        <p:blipFill>
          <a:blip r:embed="rId5"/>
          <a:stretch>
            <a:fillRect/>
          </a:stretch>
        </p:blipFill>
        <p:spPr>
          <a:xfrm>
            <a:off x="-7861533" y="990330"/>
            <a:ext cx="5545460" cy="4876553"/>
          </a:xfrm>
          <a:prstGeom prst="rect">
            <a:avLst/>
          </a:prstGeom>
        </p:spPr>
      </p:pic>
      <p:pic>
        <p:nvPicPr>
          <p:cNvPr id="11" name="Picture 10">
            <a:extLst>
              <a:ext uri="{FF2B5EF4-FFF2-40B4-BE49-F238E27FC236}">
                <a16:creationId xmlns:a16="http://schemas.microsoft.com/office/drawing/2014/main" id="{467468A3-DD00-D22E-F62B-B79D7233F646}"/>
              </a:ext>
            </a:extLst>
          </p:cNvPr>
          <p:cNvPicPr>
            <a:picLocks noChangeAspect="1"/>
          </p:cNvPicPr>
          <p:nvPr/>
        </p:nvPicPr>
        <p:blipFill>
          <a:blip r:embed="rId6"/>
          <a:stretch>
            <a:fillRect/>
          </a:stretch>
        </p:blipFill>
        <p:spPr>
          <a:xfrm>
            <a:off x="14508073" y="3297280"/>
            <a:ext cx="4565823" cy="1014628"/>
          </a:xfrm>
          <a:prstGeom prst="rect">
            <a:avLst/>
          </a:prstGeom>
        </p:spPr>
      </p:pic>
      <p:pic>
        <p:nvPicPr>
          <p:cNvPr id="8" name="Picture 7">
            <a:extLst>
              <a:ext uri="{FF2B5EF4-FFF2-40B4-BE49-F238E27FC236}">
                <a16:creationId xmlns:a16="http://schemas.microsoft.com/office/drawing/2014/main" id="{980AE5AE-A4D6-4346-5B6E-345E691456DF}"/>
              </a:ext>
            </a:extLst>
          </p:cNvPr>
          <p:cNvPicPr>
            <a:picLocks noChangeAspect="1"/>
          </p:cNvPicPr>
          <p:nvPr/>
        </p:nvPicPr>
        <p:blipFill>
          <a:blip r:embed="rId7"/>
          <a:stretch>
            <a:fillRect/>
          </a:stretch>
        </p:blipFill>
        <p:spPr>
          <a:xfrm>
            <a:off x="1858296" y="1882097"/>
            <a:ext cx="8475407" cy="4403239"/>
          </a:xfrm>
          <a:prstGeom prst="rect">
            <a:avLst/>
          </a:prstGeom>
        </p:spPr>
      </p:pic>
      <p:pic>
        <p:nvPicPr>
          <p:cNvPr id="9" name="Picture 8">
            <a:extLst>
              <a:ext uri="{FF2B5EF4-FFF2-40B4-BE49-F238E27FC236}">
                <a16:creationId xmlns:a16="http://schemas.microsoft.com/office/drawing/2014/main" id="{117E6050-54B9-277F-C964-E8AFBAC64483}"/>
              </a:ext>
            </a:extLst>
          </p:cNvPr>
          <p:cNvPicPr>
            <a:picLocks noChangeAspect="1"/>
          </p:cNvPicPr>
          <p:nvPr/>
        </p:nvPicPr>
        <p:blipFill>
          <a:blip r:embed="rId8"/>
          <a:stretch>
            <a:fillRect/>
          </a:stretch>
        </p:blipFill>
        <p:spPr>
          <a:xfrm>
            <a:off x="1775809" y="7210655"/>
            <a:ext cx="8640381" cy="2829320"/>
          </a:xfrm>
          <a:prstGeom prst="rect">
            <a:avLst/>
          </a:prstGeom>
        </p:spPr>
      </p:pic>
    </p:spTree>
    <p:custDataLst>
      <p:tags r:id="rId1"/>
    </p:custDataLst>
    <p:extLst>
      <p:ext uri="{BB962C8B-B14F-4D97-AF65-F5344CB8AC3E}">
        <p14:creationId xmlns:p14="http://schemas.microsoft.com/office/powerpoint/2010/main" val="23311533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7214"/>
          </a:xfrm>
          <a:prstGeom prst="rect">
            <a:avLst/>
          </a:prstGeom>
        </p:spPr>
      </p:pic>
      <p:sp>
        <p:nvSpPr>
          <p:cNvPr id="20" name="Rectangle 19">
            <a:extLst>
              <a:ext uri="{FF2B5EF4-FFF2-40B4-BE49-F238E27FC236}">
                <a16:creationId xmlns:a16="http://schemas.microsoft.com/office/drawing/2014/main" id="{38321055-D2F0-D47B-AD32-F8ADCA74331F}"/>
              </a:ext>
            </a:extLst>
          </p:cNvPr>
          <p:cNvSpPr/>
          <p:nvPr/>
        </p:nvSpPr>
        <p:spPr>
          <a:xfrm flipV="1">
            <a:off x="8126361" y="1413354"/>
            <a:ext cx="678426" cy="45719"/>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extBox 3">
            <a:extLst>
              <a:ext uri="{FF2B5EF4-FFF2-40B4-BE49-F238E27FC236}">
                <a16:creationId xmlns:a16="http://schemas.microsoft.com/office/drawing/2014/main" id="{BB1EA86F-3E9F-686A-34D9-172EBB3297D5}"/>
              </a:ext>
            </a:extLst>
          </p:cNvPr>
          <p:cNvSpPr txBox="1"/>
          <p:nvPr/>
        </p:nvSpPr>
        <p:spPr>
          <a:xfrm>
            <a:off x="3323270" y="728327"/>
            <a:ext cx="5545460" cy="707886"/>
          </a:xfrm>
          <a:prstGeom prst="rect">
            <a:avLst/>
          </a:prstGeom>
          <a:noFill/>
        </p:spPr>
        <p:txBody>
          <a:bodyPr wrap="square" rtlCol="0">
            <a:spAutoFit/>
          </a:bodyPr>
          <a:lstStyle/>
          <a:p>
            <a:pPr algn="ctr"/>
            <a:r>
              <a:rPr lang="en-US" sz="4000" dirty="0">
                <a:solidFill>
                  <a:schemeClr val="bg1"/>
                </a:solidFill>
                <a:latin typeface="Rubik" panose="00000500000000000000" pitchFamily="2" charset="-79"/>
                <a:cs typeface="Rubik" panose="00000500000000000000" pitchFamily="2" charset="-79"/>
              </a:rPr>
              <a:t>Normality Test</a:t>
            </a:r>
            <a:endParaRPr lang="fr-FR" sz="4000" dirty="0">
              <a:solidFill>
                <a:schemeClr val="bg1"/>
              </a:solidFill>
              <a:latin typeface="Rubik" panose="00000500000000000000" pitchFamily="2" charset="-79"/>
              <a:cs typeface="Rubik" panose="00000500000000000000" pitchFamily="2" charset="-79"/>
            </a:endParaRPr>
          </a:p>
        </p:txBody>
      </p:sp>
      <p:sp>
        <p:nvSpPr>
          <p:cNvPr id="2" name="TextBox 1">
            <a:extLst>
              <a:ext uri="{FF2B5EF4-FFF2-40B4-BE49-F238E27FC236}">
                <a16:creationId xmlns:a16="http://schemas.microsoft.com/office/drawing/2014/main" id="{45F094FC-5057-9375-86D8-6ACEAC83B80C}"/>
              </a:ext>
            </a:extLst>
          </p:cNvPr>
          <p:cNvSpPr txBox="1"/>
          <p:nvPr/>
        </p:nvSpPr>
        <p:spPr>
          <a:xfrm>
            <a:off x="1386861" y="5444646"/>
            <a:ext cx="9635631" cy="584775"/>
          </a:xfrm>
          <a:prstGeom prst="rect">
            <a:avLst/>
          </a:prstGeom>
          <a:noFill/>
        </p:spPr>
        <p:txBody>
          <a:bodyPr wrap="square" rtlCol="0">
            <a:spAutoFit/>
          </a:bodyPr>
          <a:lstStyle/>
          <a:p>
            <a:pPr algn="ctr"/>
            <a:r>
              <a:rPr lang="en-US" sz="3200" dirty="0">
                <a:solidFill>
                  <a:schemeClr val="bg1"/>
                </a:solidFill>
                <a:latin typeface="Rubik" panose="00000500000000000000" pitchFamily="2" charset="-79"/>
                <a:cs typeface="Rubik" panose="00000500000000000000" pitchFamily="2" charset="-79"/>
              </a:rPr>
              <a:t>The Age </a:t>
            </a:r>
            <a:r>
              <a:rPr lang="en-US" sz="3200" dirty="0">
                <a:solidFill>
                  <a:srgbClr val="50C9D5"/>
                </a:solidFill>
                <a:latin typeface="Rubik" panose="00000500000000000000" pitchFamily="2" charset="-79"/>
                <a:cs typeface="Rubik" panose="00000500000000000000" pitchFamily="2" charset="-79"/>
              </a:rPr>
              <a:t>does not </a:t>
            </a:r>
            <a:r>
              <a:rPr lang="en-US" sz="3200" dirty="0">
                <a:solidFill>
                  <a:schemeClr val="bg1"/>
                </a:solidFill>
                <a:latin typeface="Rubik" panose="00000500000000000000" pitchFamily="2" charset="-79"/>
                <a:cs typeface="Rubik" panose="00000500000000000000" pitchFamily="2" charset="-79"/>
              </a:rPr>
              <a:t>follow the normal distribution </a:t>
            </a:r>
            <a:endParaRPr lang="fr-FR" sz="3200" dirty="0">
              <a:solidFill>
                <a:schemeClr val="bg1"/>
              </a:solidFill>
              <a:latin typeface="Rubik" panose="00000500000000000000" pitchFamily="2" charset="-79"/>
              <a:cs typeface="Rubik" panose="00000500000000000000" pitchFamily="2" charset="-79"/>
            </a:endParaRPr>
          </a:p>
        </p:txBody>
      </p:sp>
      <p:pic>
        <p:nvPicPr>
          <p:cNvPr id="3" name="Picture 2">
            <a:extLst>
              <a:ext uri="{FF2B5EF4-FFF2-40B4-BE49-F238E27FC236}">
                <a16:creationId xmlns:a16="http://schemas.microsoft.com/office/drawing/2014/main" id="{5EC6DF63-9383-04D7-7C04-86137D23D8B2}"/>
              </a:ext>
            </a:extLst>
          </p:cNvPr>
          <p:cNvPicPr>
            <a:picLocks noChangeAspect="1"/>
          </p:cNvPicPr>
          <p:nvPr/>
        </p:nvPicPr>
        <p:blipFill>
          <a:blip r:embed="rId5"/>
          <a:stretch>
            <a:fillRect/>
          </a:stretch>
        </p:blipFill>
        <p:spPr>
          <a:xfrm>
            <a:off x="-9490092" y="1333794"/>
            <a:ext cx="8475407" cy="4403239"/>
          </a:xfrm>
          <a:prstGeom prst="rect">
            <a:avLst/>
          </a:prstGeom>
        </p:spPr>
      </p:pic>
      <p:pic>
        <p:nvPicPr>
          <p:cNvPr id="9" name="Picture 8">
            <a:extLst>
              <a:ext uri="{FF2B5EF4-FFF2-40B4-BE49-F238E27FC236}">
                <a16:creationId xmlns:a16="http://schemas.microsoft.com/office/drawing/2014/main" id="{48EEBA3B-B4F4-0CF8-8BB0-C58141DE74A3}"/>
              </a:ext>
            </a:extLst>
          </p:cNvPr>
          <p:cNvPicPr>
            <a:picLocks noChangeAspect="1"/>
          </p:cNvPicPr>
          <p:nvPr/>
        </p:nvPicPr>
        <p:blipFill>
          <a:blip r:embed="rId6"/>
          <a:stretch>
            <a:fillRect/>
          </a:stretch>
        </p:blipFill>
        <p:spPr>
          <a:xfrm>
            <a:off x="1775809" y="2014340"/>
            <a:ext cx="8640381" cy="2829320"/>
          </a:xfrm>
          <a:prstGeom prst="rect">
            <a:avLst/>
          </a:prstGeom>
        </p:spPr>
      </p:pic>
    </p:spTree>
    <p:custDataLst>
      <p:tags r:id="rId1"/>
    </p:custDataLst>
    <p:extLst>
      <p:ext uri="{BB962C8B-B14F-4D97-AF65-F5344CB8AC3E}">
        <p14:creationId xmlns:p14="http://schemas.microsoft.com/office/powerpoint/2010/main" val="28468014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7214"/>
          </a:xfrm>
          <a:prstGeom prst="rect">
            <a:avLst/>
          </a:prstGeom>
        </p:spPr>
      </p:pic>
      <p:sp>
        <p:nvSpPr>
          <p:cNvPr id="20" name="Rectangle 19">
            <a:extLst>
              <a:ext uri="{FF2B5EF4-FFF2-40B4-BE49-F238E27FC236}">
                <a16:creationId xmlns:a16="http://schemas.microsoft.com/office/drawing/2014/main" id="{38321055-D2F0-D47B-AD32-F8ADCA74331F}"/>
              </a:ext>
            </a:extLst>
          </p:cNvPr>
          <p:cNvSpPr/>
          <p:nvPr/>
        </p:nvSpPr>
        <p:spPr>
          <a:xfrm flipV="1">
            <a:off x="8126361" y="1413354"/>
            <a:ext cx="678426" cy="45719"/>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extBox 3">
            <a:extLst>
              <a:ext uri="{FF2B5EF4-FFF2-40B4-BE49-F238E27FC236}">
                <a16:creationId xmlns:a16="http://schemas.microsoft.com/office/drawing/2014/main" id="{BB1EA86F-3E9F-686A-34D9-172EBB3297D5}"/>
              </a:ext>
            </a:extLst>
          </p:cNvPr>
          <p:cNvSpPr txBox="1"/>
          <p:nvPr/>
        </p:nvSpPr>
        <p:spPr>
          <a:xfrm>
            <a:off x="3323270" y="696339"/>
            <a:ext cx="5545460" cy="707886"/>
          </a:xfrm>
          <a:prstGeom prst="rect">
            <a:avLst/>
          </a:prstGeom>
          <a:noFill/>
        </p:spPr>
        <p:txBody>
          <a:bodyPr wrap="square" rtlCol="0">
            <a:spAutoFit/>
          </a:bodyPr>
          <a:lstStyle/>
          <a:p>
            <a:pPr algn="ctr"/>
            <a:r>
              <a:rPr lang="en-US" sz="4000" dirty="0">
                <a:solidFill>
                  <a:schemeClr val="bg1"/>
                </a:solidFill>
                <a:latin typeface="Rubik" panose="00000500000000000000" pitchFamily="2" charset="-79"/>
                <a:cs typeface="Rubik" panose="00000500000000000000" pitchFamily="2" charset="-79"/>
              </a:rPr>
              <a:t>Data treatment </a:t>
            </a:r>
            <a:endParaRPr lang="fr-FR" sz="4000" dirty="0">
              <a:solidFill>
                <a:schemeClr val="bg1"/>
              </a:solidFill>
              <a:latin typeface="Rubik" panose="00000500000000000000" pitchFamily="2" charset="-79"/>
              <a:cs typeface="Rubik" panose="00000500000000000000" pitchFamily="2" charset="-79"/>
            </a:endParaRPr>
          </a:p>
        </p:txBody>
      </p:sp>
      <p:pic>
        <p:nvPicPr>
          <p:cNvPr id="5" name="Picture 4">
            <a:extLst>
              <a:ext uri="{FF2B5EF4-FFF2-40B4-BE49-F238E27FC236}">
                <a16:creationId xmlns:a16="http://schemas.microsoft.com/office/drawing/2014/main" id="{12C1F796-E85A-5272-266F-B59D41D4F6EA}"/>
              </a:ext>
            </a:extLst>
          </p:cNvPr>
          <p:cNvPicPr>
            <a:picLocks noChangeAspect="1"/>
          </p:cNvPicPr>
          <p:nvPr/>
        </p:nvPicPr>
        <p:blipFill>
          <a:blip r:embed="rId5"/>
          <a:stretch>
            <a:fillRect/>
          </a:stretch>
        </p:blipFill>
        <p:spPr>
          <a:xfrm>
            <a:off x="2783829" y="1513920"/>
            <a:ext cx="6624342" cy="4875155"/>
          </a:xfrm>
          <a:prstGeom prst="rect">
            <a:avLst/>
          </a:prstGeom>
        </p:spPr>
      </p:pic>
      <p:pic>
        <p:nvPicPr>
          <p:cNvPr id="8" name="Picture 7">
            <a:extLst>
              <a:ext uri="{FF2B5EF4-FFF2-40B4-BE49-F238E27FC236}">
                <a16:creationId xmlns:a16="http://schemas.microsoft.com/office/drawing/2014/main" id="{111429E6-F6E7-D53D-7F89-0D7DE7CC2720}"/>
              </a:ext>
            </a:extLst>
          </p:cNvPr>
          <p:cNvPicPr>
            <a:picLocks noChangeAspect="1"/>
          </p:cNvPicPr>
          <p:nvPr/>
        </p:nvPicPr>
        <p:blipFill>
          <a:blip r:embed="rId6"/>
          <a:stretch>
            <a:fillRect/>
          </a:stretch>
        </p:blipFill>
        <p:spPr>
          <a:xfrm>
            <a:off x="-9255985" y="2014340"/>
            <a:ext cx="8640381" cy="2829320"/>
          </a:xfrm>
          <a:prstGeom prst="rect">
            <a:avLst/>
          </a:prstGeom>
        </p:spPr>
      </p:pic>
    </p:spTree>
    <p:custDataLst>
      <p:tags r:id="rId1"/>
    </p:custDataLst>
    <p:extLst>
      <p:ext uri="{BB962C8B-B14F-4D97-AF65-F5344CB8AC3E}">
        <p14:creationId xmlns:p14="http://schemas.microsoft.com/office/powerpoint/2010/main" val="21387372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7214"/>
          </a:xfrm>
          <a:prstGeom prst="rect">
            <a:avLst/>
          </a:prstGeom>
        </p:spPr>
      </p:pic>
      <p:sp>
        <p:nvSpPr>
          <p:cNvPr id="20" name="Rectangle 19">
            <a:extLst>
              <a:ext uri="{FF2B5EF4-FFF2-40B4-BE49-F238E27FC236}">
                <a16:creationId xmlns:a16="http://schemas.microsoft.com/office/drawing/2014/main" id="{38321055-D2F0-D47B-AD32-F8ADCA74331F}"/>
              </a:ext>
            </a:extLst>
          </p:cNvPr>
          <p:cNvSpPr/>
          <p:nvPr/>
        </p:nvSpPr>
        <p:spPr>
          <a:xfrm flipV="1">
            <a:off x="8126361" y="1413354"/>
            <a:ext cx="678426" cy="45719"/>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extBox 3">
            <a:extLst>
              <a:ext uri="{FF2B5EF4-FFF2-40B4-BE49-F238E27FC236}">
                <a16:creationId xmlns:a16="http://schemas.microsoft.com/office/drawing/2014/main" id="{BB1EA86F-3E9F-686A-34D9-172EBB3297D5}"/>
              </a:ext>
            </a:extLst>
          </p:cNvPr>
          <p:cNvSpPr txBox="1"/>
          <p:nvPr/>
        </p:nvSpPr>
        <p:spPr>
          <a:xfrm>
            <a:off x="3323270" y="696339"/>
            <a:ext cx="5545460" cy="707886"/>
          </a:xfrm>
          <a:prstGeom prst="rect">
            <a:avLst/>
          </a:prstGeom>
          <a:noFill/>
        </p:spPr>
        <p:txBody>
          <a:bodyPr wrap="square" rtlCol="0">
            <a:spAutoFit/>
          </a:bodyPr>
          <a:lstStyle/>
          <a:p>
            <a:pPr algn="ctr"/>
            <a:r>
              <a:rPr lang="en-US" sz="4000" dirty="0">
                <a:solidFill>
                  <a:schemeClr val="bg1"/>
                </a:solidFill>
                <a:latin typeface="Rubik" panose="00000500000000000000" pitchFamily="2" charset="-79"/>
                <a:cs typeface="Rubik" panose="00000500000000000000" pitchFamily="2" charset="-79"/>
              </a:rPr>
              <a:t>Data treatment </a:t>
            </a:r>
            <a:endParaRPr lang="fr-FR" sz="4000" dirty="0">
              <a:solidFill>
                <a:schemeClr val="bg1"/>
              </a:solidFill>
              <a:latin typeface="Rubik" panose="00000500000000000000" pitchFamily="2" charset="-79"/>
              <a:cs typeface="Rubik" panose="00000500000000000000" pitchFamily="2" charset="-79"/>
            </a:endParaRPr>
          </a:p>
        </p:txBody>
      </p:sp>
      <p:pic>
        <p:nvPicPr>
          <p:cNvPr id="5" name="Picture 4">
            <a:extLst>
              <a:ext uri="{FF2B5EF4-FFF2-40B4-BE49-F238E27FC236}">
                <a16:creationId xmlns:a16="http://schemas.microsoft.com/office/drawing/2014/main" id="{12C1F796-E85A-5272-266F-B59D41D4F6EA}"/>
              </a:ext>
            </a:extLst>
          </p:cNvPr>
          <p:cNvPicPr>
            <a:picLocks noChangeAspect="1"/>
          </p:cNvPicPr>
          <p:nvPr/>
        </p:nvPicPr>
        <p:blipFill>
          <a:blip r:embed="rId5"/>
          <a:stretch>
            <a:fillRect/>
          </a:stretch>
        </p:blipFill>
        <p:spPr>
          <a:xfrm>
            <a:off x="-7217421" y="1513920"/>
            <a:ext cx="6624342" cy="4875155"/>
          </a:xfrm>
          <a:prstGeom prst="rect">
            <a:avLst/>
          </a:prstGeom>
        </p:spPr>
      </p:pic>
      <p:pic>
        <p:nvPicPr>
          <p:cNvPr id="3" name="Picture 2">
            <a:extLst>
              <a:ext uri="{FF2B5EF4-FFF2-40B4-BE49-F238E27FC236}">
                <a16:creationId xmlns:a16="http://schemas.microsoft.com/office/drawing/2014/main" id="{874A415D-3121-E354-873F-7094953A5B87}"/>
              </a:ext>
            </a:extLst>
          </p:cNvPr>
          <p:cNvPicPr>
            <a:picLocks noChangeAspect="1"/>
          </p:cNvPicPr>
          <p:nvPr/>
        </p:nvPicPr>
        <p:blipFill>
          <a:blip r:embed="rId6"/>
          <a:stretch>
            <a:fillRect/>
          </a:stretch>
        </p:blipFill>
        <p:spPr>
          <a:xfrm>
            <a:off x="665247" y="2100564"/>
            <a:ext cx="10861505" cy="3772126"/>
          </a:xfrm>
          <a:prstGeom prst="rect">
            <a:avLst/>
          </a:prstGeom>
        </p:spPr>
      </p:pic>
      <p:pic>
        <p:nvPicPr>
          <p:cNvPr id="6" name="Picture 5">
            <a:extLst>
              <a:ext uri="{FF2B5EF4-FFF2-40B4-BE49-F238E27FC236}">
                <a16:creationId xmlns:a16="http://schemas.microsoft.com/office/drawing/2014/main" id="{774EF365-1E82-C705-1925-92ACE28F3AE6}"/>
              </a:ext>
            </a:extLst>
          </p:cNvPr>
          <p:cNvPicPr>
            <a:picLocks noChangeAspect="1"/>
          </p:cNvPicPr>
          <p:nvPr/>
        </p:nvPicPr>
        <p:blipFill rotWithShape="1">
          <a:blip r:embed="rId7">
            <a:extLst>
              <a:ext uri="{28A0092B-C50C-407E-A947-70E740481C1C}">
                <a14:useLocalDpi xmlns:a14="http://schemas.microsoft.com/office/drawing/2010/main" val="0"/>
              </a:ext>
            </a:extLst>
          </a:blip>
          <a:srcRect l="28269" r="23354" b="17105"/>
          <a:stretch/>
        </p:blipFill>
        <p:spPr>
          <a:xfrm>
            <a:off x="-4362483" y="-2524693"/>
            <a:ext cx="3222171" cy="3677473"/>
          </a:xfrm>
          <a:prstGeom prst="rect">
            <a:avLst/>
          </a:prstGeom>
        </p:spPr>
      </p:pic>
      <p:pic>
        <p:nvPicPr>
          <p:cNvPr id="9" name="Picture 8">
            <a:extLst>
              <a:ext uri="{FF2B5EF4-FFF2-40B4-BE49-F238E27FC236}">
                <a16:creationId xmlns:a16="http://schemas.microsoft.com/office/drawing/2014/main" id="{47FDAA9E-6F99-84EC-D286-BE1B8F63BDD3}"/>
              </a:ext>
            </a:extLst>
          </p:cNvPr>
          <p:cNvPicPr>
            <a:picLocks noChangeAspect="1"/>
          </p:cNvPicPr>
          <p:nvPr/>
        </p:nvPicPr>
        <p:blipFill rotWithShape="1">
          <a:blip r:embed="rId8">
            <a:extLst>
              <a:ext uri="{28A0092B-C50C-407E-A947-70E740481C1C}">
                <a14:useLocalDpi xmlns:a14="http://schemas.microsoft.com/office/drawing/2010/main" val="0"/>
              </a:ext>
            </a:extLst>
          </a:blip>
          <a:srcRect l="27480" r="20807" b="25184"/>
          <a:stretch/>
        </p:blipFill>
        <p:spPr>
          <a:xfrm>
            <a:off x="14472624" y="-1814792"/>
            <a:ext cx="3454400" cy="3328712"/>
          </a:xfrm>
          <a:prstGeom prst="rect">
            <a:avLst/>
          </a:prstGeom>
        </p:spPr>
      </p:pic>
    </p:spTree>
    <p:custDataLst>
      <p:tags r:id="rId1"/>
    </p:custDataLst>
    <p:extLst>
      <p:ext uri="{BB962C8B-B14F-4D97-AF65-F5344CB8AC3E}">
        <p14:creationId xmlns:p14="http://schemas.microsoft.com/office/powerpoint/2010/main" val="34964204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7214"/>
          </a:xfrm>
          <a:prstGeom prst="rect">
            <a:avLst/>
          </a:prstGeom>
        </p:spPr>
      </p:pic>
      <p:sp>
        <p:nvSpPr>
          <p:cNvPr id="20" name="Rectangle 19">
            <a:extLst>
              <a:ext uri="{FF2B5EF4-FFF2-40B4-BE49-F238E27FC236}">
                <a16:creationId xmlns:a16="http://schemas.microsoft.com/office/drawing/2014/main" id="{38321055-D2F0-D47B-AD32-F8ADCA74331F}"/>
              </a:ext>
            </a:extLst>
          </p:cNvPr>
          <p:cNvSpPr/>
          <p:nvPr/>
        </p:nvSpPr>
        <p:spPr>
          <a:xfrm flipV="1">
            <a:off x="8126361" y="1413354"/>
            <a:ext cx="678426" cy="45719"/>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extBox 3">
            <a:extLst>
              <a:ext uri="{FF2B5EF4-FFF2-40B4-BE49-F238E27FC236}">
                <a16:creationId xmlns:a16="http://schemas.microsoft.com/office/drawing/2014/main" id="{BB1EA86F-3E9F-686A-34D9-172EBB3297D5}"/>
              </a:ext>
            </a:extLst>
          </p:cNvPr>
          <p:cNvSpPr txBox="1"/>
          <p:nvPr/>
        </p:nvSpPr>
        <p:spPr>
          <a:xfrm>
            <a:off x="3323269" y="177598"/>
            <a:ext cx="5545460" cy="707886"/>
          </a:xfrm>
          <a:prstGeom prst="rect">
            <a:avLst/>
          </a:prstGeom>
          <a:noFill/>
        </p:spPr>
        <p:txBody>
          <a:bodyPr wrap="square" rtlCol="0">
            <a:spAutoFit/>
          </a:bodyPr>
          <a:lstStyle/>
          <a:p>
            <a:pPr algn="ctr"/>
            <a:r>
              <a:rPr lang="en-US" sz="4000" dirty="0">
                <a:solidFill>
                  <a:schemeClr val="bg1"/>
                </a:solidFill>
                <a:latin typeface="Rubik" panose="00000500000000000000" pitchFamily="2" charset="-79"/>
                <a:cs typeface="Rubik" panose="00000500000000000000" pitchFamily="2" charset="-79"/>
              </a:rPr>
              <a:t>Data treatment </a:t>
            </a:r>
            <a:endParaRPr lang="fr-FR" sz="4000" dirty="0">
              <a:solidFill>
                <a:schemeClr val="bg1"/>
              </a:solidFill>
              <a:latin typeface="Rubik" panose="00000500000000000000" pitchFamily="2" charset="-79"/>
              <a:cs typeface="Rubik" panose="00000500000000000000" pitchFamily="2" charset="-79"/>
            </a:endParaRPr>
          </a:p>
        </p:txBody>
      </p:sp>
      <p:pic>
        <p:nvPicPr>
          <p:cNvPr id="3" name="Picture 2">
            <a:extLst>
              <a:ext uri="{FF2B5EF4-FFF2-40B4-BE49-F238E27FC236}">
                <a16:creationId xmlns:a16="http://schemas.microsoft.com/office/drawing/2014/main" id="{874A415D-3121-E354-873F-7094953A5B87}"/>
              </a:ext>
            </a:extLst>
          </p:cNvPr>
          <p:cNvPicPr>
            <a:picLocks noChangeAspect="1"/>
          </p:cNvPicPr>
          <p:nvPr/>
        </p:nvPicPr>
        <p:blipFill>
          <a:blip r:embed="rId5"/>
          <a:stretch>
            <a:fillRect/>
          </a:stretch>
        </p:blipFill>
        <p:spPr>
          <a:xfrm>
            <a:off x="-11428431" y="2100564"/>
            <a:ext cx="10861505" cy="3772126"/>
          </a:xfrm>
          <a:prstGeom prst="rect">
            <a:avLst/>
          </a:prstGeom>
        </p:spPr>
      </p:pic>
      <p:pic>
        <p:nvPicPr>
          <p:cNvPr id="6" name="Picture 5">
            <a:extLst>
              <a:ext uri="{FF2B5EF4-FFF2-40B4-BE49-F238E27FC236}">
                <a16:creationId xmlns:a16="http://schemas.microsoft.com/office/drawing/2014/main" id="{65726494-A717-7C44-6E2A-F95CCC868963}"/>
              </a:ext>
            </a:extLst>
          </p:cNvPr>
          <p:cNvPicPr>
            <a:picLocks noChangeAspect="1"/>
          </p:cNvPicPr>
          <p:nvPr/>
        </p:nvPicPr>
        <p:blipFill rotWithShape="1">
          <a:blip r:embed="rId6">
            <a:extLst>
              <a:ext uri="{28A0092B-C50C-407E-A947-70E740481C1C}">
                <a14:useLocalDpi xmlns:a14="http://schemas.microsoft.com/office/drawing/2010/main" val="0"/>
              </a:ext>
            </a:extLst>
          </a:blip>
          <a:srcRect l="28269" r="23354" b="17105"/>
          <a:stretch/>
        </p:blipFill>
        <p:spPr>
          <a:xfrm>
            <a:off x="1998258" y="1833116"/>
            <a:ext cx="3222171" cy="3677473"/>
          </a:xfrm>
          <a:prstGeom prst="rect">
            <a:avLst/>
          </a:prstGeom>
        </p:spPr>
      </p:pic>
      <p:pic>
        <p:nvPicPr>
          <p:cNvPr id="9" name="Picture 8">
            <a:extLst>
              <a:ext uri="{FF2B5EF4-FFF2-40B4-BE49-F238E27FC236}">
                <a16:creationId xmlns:a16="http://schemas.microsoft.com/office/drawing/2014/main" id="{FF04E39B-394A-6BFC-5CF2-7D794E7D3CB9}"/>
              </a:ext>
            </a:extLst>
          </p:cNvPr>
          <p:cNvPicPr>
            <a:picLocks noChangeAspect="1"/>
          </p:cNvPicPr>
          <p:nvPr/>
        </p:nvPicPr>
        <p:blipFill rotWithShape="1">
          <a:blip r:embed="rId7">
            <a:extLst>
              <a:ext uri="{28A0092B-C50C-407E-A947-70E740481C1C}">
                <a14:useLocalDpi xmlns:a14="http://schemas.microsoft.com/office/drawing/2010/main" val="0"/>
              </a:ext>
            </a:extLst>
          </a:blip>
          <a:srcRect l="27480" r="20807" b="25184"/>
          <a:stretch/>
        </p:blipFill>
        <p:spPr>
          <a:xfrm>
            <a:off x="6950946" y="1986943"/>
            <a:ext cx="3454400" cy="3328712"/>
          </a:xfrm>
          <a:prstGeom prst="rect">
            <a:avLst/>
          </a:prstGeom>
        </p:spPr>
      </p:pic>
    </p:spTree>
    <p:custDataLst>
      <p:tags r:id="rId1"/>
    </p:custDataLst>
    <p:extLst>
      <p:ext uri="{BB962C8B-B14F-4D97-AF65-F5344CB8AC3E}">
        <p14:creationId xmlns:p14="http://schemas.microsoft.com/office/powerpoint/2010/main" val="32765424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7214"/>
          </a:xfrm>
          <a:prstGeom prst="rect">
            <a:avLst/>
          </a:prstGeom>
        </p:spPr>
      </p:pic>
      <p:sp>
        <p:nvSpPr>
          <p:cNvPr id="20" name="Rectangle 19">
            <a:extLst>
              <a:ext uri="{FF2B5EF4-FFF2-40B4-BE49-F238E27FC236}">
                <a16:creationId xmlns:a16="http://schemas.microsoft.com/office/drawing/2014/main" id="{38321055-D2F0-D47B-AD32-F8ADCA74331F}"/>
              </a:ext>
            </a:extLst>
          </p:cNvPr>
          <p:cNvSpPr/>
          <p:nvPr/>
        </p:nvSpPr>
        <p:spPr>
          <a:xfrm flipV="1">
            <a:off x="8126361" y="1413354"/>
            <a:ext cx="678426" cy="45719"/>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extBox 3">
            <a:extLst>
              <a:ext uri="{FF2B5EF4-FFF2-40B4-BE49-F238E27FC236}">
                <a16:creationId xmlns:a16="http://schemas.microsoft.com/office/drawing/2014/main" id="{BB1EA86F-3E9F-686A-34D9-172EBB3297D5}"/>
              </a:ext>
            </a:extLst>
          </p:cNvPr>
          <p:cNvSpPr txBox="1"/>
          <p:nvPr/>
        </p:nvSpPr>
        <p:spPr>
          <a:xfrm>
            <a:off x="3323269" y="177598"/>
            <a:ext cx="5545460" cy="707886"/>
          </a:xfrm>
          <a:prstGeom prst="rect">
            <a:avLst/>
          </a:prstGeom>
          <a:noFill/>
        </p:spPr>
        <p:txBody>
          <a:bodyPr wrap="square" rtlCol="0">
            <a:spAutoFit/>
          </a:bodyPr>
          <a:lstStyle/>
          <a:p>
            <a:pPr algn="ctr"/>
            <a:r>
              <a:rPr lang="en-US" sz="4000" dirty="0">
                <a:solidFill>
                  <a:schemeClr val="bg1"/>
                </a:solidFill>
                <a:latin typeface="Rubik" panose="00000500000000000000" pitchFamily="2" charset="-79"/>
                <a:cs typeface="Rubik" panose="00000500000000000000" pitchFamily="2" charset="-79"/>
              </a:rPr>
              <a:t>Data treatment </a:t>
            </a:r>
            <a:endParaRPr lang="fr-FR" sz="4000" dirty="0">
              <a:solidFill>
                <a:schemeClr val="bg1"/>
              </a:solidFill>
              <a:latin typeface="Rubik" panose="00000500000000000000" pitchFamily="2" charset="-79"/>
              <a:cs typeface="Rubik" panose="00000500000000000000" pitchFamily="2" charset="-79"/>
            </a:endParaRPr>
          </a:p>
        </p:txBody>
      </p:sp>
      <p:pic>
        <p:nvPicPr>
          <p:cNvPr id="6" name="Picture 5">
            <a:extLst>
              <a:ext uri="{FF2B5EF4-FFF2-40B4-BE49-F238E27FC236}">
                <a16:creationId xmlns:a16="http://schemas.microsoft.com/office/drawing/2014/main" id="{65726494-A717-7C44-6E2A-F95CCC868963}"/>
              </a:ext>
            </a:extLst>
          </p:cNvPr>
          <p:cNvPicPr>
            <a:picLocks noChangeAspect="1"/>
          </p:cNvPicPr>
          <p:nvPr/>
        </p:nvPicPr>
        <p:blipFill rotWithShape="1">
          <a:blip r:embed="rId5">
            <a:extLst>
              <a:ext uri="{28A0092B-C50C-407E-A947-70E740481C1C}">
                <a14:useLocalDpi xmlns:a14="http://schemas.microsoft.com/office/drawing/2010/main" val="0"/>
              </a:ext>
            </a:extLst>
          </a:blip>
          <a:srcRect l="28269" r="23354" b="17105"/>
          <a:stretch/>
        </p:blipFill>
        <p:spPr>
          <a:xfrm>
            <a:off x="-8308729" y="1833116"/>
            <a:ext cx="3222171" cy="3677473"/>
          </a:xfrm>
          <a:prstGeom prst="rect">
            <a:avLst/>
          </a:prstGeom>
        </p:spPr>
      </p:pic>
      <p:pic>
        <p:nvPicPr>
          <p:cNvPr id="9" name="Picture 8">
            <a:extLst>
              <a:ext uri="{FF2B5EF4-FFF2-40B4-BE49-F238E27FC236}">
                <a16:creationId xmlns:a16="http://schemas.microsoft.com/office/drawing/2014/main" id="{FF04E39B-394A-6BFC-5CF2-7D794E7D3CB9}"/>
              </a:ext>
            </a:extLst>
          </p:cNvPr>
          <p:cNvPicPr>
            <a:picLocks noChangeAspect="1"/>
          </p:cNvPicPr>
          <p:nvPr/>
        </p:nvPicPr>
        <p:blipFill rotWithShape="1">
          <a:blip r:embed="rId6">
            <a:extLst>
              <a:ext uri="{28A0092B-C50C-407E-A947-70E740481C1C}">
                <a14:useLocalDpi xmlns:a14="http://schemas.microsoft.com/office/drawing/2010/main" val="0"/>
              </a:ext>
            </a:extLst>
          </a:blip>
          <a:srcRect l="27480" r="20807" b="25184"/>
          <a:stretch/>
        </p:blipFill>
        <p:spPr>
          <a:xfrm>
            <a:off x="14999109" y="1986943"/>
            <a:ext cx="3454400" cy="3328712"/>
          </a:xfrm>
          <a:prstGeom prst="rect">
            <a:avLst/>
          </a:prstGeom>
        </p:spPr>
      </p:pic>
      <p:pic>
        <p:nvPicPr>
          <p:cNvPr id="2" name="Picture 1">
            <a:extLst>
              <a:ext uri="{FF2B5EF4-FFF2-40B4-BE49-F238E27FC236}">
                <a16:creationId xmlns:a16="http://schemas.microsoft.com/office/drawing/2014/main" id="{6FDE6515-5E7C-71C9-EE15-E81E53BA7F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90357" y="1644332"/>
            <a:ext cx="6408429" cy="4268387"/>
          </a:xfrm>
          <a:prstGeom prst="rect">
            <a:avLst/>
          </a:prstGeom>
        </p:spPr>
      </p:pic>
      <p:pic>
        <p:nvPicPr>
          <p:cNvPr id="11" name="Picture 10">
            <a:extLst>
              <a:ext uri="{FF2B5EF4-FFF2-40B4-BE49-F238E27FC236}">
                <a16:creationId xmlns:a16="http://schemas.microsoft.com/office/drawing/2014/main" id="{4C8A8E22-DF9D-8974-1B59-07B4702078E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05880" y="7329948"/>
            <a:ext cx="5220429" cy="3477110"/>
          </a:xfrm>
          <a:prstGeom prst="rect">
            <a:avLst/>
          </a:prstGeom>
        </p:spPr>
      </p:pic>
    </p:spTree>
    <p:custDataLst>
      <p:tags r:id="rId1"/>
    </p:custDataLst>
    <p:extLst>
      <p:ext uri="{BB962C8B-B14F-4D97-AF65-F5344CB8AC3E}">
        <p14:creationId xmlns:p14="http://schemas.microsoft.com/office/powerpoint/2010/main" val="16392752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7214"/>
          </a:xfrm>
          <a:prstGeom prst="rect">
            <a:avLst/>
          </a:prstGeom>
        </p:spPr>
      </p:pic>
      <p:sp>
        <p:nvSpPr>
          <p:cNvPr id="20" name="Rectangle 19">
            <a:extLst>
              <a:ext uri="{FF2B5EF4-FFF2-40B4-BE49-F238E27FC236}">
                <a16:creationId xmlns:a16="http://schemas.microsoft.com/office/drawing/2014/main" id="{38321055-D2F0-D47B-AD32-F8ADCA74331F}"/>
              </a:ext>
            </a:extLst>
          </p:cNvPr>
          <p:cNvSpPr/>
          <p:nvPr/>
        </p:nvSpPr>
        <p:spPr>
          <a:xfrm flipV="1">
            <a:off x="8126361" y="1413354"/>
            <a:ext cx="678426" cy="45719"/>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extBox 3">
            <a:extLst>
              <a:ext uri="{FF2B5EF4-FFF2-40B4-BE49-F238E27FC236}">
                <a16:creationId xmlns:a16="http://schemas.microsoft.com/office/drawing/2014/main" id="{BB1EA86F-3E9F-686A-34D9-172EBB3297D5}"/>
              </a:ext>
            </a:extLst>
          </p:cNvPr>
          <p:cNvSpPr txBox="1"/>
          <p:nvPr/>
        </p:nvSpPr>
        <p:spPr>
          <a:xfrm>
            <a:off x="3323269" y="177598"/>
            <a:ext cx="5545460" cy="707886"/>
          </a:xfrm>
          <a:prstGeom prst="rect">
            <a:avLst/>
          </a:prstGeom>
          <a:noFill/>
        </p:spPr>
        <p:txBody>
          <a:bodyPr wrap="square" rtlCol="0">
            <a:spAutoFit/>
          </a:bodyPr>
          <a:lstStyle/>
          <a:p>
            <a:pPr algn="ctr"/>
            <a:r>
              <a:rPr lang="en-US" sz="4000" dirty="0">
                <a:solidFill>
                  <a:schemeClr val="bg1"/>
                </a:solidFill>
                <a:latin typeface="Rubik" panose="00000500000000000000" pitchFamily="2" charset="-79"/>
                <a:cs typeface="Rubik" panose="00000500000000000000" pitchFamily="2" charset="-79"/>
              </a:rPr>
              <a:t>Data treatment </a:t>
            </a:r>
            <a:endParaRPr lang="fr-FR" sz="4000" dirty="0">
              <a:solidFill>
                <a:schemeClr val="bg1"/>
              </a:solidFill>
              <a:latin typeface="Rubik" panose="00000500000000000000" pitchFamily="2" charset="-79"/>
              <a:cs typeface="Rubik" panose="00000500000000000000" pitchFamily="2" charset="-79"/>
            </a:endParaRPr>
          </a:p>
        </p:txBody>
      </p:sp>
      <p:pic>
        <p:nvPicPr>
          <p:cNvPr id="2" name="Picture 1">
            <a:extLst>
              <a:ext uri="{FF2B5EF4-FFF2-40B4-BE49-F238E27FC236}">
                <a16:creationId xmlns:a16="http://schemas.microsoft.com/office/drawing/2014/main" id="{6FDE6515-5E7C-71C9-EE15-E81E53BA7F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507" y="1413354"/>
            <a:ext cx="4378068" cy="2916048"/>
          </a:xfrm>
          <a:prstGeom prst="rect">
            <a:avLst/>
          </a:prstGeom>
        </p:spPr>
      </p:pic>
      <p:pic>
        <p:nvPicPr>
          <p:cNvPr id="3" name="Picture 2">
            <a:extLst>
              <a:ext uri="{FF2B5EF4-FFF2-40B4-BE49-F238E27FC236}">
                <a16:creationId xmlns:a16="http://schemas.microsoft.com/office/drawing/2014/main" id="{9528A16E-12AA-6902-504B-C88603DED5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4571" y="2871378"/>
            <a:ext cx="5220429" cy="3477110"/>
          </a:xfrm>
          <a:prstGeom prst="rect">
            <a:avLst/>
          </a:prstGeom>
        </p:spPr>
      </p:pic>
      <p:pic>
        <p:nvPicPr>
          <p:cNvPr id="10" name="Picture 9">
            <a:extLst>
              <a:ext uri="{FF2B5EF4-FFF2-40B4-BE49-F238E27FC236}">
                <a16:creationId xmlns:a16="http://schemas.microsoft.com/office/drawing/2014/main" id="{D360475B-9560-63CC-9646-3F06E52470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56403" y="7188302"/>
            <a:ext cx="5220429" cy="3477110"/>
          </a:xfrm>
          <a:prstGeom prst="rect">
            <a:avLst/>
          </a:prstGeom>
        </p:spPr>
      </p:pic>
      <p:pic>
        <p:nvPicPr>
          <p:cNvPr id="11" name="Picture 10">
            <a:extLst>
              <a:ext uri="{FF2B5EF4-FFF2-40B4-BE49-F238E27FC236}">
                <a16:creationId xmlns:a16="http://schemas.microsoft.com/office/drawing/2014/main" id="{8719B389-52F5-D918-C2E5-5CA286C0881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145059" y="-3299512"/>
            <a:ext cx="5220429" cy="3477110"/>
          </a:xfrm>
          <a:prstGeom prst="rect">
            <a:avLst/>
          </a:prstGeom>
        </p:spPr>
      </p:pic>
    </p:spTree>
    <p:custDataLst>
      <p:tags r:id="rId1"/>
    </p:custDataLst>
    <p:extLst>
      <p:ext uri="{BB962C8B-B14F-4D97-AF65-F5344CB8AC3E}">
        <p14:creationId xmlns:p14="http://schemas.microsoft.com/office/powerpoint/2010/main" val="23793414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7214"/>
          </a:xfrm>
          <a:prstGeom prst="rect">
            <a:avLst/>
          </a:prstGeom>
        </p:spPr>
      </p:pic>
      <p:sp>
        <p:nvSpPr>
          <p:cNvPr id="20" name="Rectangle 19">
            <a:extLst>
              <a:ext uri="{FF2B5EF4-FFF2-40B4-BE49-F238E27FC236}">
                <a16:creationId xmlns:a16="http://schemas.microsoft.com/office/drawing/2014/main" id="{38321055-D2F0-D47B-AD32-F8ADCA74331F}"/>
              </a:ext>
            </a:extLst>
          </p:cNvPr>
          <p:cNvSpPr/>
          <p:nvPr/>
        </p:nvSpPr>
        <p:spPr>
          <a:xfrm flipV="1">
            <a:off x="8126361" y="1413354"/>
            <a:ext cx="678426" cy="45719"/>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extBox 3">
            <a:extLst>
              <a:ext uri="{FF2B5EF4-FFF2-40B4-BE49-F238E27FC236}">
                <a16:creationId xmlns:a16="http://schemas.microsoft.com/office/drawing/2014/main" id="{BB1EA86F-3E9F-686A-34D9-172EBB3297D5}"/>
              </a:ext>
            </a:extLst>
          </p:cNvPr>
          <p:cNvSpPr txBox="1"/>
          <p:nvPr/>
        </p:nvSpPr>
        <p:spPr>
          <a:xfrm>
            <a:off x="3323269" y="177598"/>
            <a:ext cx="5545460" cy="707886"/>
          </a:xfrm>
          <a:prstGeom prst="rect">
            <a:avLst/>
          </a:prstGeom>
          <a:noFill/>
        </p:spPr>
        <p:txBody>
          <a:bodyPr wrap="square" rtlCol="0">
            <a:spAutoFit/>
          </a:bodyPr>
          <a:lstStyle/>
          <a:p>
            <a:pPr algn="ctr"/>
            <a:r>
              <a:rPr lang="en-US" sz="4000" dirty="0">
                <a:solidFill>
                  <a:schemeClr val="bg1"/>
                </a:solidFill>
                <a:latin typeface="Rubik" panose="00000500000000000000" pitchFamily="2" charset="-79"/>
                <a:cs typeface="Rubik" panose="00000500000000000000" pitchFamily="2" charset="-79"/>
              </a:rPr>
              <a:t>Data treatment </a:t>
            </a:r>
            <a:endParaRPr lang="fr-FR" sz="4000" dirty="0">
              <a:solidFill>
                <a:schemeClr val="bg1"/>
              </a:solidFill>
              <a:latin typeface="Rubik" panose="00000500000000000000" pitchFamily="2" charset="-79"/>
              <a:cs typeface="Rubik" panose="00000500000000000000" pitchFamily="2" charset="-79"/>
            </a:endParaRPr>
          </a:p>
        </p:txBody>
      </p:sp>
      <p:pic>
        <p:nvPicPr>
          <p:cNvPr id="2" name="Picture 1">
            <a:extLst>
              <a:ext uri="{FF2B5EF4-FFF2-40B4-BE49-F238E27FC236}">
                <a16:creationId xmlns:a16="http://schemas.microsoft.com/office/drawing/2014/main" id="{6FDE6515-5E7C-71C9-EE15-E81E53BA7F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2428" y="-3453614"/>
            <a:ext cx="4378068" cy="2916048"/>
          </a:xfrm>
          <a:prstGeom prst="rect">
            <a:avLst/>
          </a:prstGeom>
        </p:spPr>
      </p:pic>
      <p:pic>
        <p:nvPicPr>
          <p:cNvPr id="3" name="Picture 2">
            <a:extLst>
              <a:ext uri="{FF2B5EF4-FFF2-40B4-BE49-F238E27FC236}">
                <a16:creationId xmlns:a16="http://schemas.microsoft.com/office/drawing/2014/main" id="{9528A16E-12AA-6902-504B-C88603DED5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46493" y="8180797"/>
            <a:ext cx="5220429" cy="3477110"/>
          </a:xfrm>
          <a:prstGeom prst="rect">
            <a:avLst/>
          </a:prstGeom>
        </p:spPr>
      </p:pic>
      <p:pic>
        <p:nvPicPr>
          <p:cNvPr id="5" name="Picture 4">
            <a:extLst>
              <a:ext uri="{FF2B5EF4-FFF2-40B4-BE49-F238E27FC236}">
                <a16:creationId xmlns:a16="http://schemas.microsoft.com/office/drawing/2014/main" id="{27E17E1E-13F7-865D-3469-917F7616D8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2449" y="2132794"/>
            <a:ext cx="5220429" cy="3477110"/>
          </a:xfrm>
          <a:prstGeom prst="rect">
            <a:avLst/>
          </a:prstGeom>
        </p:spPr>
      </p:pic>
      <p:pic>
        <p:nvPicPr>
          <p:cNvPr id="6" name="Picture 5">
            <a:extLst>
              <a:ext uri="{FF2B5EF4-FFF2-40B4-BE49-F238E27FC236}">
                <a16:creationId xmlns:a16="http://schemas.microsoft.com/office/drawing/2014/main" id="{344CA610-EAD3-0DCE-B95D-6391241071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32224" y="2132794"/>
            <a:ext cx="5220429" cy="3477110"/>
          </a:xfrm>
          <a:prstGeom prst="rect">
            <a:avLst/>
          </a:prstGeom>
        </p:spPr>
      </p:pic>
      <p:pic>
        <p:nvPicPr>
          <p:cNvPr id="10" name="Picture 9">
            <a:extLst>
              <a:ext uri="{FF2B5EF4-FFF2-40B4-BE49-F238E27FC236}">
                <a16:creationId xmlns:a16="http://schemas.microsoft.com/office/drawing/2014/main" id="{83630D15-61DD-7A96-E56C-1FD58E9C312C}"/>
              </a:ext>
            </a:extLst>
          </p:cNvPr>
          <p:cNvPicPr>
            <a:picLocks noChangeAspect="1"/>
          </p:cNvPicPr>
          <p:nvPr/>
        </p:nvPicPr>
        <p:blipFill>
          <a:blip r:embed="rId9"/>
          <a:stretch>
            <a:fillRect/>
          </a:stretch>
        </p:blipFill>
        <p:spPr>
          <a:xfrm>
            <a:off x="-5239300" y="2133506"/>
            <a:ext cx="4599953" cy="1016009"/>
          </a:xfrm>
          <a:prstGeom prst="rect">
            <a:avLst/>
          </a:prstGeom>
        </p:spPr>
      </p:pic>
      <p:pic>
        <p:nvPicPr>
          <p:cNvPr id="11" name="Picture 10">
            <a:extLst>
              <a:ext uri="{FF2B5EF4-FFF2-40B4-BE49-F238E27FC236}">
                <a16:creationId xmlns:a16="http://schemas.microsoft.com/office/drawing/2014/main" id="{17FA1FC7-E54D-51EA-9073-7C04BC44ABA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22428" y="5143255"/>
            <a:ext cx="1457528" cy="933580"/>
          </a:xfrm>
          <a:prstGeom prst="rect">
            <a:avLst/>
          </a:prstGeom>
        </p:spPr>
      </p:pic>
      <p:pic>
        <p:nvPicPr>
          <p:cNvPr id="12" name="Picture 11">
            <a:extLst>
              <a:ext uri="{FF2B5EF4-FFF2-40B4-BE49-F238E27FC236}">
                <a16:creationId xmlns:a16="http://schemas.microsoft.com/office/drawing/2014/main" id="{2F2BF2BE-2C18-8793-85E4-C37E3857CD2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394722" y="-4873751"/>
            <a:ext cx="1419423" cy="4467849"/>
          </a:xfrm>
          <a:prstGeom prst="rect">
            <a:avLst/>
          </a:prstGeom>
        </p:spPr>
      </p:pic>
      <p:pic>
        <p:nvPicPr>
          <p:cNvPr id="13" name="Picture 12">
            <a:extLst>
              <a:ext uri="{FF2B5EF4-FFF2-40B4-BE49-F238E27FC236}">
                <a16:creationId xmlns:a16="http://schemas.microsoft.com/office/drawing/2014/main" id="{35FD0F7B-BC46-4103-F83B-A710641E7F8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485188" y="7530935"/>
            <a:ext cx="1257475" cy="4553585"/>
          </a:xfrm>
          <a:prstGeom prst="rect">
            <a:avLst/>
          </a:prstGeom>
        </p:spPr>
      </p:pic>
    </p:spTree>
    <p:custDataLst>
      <p:tags r:id="rId1"/>
    </p:custDataLst>
    <p:extLst>
      <p:ext uri="{BB962C8B-B14F-4D97-AF65-F5344CB8AC3E}">
        <p14:creationId xmlns:p14="http://schemas.microsoft.com/office/powerpoint/2010/main" val="26324435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786"/>
            <a:ext cx="12192000" cy="6857214"/>
          </a:xfrm>
          <a:prstGeom prst="rect">
            <a:avLst/>
          </a:prstGeom>
        </p:spPr>
      </p:pic>
      <p:pic>
        <p:nvPicPr>
          <p:cNvPr id="9" name="Graphic 8">
            <a:extLst>
              <a:ext uri="{FF2B5EF4-FFF2-40B4-BE49-F238E27FC236}">
                <a16:creationId xmlns:a16="http://schemas.microsoft.com/office/drawing/2014/main" id="{B416A475-2873-6753-C3B6-1C782DE313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72202" y="6857606"/>
            <a:ext cx="10075399" cy="5855110"/>
          </a:xfrm>
          <a:prstGeom prst="rect">
            <a:avLst/>
          </a:prstGeom>
        </p:spPr>
      </p:pic>
      <p:pic>
        <p:nvPicPr>
          <p:cNvPr id="11" name="Graphic 10">
            <a:extLst>
              <a:ext uri="{FF2B5EF4-FFF2-40B4-BE49-F238E27FC236}">
                <a16:creationId xmlns:a16="http://schemas.microsoft.com/office/drawing/2014/main" id="{5B07E2DB-F9FB-A8CD-4568-401ACCD4B0F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25780" y="9507566"/>
            <a:ext cx="1304553" cy="1425345"/>
          </a:xfrm>
          <a:prstGeom prst="rect">
            <a:avLst/>
          </a:prstGeom>
        </p:spPr>
      </p:pic>
      <p:pic>
        <p:nvPicPr>
          <p:cNvPr id="13" name="Graphic 12">
            <a:extLst>
              <a:ext uri="{FF2B5EF4-FFF2-40B4-BE49-F238E27FC236}">
                <a16:creationId xmlns:a16="http://schemas.microsoft.com/office/drawing/2014/main" id="{AEA4FE9D-BB42-DF14-550D-C1F378BBB41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72202" y="-3584556"/>
            <a:ext cx="2103870" cy="3238611"/>
          </a:xfrm>
          <a:prstGeom prst="rect">
            <a:avLst/>
          </a:prstGeom>
        </p:spPr>
      </p:pic>
      <p:pic>
        <p:nvPicPr>
          <p:cNvPr id="15" name="Graphic 14">
            <a:extLst>
              <a:ext uri="{FF2B5EF4-FFF2-40B4-BE49-F238E27FC236}">
                <a16:creationId xmlns:a16="http://schemas.microsoft.com/office/drawing/2014/main" id="{FF4DDE5D-C71F-5DD4-B3CE-7677A5F174B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40498" y="-1393450"/>
            <a:ext cx="733116" cy="927616"/>
          </a:xfrm>
          <a:prstGeom prst="rect">
            <a:avLst/>
          </a:prstGeom>
        </p:spPr>
      </p:pic>
      <p:pic>
        <p:nvPicPr>
          <p:cNvPr id="17" name="Graphic 16">
            <a:extLst>
              <a:ext uri="{FF2B5EF4-FFF2-40B4-BE49-F238E27FC236}">
                <a16:creationId xmlns:a16="http://schemas.microsoft.com/office/drawing/2014/main" id="{8558D562-ACE9-F491-AE9B-F0E98CCEC23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88887" y="1738126"/>
            <a:ext cx="5292798" cy="3669162"/>
          </a:xfrm>
          <a:prstGeom prst="rect">
            <a:avLst/>
          </a:prstGeom>
        </p:spPr>
      </p:pic>
      <p:pic>
        <p:nvPicPr>
          <p:cNvPr id="19" name="Graphic 18">
            <a:extLst>
              <a:ext uri="{FF2B5EF4-FFF2-40B4-BE49-F238E27FC236}">
                <a16:creationId xmlns:a16="http://schemas.microsoft.com/office/drawing/2014/main" id="{6148AF2B-EAD2-57D4-7EF3-C2E1CFE1719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94138" y="-2329652"/>
            <a:ext cx="6879476" cy="469976"/>
          </a:xfrm>
          <a:prstGeom prst="rect">
            <a:avLst/>
          </a:prstGeom>
        </p:spPr>
      </p:pic>
      <p:sp>
        <p:nvSpPr>
          <p:cNvPr id="2" name="Oval 1">
            <a:extLst>
              <a:ext uri="{FF2B5EF4-FFF2-40B4-BE49-F238E27FC236}">
                <a16:creationId xmlns:a16="http://schemas.microsoft.com/office/drawing/2014/main" id="{03F05494-E88E-EAFA-9536-ECBBA2F572A1}"/>
              </a:ext>
            </a:extLst>
          </p:cNvPr>
          <p:cNvSpPr/>
          <p:nvPr/>
        </p:nvSpPr>
        <p:spPr>
          <a:xfrm>
            <a:off x="6535989" y="2458901"/>
            <a:ext cx="2301765" cy="230176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5" name="Graphic 24">
            <a:extLst>
              <a:ext uri="{FF2B5EF4-FFF2-40B4-BE49-F238E27FC236}">
                <a16:creationId xmlns:a16="http://schemas.microsoft.com/office/drawing/2014/main" id="{11833874-1FB9-96CA-AAC7-F832BB753A4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0" y="6839512"/>
            <a:ext cx="12192000" cy="7469657"/>
          </a:xfrm>
          <a:prstGeom prst="rect">
            <a:avLst/>
          </a:prstGeom>
        </p:spPr>
      </p:pic>
      <p:sp>
        <p:nvSpPr>
          <p:cNvPr id="3" name="TextBox 2">
            <a:extLst>
              <a:ext uri="{FF2B5EF4-FFF2-40B4-BE49-F238E27FC236}">
                <a16:creationId xmlns:a16="http://schemas.microsoft.com/office/drawing/2014/main" id="{EB314A99-DD98-CAD1-0E59-26775582B445}"/>
              </a:ext>
            </a:extLst>
          </p:cNvPr>
          <p:cNvSpPr txBox="1"/>
          <p:nvPr/>
        </p:nvSpPr>
        <p:spPr>
          <a:xfrm>
            <a:off x="4835718" y="907129"/>
            <a:ext cx="4839786" cy="923330"/>
          </a:xfrm>
          <a:prstGeom prst="rect">
            <a:avLst/>
          </a:prstGeom>
          <a:noFill/>
        </p:spPr>
        <p:txBody>
          <a:bodyPr wrap="none" rtlCol="0">
            <a:spAutoFit/>
          </a:bodyPr>
          <a:lstStyle/>
          <a:p>
            <a:pPr algn="ctr"/>
            <a:r>
              <a:rPr lang="en-US" sz="5400" dirty="0">
                <a:solidFill>
                  <a:srgbClr val="50C9D5"/>
                </a:solidFill>
                <a:latin typeface="Rubik" panose="00000500000000000000" pitchFamily="2" charset="-79"/>
                <a:cs typeface="Rubik" panose="00000500000000000000" pitchFamily="2" charset="-79"/>
              </a:rPr>
              <a:t>Meet our team</a:t>
            </a:r>
            <a:endParaRPr lang="fr-FR" sz="5400" dirty="0">
              <a:solidFill>
                <a:srgbClr val="50C9D5"/>
              </a:solidFill>
              <a:latin typeface="Rubik" panose="00000500000000000000" pitchFamily="2" charset="-79"/>
              <a:cs typeface="Rubik" panose="00000500000000000000" pitchFamily="2" charset="-79"/>
            </a:endParaRPr>
          </a:p>
        </p:txBody>
      </p:sp>
      <p:pic>
        <p:nvPicPr>
          <p:cNvPr id="6" name="Picture 5">
            <a:extLst>
              <a:ext uri="{FF2B5EF4-FFF2-40B4-BE49-F238E27FC236}">
                <a16:creationId xmlns:a16="http://schemas.microsoft.com/office/drawing/2014/main" id="{7B6FEA8D-11CA-03A0-A230-D14626E393D5}"/>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770294" y="368503"/>
            <a:ext cx="1717380" cy="1717380"/>
          </a:xfrm>
          <a:prstGeom prst="rect">
            <a:avLst/>
          </a:prstGeom>
        </p:spPr>
      </p:pic>
      <p:sp>
        <p:nvSpPr>
          <p:cNvPr id="5" name="Oval 4">
            <a:extLst>
              <a:ext uri="{FF2B5EF4-FFF2-40B4-BE49-F238E27FC236}">
                <a16:creationId xmlns:a16="http://schemas.microsoft.com/office/drawing/2014/main" id="{877A06CE-7192-AD7F-C534-DC8019CF5B16}"/>
              </a:ext>
            </a:extLst>
          </p:cNvPr>
          <p:cNvSpPr/>
          <p:nvPr/>
        </p:nvSpPr>
        <p:spPr>
          <a:xfrm>
            <a:off x="6535989" y="2458901"/>
            <a:ext cx="2301765" cy="230176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8" name="Group 7">
            <a:extLst>
              <a:ext uri="{FF2B5EF4-FFF2-40B4-BE49-F238E27FC236}">
                <a16:creationId xmlns:a16="http://schemas.microsoft.com/office/drawing/2014/main" id="{FF7DAA8E-7F9D-2434-7F39-91161E082447}"/>
              </a:ext>
            </a:extLst>
          </p:cNvPr>
          <p:cNvGrpSpPr/>
          <p:nvPr/>
        </p:nvGrpSpPr>
        <p:grpSpPr>
          <a:xfrm>
            <a:off x="3473327" y="-3479533"/>
            <a:ext cx="1503109" cy="2407996"/>
            <a:chOff x="3966810" y="-3805543"/>
            <a:chExt cx="1503109" cy="2407996"/>
          </a:xfrm>
        </p:grpSpPr>
        <p:sp>
          <p:nvSpPr>
            <p:cNvPr id="10" name="Freeform: Shape 9">
              <a:extLst>
                <a:ext uri="{FF2B5EF4-FFF2-40B4-BE49-F238E27FC236}">
                  <a16:creationId xmlns:a16="http://schemas.microsoft.com/office/drawing/2014/main" id="{A8B1537A-7669-0E5F-5C1B-08ECDED8A582}"/>
                </a:ext>
              </a:extLst>
            </p:cNvPr>
            <p:cNvSpPr/>
            <p:nvPr/>
          </p:nvSpPr>
          <p:spPr>
            <a:xfrm flipV="1">
              <a:off x="4015189" y="-3805543"/>
              <a:ext cx="1454730" cy="2407996"/>
            </a:xfrm>
            <a:custGeom>
              <a:avLst/>
              <a:gdLst>
                <a:gd name="connsiteX0" fmla="*/ 1454125 w 1454730"/>
                <a:gd name="connsiteY0" fmla="*/ -3255 h 2407996"/>
                <a:gd name="connsiteX1" fmla="*/ -605 w 1454730"/>
                <a:gd name="connsiteY1" fmla="*/ -3255 h 2407996"/>
                <a:gd name="connsiteX2" fmla="*/ -605 w 1454730"/>
                <a:gd name="connsiteY2" fmla="*/ 2404742 h 2407996"/>
                <a:gd name="connsiteX3" fmla="*/ 1454125 w 1454730"/>
                <a:gd name="connsiteY3" fmla="*/ 2404742 h 2407996"/>
                <a:gd name="connsiteX4" fmla="*/ 1454125 w 1454730"/>
                <a:gd name="connsiteY4" fmla="*/ -3255 h 2407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4730" h="2407996">
                  <a:moveTo>
                    <a:pt x="1454125" y="-3255"/>
                  </a:moveTo>
                  <a:lnTo>
                    <a:pt x="-605" y="-3255"/>
                  </a:lnTo>
                  <a:lnTo>
                    <a:pt x="-605" y="2404742"/>
                  </a:lnTo>
                  <a:lnTo>
                    <a:pt x="1454125" y="2404742"/>
                  </a:lnTo>
                  <a:lnTo>
                    <a:pt x="1454125" y="-3255"/>
                  </a:lnTo>
                </a:path>
              </a:pathLst>
            </a:custGeom>
            <a:solidFill>
              <a:srgbClr val="DADBD8"/>
            </a:solidFill>
            <a:ln w="1270" cap="flat">
              <a:noFill/>
              <a:prstDash val="solid"/>
              <a:miter/>
            </a:ln>
          </p:spPr>
          <p:txBody>
            <a:bodyPr rtlCol="0" anchor="ctr"/>
            <a:lstStyle/>
            <a:p>
              <a:endParaRPr lang="fr-FR" dirty="0"/>
            </a:p>
          </p:txBody>
        </p:sp>
        <p:sp>
          <p:nvSpPr>
            <p:cNvPr id="12" name="Freeform: Shape 11">
              <a:extLst>
                <a:ext uri="{FF2B5EF4-FFF2-40B4-BE49-F238E27FC236}">
                  <a16:creationId xmlns:a16="http://schemas.microsoft.com/office/drawing/2014/main" id="{9A62EC68-350C-BBB5-7F25-B8C720BAE605}"/>
                </a:ext>
              </a:extLst>
            </p:cNvPr>
            <p:cNvSpPr/>
            <p:nvPr/>
          </p:nvSpPr>
          <p:spPr>
            <a:xfrm flipV="1">
              <a:off x="3966810" y="-3805543"/>
              <a:ext cx="1454734" cy="2407996"/>
            </a:xfrm>
            <a:custGeom>
              <a:avLst/>
              <a:gdLst>
                <a:gd name="connsiteX0" fmla="*/ 1454162 w 1454734"/>
                <a:gd name="connsiteY0" fmla="*/ -3255 h 2407996"/>
                <a:gd name="connsiteX1" fmla="*/ -572 w 1454734"/>
                <a:gd name="connsiteY1" fmla="*/ -3255 h 2407996"/>
                <a:gd name="connsiteX2" fmla="*/ -572 w 1454734"/>
                <a:gd name="connsiteY2" fmla="*/ 2404742 h 2407996"/>
                <a:gd name="connsiteX3" fmla="*/ 1454162 w 1454734"/>
                <a:gd name="connsiteY3" fmla="*/ 2404742 h 2407996"/>
                <a:gd name="connsiteX4" fmla="*/ 1454162 w 1454734"/>
                <a:gd name="connsiteY4" fmla="*/ -3255 h 2407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4734" h="2407996">
                  <a:moveTo>
                    <a:pt x="1454162" y="-3255"/>
                  </a:moveTo>
                  <a:lnTo>
                    <a:pt x="-572" y="-3255"/>
                  </a:lnTo>
                  <a:lnTo>
                    <a:pt x="-572" y="2404742"/>
                  </a:lnTo>
                  <a:lnTo>
                    <a:pt x="1454162" y="2404742"/>
                  </a:lnTo>
                  <a:lnTo>
                    <a:pt x="1454162" y="-3255"/>
                  </a:lnTo>
                </a:path>
              </a:pathLst>
            </a:custGeom>
            <a:solidFill>
              <a:srgbClr val="E7E8E5"/>
            </a:solidFill>
            <a:ln w="1270" cap="flat">
              <a:noFill/>
              <a:prstDash val="solid"/>
              <a:miter/>
            </a:ln>
          </p:spPr>
          <p:txBody>
            <a:bodyPr rtlCol="0" anchor="ctr"/>
            <a:lstStyle/>
            <a:p>
              <a:endParaRPr lang="fr-FR" dirty="0"/>
            </a:p>
          </p:txBody>
        </p:sp>
        <p:sp>
          <p:nvSpPr>
            <p:cNvPr id="14" name="Freeform: Shape 13">
              <a:extLst>
                <a:ext uri="{FF2B5EF4-FFF2-40B4-BE49-F238E27FC236}">
                  <a16:creationId xmlns:a16="http://schemas.microsoft.com/office/drawing/2014/main" id="{E693E532-DE57-E9FF-0619-73388E472183}"/>
                </a:ext>
              </a:extLst>
            </p:cNvPr>
            <p:cNvSpPr/>
            <p:nvPr/>
          </p:nvSpPr>
          <p:spPr>
            <a:xfrm flipV="1">
              <a:off x="4028752" y="-3756711"/>
              <a:ext cx="1330841" cy="2310345"/>
            </a:xfrm>
            <a:custGeom>
              <a:avLst/>
              <a:gdLst>
                <a:gd name="connsiteX0" fmla="*/ 1330270 w 1330841"/>
                <a:gd name="connsiteY0" fmla="*/ -3255 h 2310345"/>
                <a:gd name="connsiteX1" fmla="*/ -572 w 1330841"/>
                <a:gd name="connsiteY1" fmla="*/ -3255 h 2310345"/>
                <a:gd name="connsiteX2" fmla="*/ -572 w 1330841"/>
                <a:gd name="connsiteY2" fmla="*/ 2307091 h 2310345"/>
                <a:gd name="connsiteX3" fmla="*/ 1330270 w 1330841"/>
                <a:gd name="connsiteY3" fmla="*/ 2307091 h 2310345"/>
                <a:gd name="connsiteX4" fmla="*/ 1330270 w 1330841"/>
                <a:gd name="connsiteY4" fmla="*/ -3255 h 2310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841" h="2310345">
                  <a:moveTo>
                    <a:pt x="1330270" y="-3255"/>
                  </a:moveTo>
                  <a:lnTo>
                    <a:pt x="-572" y="-3255"/>
                  </a:lnTo>
                  <a:lnTo>
                    <a:pt x="-572" y="2307091"/>
                  </a:lnTo>
                  <a:lnTo>
                    <a:pt x="1330270" y="2307091"/>
                  </a:lnTo>
                  <a:lnTo>
                    <a:pt x="1330270" y="-3255"/>
                  </a:lnTo>
                </a:path>
              </a:pathLst>
            </a:custGeom>
            <a:solidFill>
              <a:srgbClr val="FFFFFF"/>
            </a:solidFill>
            <a:ln w="1270" cap="flat">
              <a:noFill/>
              <a:prstDash val="solid"/>
              <a:miter/>
            </a:ln>
          </p:spPr>
          <p:txBody>
            <a:bodyPr rtlCol="0" anchor="ctr"/>
            <a:lstStyle/>
            <a:p>
              <a:endParaRPr lang="fr-FR" dirty="0"/>
            </a:p>
          </p:txBody>
        </p:sp>
        <p:sp>
          <p:nvSpPr>
            <p:cNvPr id="16" name="Freeform: Shape 15">
              <a:extLst>
                <a:ext uri="{FF2B5EF4-FFF2-40B4-BE49-F238E27FC236}">
                  <a16:creationId xmlns:a16="http://schemas.microsoft.com/office/drawing/2014/main" id="{4013206F-8F25-93C4-0CB5-B234DCCBA450}"/>
                </a:ext>
              </a:extLst>
            </p:cNvPr>
            <p:cNvSpPr/>
            <p:nvPr/>
          </p:nvSpPr>
          <p:spPr>
            <a:xfrm flipV="1">
              <a:off x="4282112" y="-3456496"/>
              <a:ext cx="818356" cy="1709915"/>
            </a:xfrm>
            <a:custGeom>
              <a:avLst/>
              <a:gdLst>
                <a:gd name="connsiteX0" fmla="*/ 817786 w 818356"/>
                <a:gd name="connsiteY0" fmla="*/ -3255 h 1709915"/>
                <a:gd name="connsiteX1" fmla="*/ -570 w 818356"/>
                <a:gd name="connsiteY1" fmla="*/ -3255 h 1709915"/>
                <a:gd name="connsiteX2" fmla="*/ -570 w 818356"/>
                <a:gd name="connsiteY2" fmla="*/ 1706660 h 1709915"/>
                <a:gd name="connsiteX3" fmla="*/ 817786 w 818356"/>
                <a:gd name="connsiteY3" fmla="*/ 1706660 h 1709915"/>
                <a:gd name="connsiteX4" fmla="*/ 817786 w 818356"/>
                <a:gd name="connsiteY4" fmla="*/ -3255 h 1709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356" h="1709915">
                  <a:moveTo>
                    <a:pt x="817786" y="-3255"/>
                  </a:moveTo>
                  <a:lnTo>
                    <a:pt x="-570" y="-3255"/>
                  </a:lnTo>
                  <a:lnTo>
                    <a:pt x="-570" y="1706660"/>
                  </a:lnTo>
                  <a:lnTo>
                    <a:pt x="817786" y="1706660"/>
                  </a:lnTo>
                  <a:lnTo>
                    <a:pt x="817786" y="-3255"/>
                  </a:lnTo>
                </a:path>
              </a:pathLst>
            </a:custGeom>
            <a:solidFill>
              <a:srgbClr val="E7E8E5"/>
            </a:solidFill>
            <a:ln w="1270" cap="flat">
              <a:noFill/>
              <a:prstDash val="solid"/>
              <a:miter/>
            </a:ln>
          </p:spPr>
          <p:txBody>
            <a:bodyPr rtlCol="0" anchor="ctr"/>
            <a:lstStyle/>
            <a:p>
              <a:endParaRPr lang="fr-FR" dirty="0"/>
            </a:p>
          </p:txBody>
        </p:sp>
        <p:sp>
          <p:nvSpPr>
            <p:cNvPr id="18" name="Freeform: Shape 17">
              <a:extLst>
                <a:ext uri="{FF2B5EF4-FFF2-40B4-BE49-F238E27FC236}">
                  <a16:creationId xmlns:a16="http://schemas.microsoft.com/office/drawing/2014/main" id="{8FC9986B-3EA0-31B7-B303-D6D1917BBBC8}"/>
                </a:ext>
              </a:extLst>
            </p:cNvPr>
            <p:cNvSpPr/>
            <p:nvPr/>
          </p:nvSpPr>
          <p:spPr>
            <a:xfrm flipV="1">
              <a:off x="4282094" y="-2982481"/>
              <a:ext cx="824154" cy="1235900"/>
            </a:xfrm>
            <a:custGeom>
              <a:avLst/>
              <a:gdLst>
                <a:gd name="connsiteX0" fmla="*/ -554 w 824154"/>
                <a:gd name="connsiteY0" fmla="*/ 602048 h 1235900"/>
                <a:gd name="connsiteX1" fmla="*/ 299350 w 824154"/>
                <a:gd name="connsiteY1" fmla="*/ 939995 h 1235900"/>
                <a:gd name="connsiteX2" fmla="*/ 525385 w 824154"/>
                <a:gd name="connsiteY2" fmla="*/ 964569 h 1235900"/>
                <a:gd name="connsiteX3" fmla="*/ 817803 w 824154"/>
                <a:gd name="connsiteY3" fmla="*/ 1232857 h 1235900"/>
                <a:gd name="connsiteX4" fmla="*/ 823582 w 824154"/>
                <a:gd name="connsiteY4" fmla="*/ -3044 h 1235900"/>
                <a:gd name="connsiteX5" fmla="*/ -554 w 824154"/>
                <a:gd name="connsiteY5" fmla="*/ -3044 h 1235900"/>
                <a:gd name="connsiteX6" fmla="*/ -554 w 824154"/>
                <a:gd name="connsiteY6" fmla="*/ 602048 h 123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154" h="1235900">
                  <a:moveTo>
                    <a:pt x="-554" y="602048"/>
                  </a:moveTo>
                  <a:cubicBezTo>
                    <a:pt x="-2443" y="761776"/>
                    <a:pt x="141176" y="917706"/>
                    <a:pt x="299350" y="939995"/>
                  </a:cubicBezTo>
                  <a:cubicBezTo>
                    <a:pt x="374771" y="950637"/>
                    <a:pt x="454910" y="935664"/>
                    <a:pt x="525385" y="964569"/>
                  </a:cubicBezTo>
                  <a:cubicBezTo>
                    <a:pt x="651180" y="1016157"/>
                    <a:pt x="691210" y="1183289"/>
                    <a:pt x="817803" y="1232857"/>
                  </a:cubicBezTo>
                  <a:lnTo>
                    <a:pt x="823582" y="-3044"/>
                  </a:lnTo>
                  <a:lnTo>
                    <a:pt x="-554" y="-3044"/>
                  </a:lnTo>
                  <a:lnTo>
                    <a:pt x="-554" y="602048"/>
                  </a:lnTo>
                </a:path>
              </a:pathLst>
            </a:custGeom>
            <a:solidFill>
              <a:srgbClr val="DADBD8"/>
            </a:solidFill>
            <a:ln w="1270" cap="flat">
              <a:noFill/>
              <a:prstDash val="solid"/>
              <a:miter/>
            </a:ln>
          </p:spPr>
          <p:txBody>
            <a:bodyPr rtlCol="0" anchor="ctr"/>
            <a:lstStyle/>
            <a:p>
              <a:endParaRPr lang="fr-FR" dirty="0"/>
            </a:p>
          </p:txBody>
        </p:sp>
      </p:grpSp>
      <p:grpSp>
        <p:nvGrpSpPr>
          <p:cNvPr id="20" name="Group 19">
            <a:extLst>
              <a:ext uri="{FF2B5EF4-FFF2-40B4-BE49-F238E27FC236}">
                <a16:creationId xmlns:a16="http://schemas.microsoft.com/office/drawing/2014/main" id="{E387FC31-083B-0885-3576-0184F40BD61E}"/>
              </a:ext>
            </a:extLst>
          </p:cNvPr>
          <p:cNvGrpSpPr/>
          <p:nvPr/>
        </p:nvGrpSpPr>
        <p:grpSpPr>
          <a:xfrm>
            <a:off x="17757204" y="505361"/>
            <a:ext cx="1980793" cy="1331327"/>
            <a:chOff x="15110738" y="619087"/>
            <a:chExt cx="1980793" cy="1331327"/>
          </a:xfrm>
        </p:grpSpPr>
        <p:sp>
          <p:nvSpPr>
            <p:cNvPr id="21" name="Freeform: Shape 20">
              <a:extLst>
                <a:ext uri="{FF2B5EF4-FFF2-40B4-BE49-F238E27FC236}">
                  <a16:creationId xmlns:a16="http://schemas.microsoft.com/office/drawing/2014/main" id="{7F77A1BB-78A9-12BA-784B-47867F88AD17}"/>
                </a:ext>
              </a:extLst>
            </p:cNvPr>
            <p:cNvSpPr/>
            <p:nvPr/>
          </p:nvSpPr>
          <p:spPr>
            <a:xfrm flipV="1">
              <a:off x="15119768" y="619087"/>
              <a:ext cx="1971763" cy="1325092"/>
            </a:xfrm>
            <a:custGeom>
              <a:avLst/>
              <a:gdLst>
                <a:gd name="connsiteX0" fmla="*/ 1968739 w 1971763"/>
                <a:gd name="connsiteY0" fmla="*/ 1321257 h 1325092"/>
                <a:gd name="connsiteX1" fmla="*/ 1968739 w 1971763"/>
                <a:gd name="connsiteY1" fmla="*/ -3836 h 1325092"/>
                <a:gd name="connsiteX2" fmla="*/ 65530 w 1971763"/>
                <a:gd name="connsiteY2" fmla="*/ -3836 h 1325092"/>
                <a:gd name="connsiteX3" fmla="*/ -3025 w 1971763"/>
                <a:gd name="connsiteY3" fmla="*/ 1311986 h 1325092"/>
                <a:gd name="connsiteX4" fmla="*/ 1968739 w 1971763"/>
                <a:gd name="connsiteY4" fmla="*/ 1321257 h 1325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1763" h="1325092">
                  <a:moveTo>
                    <a:pt x="1968739" y="1321257"/>
                  </a:moveTo>
                  <a:lnTo>
                    <a:pt x="1968739" y="-3836"/>
                  </a:lnTo>
                  <a:lnTo>
                    <a:pt x="65530" y="-3836"/>
                  </a:lnTo>
                  <a:lnTo>
                    <a:pt x="-3025" y="1311986"/>
                  </a:lnTo>
                  <a:lnTo>
                    <a:pt x="1968739" y="1321257"/>
                  </a:lnTo>
                </a:path>
              </a:pathLst>
            </a:custGeom>
            <a:solidFill>
              <a:srgbClr val="DADBD8"/>
            </a:solidFill>
            <a:ln w="1270" cap="flat">
              <a:noFill/>
              <a:prstDash val="solid"/>
              <a:miter/>
            </a:ln>
          </p:spPr>
          <p:txBody>
            <a:bodyPr rtlCol="0" anchor="ctr"/>
            <a:lstStyle/>
            <a:p>
              <a:endParaRPr lang="fr-FR" dirty="0"/>
            </a:p>
          </p:txBody>
        </p:sp>
        <p:sp>
          <p:nvSpPr>
            <p:cNvPr id="22" name="Freeform: Shape 21">
              <a:extLst>
                <a:ext uri="{FF2B5EF4-FFF2-40B4-BE49-F238E27FC236}">
                  <a16:creationId xmlns:a16="http://schemas.microsoft.com/office/drawing/2014/main" id="{67D5D2C4-B526-5FBA-053C-2C33956A880A}"/>
                </a:ext>
              </a:extLst>
            </p:cNvPr>
            <p:cNvSpPr/>
            <p:nvPr/>
          </p:nvSpPr>
          <p:spPr>
            <a:xfrm flipV="1">
              <a:off x="15119768" y="628358"/>
              <a:ext cx="1903183" cy="1313040"/>
            </a:xfrm>
            <a:custGeom>
              <a:avLst/>
              <a:gdLst>
                <a:gd name="connsiteX0" fmla="*/ 1900182 w 1903183"/>
                <a:gd name="connsiteY0" fmla="*/ 1309207 h 1313040"/>
                <a:gd name="connsiteX1" fmla="*/ 1900182 w 1903183"/>
                <a:gd name="connsiteY1" fmla="*/ -3833 h 1313040"/>
                <a:gd name="connsiteX2" fmla="*/ -3002 w 1903183"/>
                <a:gd name="connsiteY2" fmla="*/ -3833 h 1313040"/>
                <a:gd name="connsiteX3" fmla="*/ -3002 w 1903183"/>
                <a:gd name="connsiteY3" fmla="*/ 1309207 h 1313040"/>
                <a:gd name="connsiteX4" fmla="*/ 1900182 w 1903183"/>
                <a:gd name="connsiteY4" fmla="*/ 1309207 h 1313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3183" h="1313040">
                  <a:moveTo>
                    <a:pt x="1900182" y="1309207"/>
                  </a:moveTo>
                  <a:lnTo>
                    <a:pt x="1900182" y="-3833"/>
                  </a:lnTo>
                  <a:lnTo>
                    <a:pt x="-3002" y="-3833"/>
                  </a:lnTo>
                  <a:lnTo>
                    <a:pt x="-3002" y="1309207"/>
                  </a:lnTo>
                  <a:lnTo>
                    <a:pt x="1900182" y="1309207"/>
                  </a:lnTo>
                </a:path>
              </a:pathLst>
            </a:custGeom>
            <a:solidFill>
              <a:srgbClr val="FFFFFF"/>
            </a:solidFill>
            <a:ln w="1270" cap="flat">
              <a:noFill/>
              <a:prstDash val="solid"/>
              <a:miter/>
            </a:ln>
          </p:spPr>
          <p:txBody>
            <a:bodyPr rtlCol="0" anchor="ctr"/>
            <a:lstStyle/>
            <a:p>
              <a:endParaRPr lang="fr-FR" dirty="0"/>
            </a:p>
          </p:txBody>
        </p:sp>
        <p:sp>
          <p:nvSpPr>
            <p:cNvPr id="23" name="Freeform: Shape 22">
              <a:extLst>
                <a:ext uri="{FF2B5EF4-FFF2-40B4-BE49-F238E27FC236}">
                  <a16:creationId xmlns:a16="http://schemas.microsoft.com/office/drawing/2014/main" id="{2D02B38C-0653-8987-D191-534F7D6E71F9}"/>
                </a:ext>
              </a:extLst>
            </p:cNvPr>
            <p:cNvSpPr/>
            <p:nvPr/>
          </p:nvSpPr>
          <p:spPr>
            <a:xfrm flipV="1">
              <a:off x="15110738" y="619328"/>
              <a:ext cx="1921242" cy="1331086"/>
            </a:xfrm>
            <a:custGeom>
              <a:avLst/>
              <a:gdLst>
                <a:gd name="connsiteX0" fmla="*/ 15058 w 1921242"/>
                <a:gd name="connsiteY0" fmla="*/ 14214 h 1331086"/>
                <a:gd name="connsiteX1" fmla="*/ 1900182 w 1921242"/>
                <a:gd name="connsiteY1" fmla="*/ 14214 h 1331086"/>
                <a:gd name="connsiteX2" fmla="*/ 1900182 w 1921242"/>
                <a:gd name="connsiteY2" fmla="*/ 1309207 h 1331086"/>
                <a:gd name="connsiteX3" fmla="*/ 15058 w 1921242"/>
                <a:gd name="connsiteY3" fmla="*/ 1309207 h 1331086"/>
                <a:gd name="connsiteX4" fmla="*/ 1918241 w 1921242"/>
                <a:gd name="connsiteY4" fmla="*/ -3833 h 1331086"/>
                <a:gd name="connsiteX5" fmla="*/ -3002 w 1921242"/>
                <a:gd name="connsiteY5" fmla="*/ -3833 h 1331086"/>
                <a:gd name="connsiteX6" fmla="*/ -3002 w 1921242"/>
                <a:gd name="connsiteY6" fmla="*/ 1327254 h 1331086"/>
                <a:gd name="connsiteX7" fmla="*/ 1918241 w 1921242"/>
                <a:gd name="connsiteY7" fmla="*/ 1327254 h 1331086"/>
                <a:gd name="connsiteX8" fmla="*/ 1918241 w 1921242"/>
                <a:gd name="connsiteY8" fmla="*/ -3833 h 133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1242" h="1331086">
                  <a:moveTo>
                    <a:pt x="15058" y="14214"/>
                  </a:moveTo>
                  <a:lnTo>
                    <a:pt x="1900182" y="14214"/>
                  </a:lnTo>
                  <a:lnTo>
                    <a:pt x="1900182" y="1309207"/>
                  </a:lnTo>
                  <a:lnTo>
                    <a:pt x="15058" y="1309207"/>
                  </a:lnTo>
                  <a:close/>
                  <a:moveTo>
                    <a:pt x="1918241" y="-3833"/>
                  </a:moveTo>
                  <a:lnTo>
                    <a:pt x="-3002" y="-3833"/>
                  </a:lnTo>
                  <a:lnTo>
                    <a:pt x="-3002" y="1327254"/>
                  </a:lnTo>
                  <a:lnTo>
                    <a:pt x="1918241" y="1327254"/>
                  </a:lnTo>
                  <a:lnTo>
                    <a:pt x="1918241" y="-3833"/>
                  </a:lnTo>
                </a:path>
              </a:pathLst>
            </a:custGeom>
            <a:solidFill>
              <a:srgbClr val="DADBD8"/>
            </a:solidFill>
            <a:ln w="1270" cap="flat">
              <a:noFill/>
              <a:prstDash val="solid"/>
              <a:miter/>
            </a:ln>
          </p:spPr>
          <p:txBody>
            <a:bodyPr rtlCol="0" anchor="ctr"/>
            <a:lstStyle/>
            <a:p>
              <a:endParaRPr lang="fr-FR" dirty="0"/>
            </a:p>
          </p:txBody>
        </p:sp>
        <p:sp>
          <p:nvSpPr>
            <p:cNvPr id="24" name="Freeform: Shape 23">
              <a:extLst>
                <a:ext uri="{FF2B5EF4-FFF2-40B4-BE49-F238E27FC236}">
                  <a16:creationId xmlns:a16="http://schemas.microsoft.com/office/drawing/2014/main" id="{CA5FF929-831B-B8AE-226A-C73F78A58EAF}"/>
                </a:ext>
              </a:extLst>
            </p:cNvPr>
            <p:cNvSpPr/>
            <p:nvPr/>
          </p:nvSpPr>
          <p:spPr>
            <a:xfrm flipV="1">
              <a:off x="15325889" y="791489"/>
              <a:ext cx="1490942" cy="986764"/>
            </a:xfrm>
            <a:custGeom>
              <a:avLst/>
              <a:gdLst>
                <a:gd name="connsiteX0" fmla="*/ 1487941 w 1490942"/>
                <a:gd name="connsiteY0" fmla="*/ 982931 h 986764"/>
                <a:gd name="connsiteX1" fmla="*/ 1487941 w 1490942"/>
                <a:gd name="connsiteY1" fmla="*/ -3833 h 986764"/>
                <a:gd name="connsiteX2" fmla="*/ -3002 w 1490942"/>
                <a:gd name="connsiteY2" fmla="*/ -3833 h 986764"/>
                <a:gd name="connsiteX3" fmla="*/ -3002 w 1490942"/>
                <a:gd name="connsiteY3" fmla="*/ 982931 h 986764"/>
                <a:gd name="connsiteX4" fmla="*/ 1487941 w 1490942"/>
                <a:gd name="connsiteY4" fmla="*/ 982931 h 986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0942" h="986764">
                  <a:moveTo>
                    <a:pt x="1487941" y="982931"/>
                  </a:moveTo>
                  <a:lnTo>
                    <a:pt x="1487941" y="-3833"/>
                  </a:lnTo>
                  <a:lnTo>
                    <a:pt x="-3002" y="-3833"/>
                  </a:lnTo>
                  <a:lnTo>
                    <a:pt x="-3002" y="982931"/>
                  </a:lnTo>
                  <a:lnTo>
                    <a:pt x="1487941" y="982931"/>
                  </a:lnTo>
                </a:path>
              </a:pathLst>
            </a:custGeom>
            <a:solidFill>
              <a:srgbClr val="FFFFFF"/>
            </a:solidFill>
            <a:ln w="1270" cap="flat">
              <a:noFill/>
              <a:prstDash val="solid"/>
              <a:miter/>
            </a:ln>
          </p:spPr>
          <p:txBody>
            <a:bodyPr rtlCol="0" anchor="ctr"/>
            <a:lstStyle/>
            <a:p>
              <a:endParaRPr lang="fr-FR" dirty="0"/>
            </a:p>
          </p:txBody>
        </p:sp>
        <p:sp>
          <p:nvSpPr>
            <p:cNvPr id="26" name="Freeform: Shape 25">
              <a:extLst>
                <a:ext uri="{FF2B5EF4-FFF2-40B4-BE49-F238E27FC236}">
                  <a16:creationId xmlns:a16="http://schemas.microsoft.com/office/drawing/2014/main" id="{BB57C3F6-7A44-9901-D021-E28D97009C81}"/>
                </a:ext>
              </a:extLst>
            </p:cNvPr>
            <p:cNvSpPr/>
            <p:nvPr/>
          </p:nvSpPr>
          <p:spPr>
            <a:xfrm flipV="1">
              <a:off x="15321190" y="787171"/>
              <a:ext cx="1499400" cy="995794"/>
            </a:xfrm>
            <a:custGeom>
              <a:avLst/>
              <a:gdLst>
                <a:gd name="connsiteX0" fmla="*/ 1492640 w 1499400"/>
                <a:gd name="connsiteY0" fmla="*/ 987643 h 995794"/>
                <a:gd name="connsiteX1" fmla="*/ 1485287 w 1499400"/>
                <a:gd name="connsiteY1" fmla="*/ 987390 h 995794"/>
                <a:gd name="connsiteX2" fmla="*/ 1464090 w 1499400"/>
                <a:gd name="connsiteY2" fmla="*/ 987135 h 995794"/>
                <a:gd name="connsiteX3" fmla="*/ 1382213 w 1499400"/>
                <a:gd name="connsiteY3" fmla="*/ 986615 h 995794"/>
                <a:gd name="connsiteX4" fmla="*/ 1074962 w 1499400"/>
                <a:gd name="connsiteY4" fmla="*/ 985446 h 995794"/>
                <a:gd name="connsiteX5" fmla="*/ 1698 w 1499400"/>
                <a:gd name="connsiteY5" fmla="*/ 983338 h 995794"/>
                <a:gd name="connsiteX6" fmla="*/ 6016 w 1499400"/>
                <a:gd name="connsiteY6" fmla="*/ 987643 h 995794"/>
                <a:gd name="connsiteX7" fmla="*/ 6397 w 1499400"/>
                <a:gd name="connsiteY7" fmla="*/ 993 h 995794"/>
                <a:gd name="connsiteX8" fmla="*/ 6397 w 1499400"/>
                <a:gd name="connsiteY8" fmla="*/ 879 h 995794"/>
                <a:gd name="connsiteX9" fmla="*/ 1698 w 1499400"/>
                <a:gd name="connsiteY9" fmla="*/ 5578 h 995794"/>
                <a:gd name="connsiteX10" fmla="*/ 1492640 w 1499400"/>
                <a:gd name="connsiteY10" fmla="*/ 4625 h 995794"/>
                <a:gd name="connsiteX11" fmla="*/ 1488893 w 1499400"/>
                <a:gd name="connsiteY11" fmla="*/ 879 h 995794"/>
                <a:gd name="connsiteX12" fmla="*/ 1490849 w 1499400"/>
                <a:gd name="connsiteY12" fmla="*/ 718835 h 995794"/>
                <a:gd name="connsiteX13" fmla="*/ 1491801 w 1499400"/>
                <a:gd name="connsiteY13" fmla="*/ 917375 h 995794"/>
                <a:gd name="connsiteX14" fmla="*/ 1492233 w 1499400"/>
                <a:gd name="connsiteY14" fmla="*/ 969546 h 995794"/>
                <a:gd name="connsiteX15" fmla="*/ 1492640 w 1499400"/>
                <a:gd name="connsiteY15" fmla="*/ 987643 h 995794"/>
                <a:gd name="connsiteX16" fmla="*/ 1493033 w 1499400"/>
                <a:gd name="connsiteY16" fmla="*/ 970333 h 995794"/>
                <a:gd name="connsiteX17" fmla="*/ 1493453 w 1499400"/>
                <a:gd name="connsiteY17" fmla="*/ 918860 h 995794"/>
                <a:gd name="connsiteX18" fmla="*/ 1494405 w 1499400"/>
                <a:gd name="connsiteY18" fmla="*/ 721172 h 995794"/>
                <a:gd name="connsiteX19" fmla="*/ 1496386 w 1499400"/>
                <a:gd name="connsiteY19" fmla="*/ 879 h 995794"/>
                <a:gd name="connsiteX20" fmla="*/ 1496399 w 1499400"/>
                <a:gd name="connsiteY20" fmla="*/ -2868 h 995794"/>
                <a:gd name="connsiteX21" fmla="*/ 1492640 w 1499400"/>
                <a:gd name="connsiteY21" fmla="*/ -2868 h 995794"/>
                <a:gd name="connsiteX22" fmla="*/ 1698 w 1499400"/>
                <a:gd name="connsiteY22" fmla="*/ -3820 h 995794"/>
                <a:gd name="connsiteX23" fmla="*/ -3001 w 1499400"/>
                <a:gd name="connsiteY23" fmla="*/ -3833 h 995794"/>
                <a:gd name="connsiteX24" fmla="*/ -3001 w 1499400"/>
                <a:gd name="connsiteY24" fmla="*/ 879 h 995794"/>
                <a:gd name="connsiteX25" fmla="*/ -3001 w 1499400"/>
                <a:gd name="connsiteY25" fmla="*/ 993 h 995794"/>
                <a:gd name="connsiteX26" fmla="*/ -2607 w 1499400"/>
                <a:gd name="connsiteY26" fmla="*/ 987643 h 995794"/>
                <a:gd name="connsiteX27" fmla="*/ -2607 w 1499400"/>
                <a:gd name="connsiteY27" fmla="*/ 991962 h 995794"/>
                <a:gd name="connsiteX28" fmla="*/ 1698 w 1499400"/>
                <a:gd name="connsiteY28" fmla="*/ 991962 h 995794"/>
                <a:gd name="connsiteX29" fmla="*/ 1077794 w 1499400"/>
                <a:gd name="connsiteY29" fmla="*/ 989840 h 995794"/>
                <a:gd name="connsiteX30" fmla="*/ 1384055 w 1499400"/>
                <a:gd name="connsiteY30" fmla="*/ 988672 h 995794"/>
                <a:gd name="connsiteX31" fmla="*/ 1465081 w 1499400"/>
                <a:gd name="connsiteY31" fmla="*/ 988152 h 995794"/>
                <a:gd name="connsiteX32" fmla="*/ 1485794 w 1499400"/>
                <a:gd name="connsiteY32" fmla="*/ 987897 h 995794"/>
                <a:gd name="connsiteX33" fmla="*/ 1492640 w 1499400"/>
                <a:gd name="connsiteY33" fmla="*/ 987643 h 99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99400" h="995794">
                  <a:moveTo>
                    <a:pt x="1492640" y="987643"/>
                  </a:moveTo>
                  <a:cubicBezTo>
                    <a:pt x="1492640" y="987643"/>
                    <a:pt x="1490074" y="987478"/>
                    <a:pt x="1485287" y="987390"/>
                  </a:cubicBezTo>
                  <a:cubicBezTo>
                    <a:pt x="1480232" y="987339"/>
                    <a:pt x="1473222" y="987250"/>
                    <a:pt x="1464090" y="987135"/>
                  </a:cubicBezTo>
                  <a:cubicBezTo>
                    <a:pt x="1445193" y="987021"/>
                    <a:pt x="1417760" y="986843"/>
                    <a:pt x="1382213" y="986615"/>
                  </a:cubicBezTo>
                  <a:cubicBezTo>
                    <a:pt x="1310585" y="986335"/>
                    <a:pt x="1206471" y="985955"/>
                    <a:pt x="1074962" y="985446"/>
                  </a:cubicBezTo>
                  <a:cubicBezTo>
                    <a:pt x="812034" y="984926"/>
                    <a:pt x="439873" y="984202"/>
                    <a:pt x="1698" y="983338"/>
                  </a:cubicBezTo>
                  <a:lnTo>
                    <a:pt x="6016" y="987643"/>
                  </a:lnTo>
                  <a:cubicBezTo>
                    <a:pt x="6130" y="686158"/>
                    <a:pt x="6270" y="352110"/>
                    <a:pt x="6397" y="993"/>
                  </a:cubicBezTo>
                  <a:lnTo>
                    <a:pt x="6397" y="879"/>
                  </a:lnTo>
                  <a:lnTo>
                    <a:pt x="1698" y="5578"/>
                  </a:lnTo>
                  <a:cubicBezTo>
                    <a:pt x="564130" y="5210"/>
                    <a:pt x="1082658" y="4892"/>
                    <a:pt x="1492640" y="4625"/>
                  </a:cubicBezTo>
                  <a:lnTo>
                    <a:pt x="1488893" y="879"/>
                  </a:lnTo>
                  <a:cubicBezTo>
                    <a:pt x="1489706" y="301170"/>
                    <a:pt x="1490392" y="547373"/>
                    <a:pt x="1490849" y="718835"/>
                  </a:cubicBezTo>
                  <a:cubicBezTo>
                    <a:pt x="1491268" y="804522"/>
                    <a:pt x="1491598" y="871477"/>
                    <a:pt x="1491801" y="917375"/>
                  </a:cubicBezTo>
                  <a:cubicBezTo>
                    <a:pt x="1491992" y="940044"/>
                    <a:pt x="1492132" y="957443"/>
                    <a:pt x="1492233" y="969546"/>
                  </a:cubicBezTo>
                  <a:cubicBezTo>
                    <a:pt x="1492360" y="981357"/>
                    <a:pt x="1492640" y="987643"/>
                    <a:pt x="1492640" y="987643"/>
                  </a:cubicBezTo>
                  <a:cubicBezTo>
                    <a:pt x="1492640" y="987643"/>
                    <a:pt x="1492894" y="981903"/>
                    <a:pt x="1493033" y="970333"/>
                  </a:cubicBezTo>
                  <a:cubicBezTo>
                    <a:pt x="1493135" y="958408"/>
                    <a:pt x="1493275" y="941238"/>
                    <a:pt x="1493453" y="918860"/>
                  </a:cubicBezTo>
                  <a:cubicBezTo>
                    <a:pt x="1493681" y="873166"/>
                    <a:pt x="1493999" y="806491"/>
                    <a:pt x="1494405" y="721172"/>
                  </a:cubicBezTo>
                  <a:cubicBezTo>
                    <a:pt x="1494888" y="549163"/>
                    <a:pt x="1495548" y="302148"/>
                    <a:pt x="1496386" y="879"/>
                  </a:cubicBezTo>
                  <a:lnTo>
                    <a:pt x="1496399" y="-2868"/>
                  </a:lnTo>
                  <a:lnTo>
                    <a:pt x="1492640" y="-2868"/>
                  </a:lnTo>
                  <a:cubicBezTo>
                    <a:pt x="1082658" y="-3134"/>
                    <a:pt x="564130" y="-3465"/>
                    <a:pt x="1698" y="-3820"/>
                  </a:cubicBezTo>
                  <a:lnTo>
                    <a:pt x="-3001" y="-3833"/>
                  </a:lnTo>
                  <a:lnTo>
                    <a:pt x="-3001" y="879"/>
                  </a:lnTo>
                  <a:lnTo>
                    <a:pt x="-3001" y="993"/>
                  </a:lnTo>
                  <a:cubicBezTo>
                    <a:pt x="-2861" y="352110"/>
                    <a:pt x="-2722" y="686158"/>
                    <a:pt x="-2607" y="987643"/>
                  </a:cubicBezTo>
                  <a:lnTo>
                    <a:pt x="-2607" y="991962"/>
                  </a:lnTo>
                  <a:lnTo>
                    <a:pt x="1698" y="991962"/>
                  </a:lnTo>
                  <a:cubicBezTo>
                    <a:pt x="441029" y="991098"/>
                    <a:pt x="814168" y="990349"/>
                    <a:pt x="1077794" y="989840"/>
                  </a:cubicBezTo>
                  <a:cubicBezTo>
                    <a:pt x="1208871" y="989345"/>
                    <a:pt x="1312668" y="988939"/>
                    <a:pt x="1384055" y="988672"/>
                  </a:cubicBezTo>
                  <a:cubicBezTo>
                    <a:pt x="1419259" y="988444"/>
                    <a:pt x="1446374" y="988278"/>
                    <a:pt x="1465081" y="988152"/>
                  </a:cubicBezTo>
                  <a:cubicBezTo>
                    <a:pt x="1473996" y="988050"/>
                    <a:pt x="1480854" y="987961"/>
                    <a:pt x="1485794" y="987897"/>
                  </a:cubicBezTo>
                  <a:cubicBezTo>
                    <a:pt x="1490405" y="987821"/>
                    <a:pt x="1492640" y="987643"/>
                    <a:pt x="1492640" y="987643"/>
                  </a:cubicBezTo>
                </a:path>
              </a:pathLst>
            </a:custGeom>
            <a:solidFill>
              <a:srgbClr val="DADBD8"/>
            </a:solidFill>
            <a:ln w="1270" cap="flat">
              <a:noFill/>
              <a:prstDash val="solid"/>
              <a:miter/>
            </a:ln>
          </p:spPr>
          <p:txBody>
            <a:bodyPr rtlCol="0" anchor="ctr"/>
            <a:lstStyle/>
            <a:p>
              <a:endParaRPr lang="fr-FR" dirty="0"/>
            </a:p>
          </p:txBody>
        </p:sp>
        <p:sp>
          <p:nvSpPr>
            <p:cNvPr id="27" name="Freeform: Shape 26">
              <a:extLst>
                <a:ext uri="{FF2B5EF4-FFF2-40B4-BE49-F238E27FC236}">
                  <a16:creationId xmlns:a16="http://schemas.microsoft.com/office/drawing/2014/main" id="{6DDBF62F-30F7-AA39-7B6D-55ECE4099E45}"/>
                </a:ext>
              </a:extLst>
            </p:cNvPr>
            <p:cNvSpPr/>
            <p:nvPr/>
          </p:nvSpPr>
          <p:spPr>
            <a:xfrm flipV="1">
              <a:off x="15119724" y="624577"/>
              <a:ext cx="206212" cy="166988"/>
            </a:xfrm>
            <a:custGeom>
              <a:avLst/>
              <a:gdLst>
                <a:gd name="connsiteX0" fmla="*/ -2378 w 206212"/>
                <a:gd name="connsiteY0" fmla="*/ 162556 h 166988"/>
                <a:gd name="connsiteX1" fmla="*/ 30337 w 206212"/>
                <a:gd name="connsiteY1" fmla="*/ 141359 h 166988"/>
                <a:gd name="connsiteX2" fmla="*/ 104950 w 206212"/>
                <a:gd name="connsiteY2" fmla="*/ 84451 h 166988"/>
                <a:gd name="connsiteX3" fmla="*/ 176489 w 206212"/>
                <a:gd name="connsiteY3" fmla="*/ 23618 h 166988"/>
                <a:gd name="connsiteX4" fmla="*/ 203743 w 206212"/>
                <a:gd name="connsiteY4" fmla="*/ -4272 h 166988"/>
                <a:gd name="connsiteX5" fmla="*/ 99069 w 206212"/>
                <a:gd name="connsiteY5" fmla="*/ 77110 h 166988"/>
                <a:gd name="connsiteX6" fmla="*/ -2378 w 206212"/>
                <a:gd name="connsiteY6" fmla="*/ 162556 h 166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212" h="166988">
                  <a:moveTo>
                    <a:pt x="-2378" y="162556"/>
                  </a:moveTo>
                  <a:cubicBezTo>
                    <a:pt x="-1591" y="163571"/>
                    <a:pt x="10868" y="155405"/>
                    <a:pt x="30337" y="141359"/>
                  </a:cubicBezTo>
                  <a:cubicBezTo>
                    <a:pt x="49806" y="127300"/>
                    <a:pt x="76324" y="107361"/>
                    <a:pt x="104950" y="84451"/>
                  </a:cubicBezTo>
                  <a:cubicBezTo>
                    <a:pt x="133575" y="61527"/>
                    <a:pt x="158759" y="39860"/>
                    <a:pt x="176489" y="23618"/>
                  </a:cubicBezTo>
                  <a:cubicBezTo>
                    <a:pt x="194218" y="7387"/>
                    <a:pt x="204581" y="-3307"/>
                    <a:pt x="203743" y="-4272"/>
                  </a:cubicBezTo>
                  <a:cubicBezTo>
                    <a:pt x="201978" y="-6266"/>
                    <a:pt x="156219" y="31479"/>
                    <a:pt x="99069" y="77110"/>
                  </a:cubicBezTo>
                  <a:cubicBezTo>
                    <a:pt x="41881" y="122690"/>
                    <a:pt x="-4055" y="160409"/>
                    <a:pt x="-2378" y="162556"/>
                  </a:cubicBezTo>
                </a:path>
              </a:pathLst>
            </a:custGeom>
            <a:solidFill>
              <a:srgbClr val="DADBD8"/>
            </a:solidFill>
            <a:ln w="1270" cap="flat">
              <a:noFill/>
              <a:prstDash val="solid"/>
              <a:miter/>
            </a:ln>
          </p:spPr>
          <p:txBody>
            <a:bodyPr rtlCol="0" anchor="ctr"/>
            <a:lstStyle/>
            <a:p>
              <a:endParaRPr lang="fr-FR" dirty="0"/>
            </a:p>
          </p:txBody>
        </p:sp>
        <p:sp>
          <p:nvSpPr>
            <p:cNvPr id="28" name="Freeform: Shape 27">
              <a:extLst>
                <a:ext uri="{FF2B5EF4-FFF2-40B4-BE49-F238E27FC236}">
                  <a16:creationId xmlns:a16="http://schemas.microsoft.com/office/drawing/2014/main" id="{384B246E-D61A-3014-0329-DB92D916A35A}"/>
                </a:ext>
              </a:extLst>
            </p:cNvPr>
            <p:cNvSpPr/>
            <p:nvPr/>
          </p:nvSpPr>
          <p:spPr>
            <a:xfrm flipV="1">
              <a:off x="16816789" y="628273"/>
              <a:ext cx="206205" cy="163300"/>
            </a:xfrm>
            <a:custGeom>
              <a:avLst/>
              <a:gdLst>
                <a:gd name="connsiteX0" fmla="*/ 202582 w 206205"/>
                <a:gd name="connsiteY0" fmla="*/ 158870 h 163300"/>
                <a:gd name="connsiteX1" fmla="*/ 102443 w 206205"/>
                <a:gd name="connsiteY1" fmla="*/ 73628 h 163300"/>
                <a:gd name="connsiteX2" fmla="*/ -3538 w 206205"/>
                <a:gd name="connsiteY2" fmla="*/ -4262 h 163300"/>
                <a:gd name="connsiteX3" fmla="*/ 96614 w 206205"/>
                <a:gd name="connsiteY3" fmla="*/ 80994 h 163300"/>
                <a:gd name="connsiteX4" fmla="*/ 202582 w 206205"/>
                <a:gd name="connsiteY4" fmla="*/ 158870 h 16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05" h="163300">
                  <a:moveTo>
                    <a:pt x="202582" y="158870"/>
                  </a:moveTo>
                  <a:cubicBezTo>
                    <a:pt x="204195" y="156838"/>
                    <a:pt x="159351" y="118662"/>
                    <a:pt x="102443" y="73628"/>
                  </a:cubicBezTo>
                  <a:cubicBezTo>
                    <a:pt x="45509" y="28568"/>
                    <a:pt x="-1926" y="-6293"/>
                    <a:pt x="-3538" y="-4262"/>
                  </a:cubicBezTo>
                  <a:cubicBezTo>
                    <a:pt x="-5151" y="-2229"/>
                    <a:pt x="39679" y="35934"/>
                    <a:pt x="96614" y="80994"/>
                  </a:cubicBezTo>
                  <a:cubicBezTo>
                    <a:pt x="153522" y="126041"/>
                    <a:pt x="200969" y="160902"/>
                    <a:pt x="202582" y="158870"/>
                  </a:cubicBezTo>
                </a:path>
              </a:pathLst>
            </a:custGeom>
            <a:solidFill>
              <a:srgbClr val="DADBD8"/>
            </a:solidFill>
            <a:ln w="1270" cap="flat">
              <a:noFill/>
              <a:prstDash val="solid"/>
              <a:miter/>
            </a:ln>
          </p:spPr>
          <p:txBody>
            <a:bodyPr rtlCol="0" anchor="ctr"/>
            <a:lstStyle/>
            <a:p>
              <a:endParaRPr lang="fr-FR" dirty="0"/>
            </a:p>
          </p:txBody>
        </p:sp>
        <p:sp>
          <p:nvSpPr>
            <p:cNvPr id="29" name="Freeform: Shape 28">
              <a:extLst>
                <a:ext uri="{FF2B5EF4-FFF2-40B4-BE49-F238E27FC236}">
                  <a16:creationId xmlns:a16="http://schemas.microsoft.com/office/drawing/2014/main" id="{CA0B524F-A6D6-A511-B2B9-3273B77CA662}"/>
                </a:ext>
              </a:extLst>
            </p:cNvPr>
            <p:cNvSpPr/>
            <p:nvPr/>
          </p:nvSpPr>
          <p:spPr>
            <a:xfrm flipV="1">
              <a:off x="16809249" y="1769592"/>
              <a:ext cx="212191" cy="171983"/>
            </a:xfrm>
            <a:custGeom>
              <a:avLst/>
              <a:gdLst>
                <a:gd name="connsiteX0" fmla="*/ 208614 w 212191"/>
                <a:gd name="connsiteY0" fmla="*/ -3324 h 171983"/>
                <a:gd name="connsiteX1" fmla="*/ -3578 w 212191"/>
                <a:gd name="connsiteY1" fmla="*/ 168660 h 171983"/>
              </a:gdLst>
              <a:ahLst/>
              <a:cxnLst>
                <a:cxn ang="0">
                  <a:pos x="connsiteX0" y="connsiteY0"/>
                </a:cxn>
                <a:cxn ang="0">
                  <a:pos x="connsiteX1" y="connsiteY1"/>
                </a:cxn>
              </a:cxnLst>
              <a:rect l="l" t="t" r="r" b="b"/>
              <a:pathLst>
                <a:path w="212191" h="171983">
                  <a:moveTo>
                    <a:pt x="208614" y="-3324"/>
                  </a:moveTo>
                  <a:cubicBezTo>
                    <a:pt x="137888" y="54004"/>
                    <a:pt x="67162" y="111332"/>
                    <a:pt x="-3578" y="168660"/>
                  </a:cubicBezTo>
                </a:path>
              </a:pathLst>
            </a:custGeom>
            <a:solidFill>
              <a:srgbClr val="FFFFFF"/>
            </a:solidFill>
            <a:ln w="1270" cap="flat">
              <a:noFill/>
              <a:prstDash val="solid"/>
              <a:miter/>
            </a:ln>
          </p:spPr>
          <p:txBody>
            <a:bodyPr rtlCol="0" anchor="ctr"/>
            <a:lstStyle/>
            <a:p>
              <a:endParaRPr lang="fr-FR" dirty="0"/>
            </a:p>
          </p:txBody>
        </p:sp>
        <p:sp>
          <p:nvSpPr>
            <p:cNvPr id="30" name="Freeform: Shape 29">
              <a:extLst>
                <a:ext uri="{FF2B5EF4-FFF2-40B4-BE49-F238E27FC236}">
                  <a16:creationId xmlns:a16="http://schemas.microsoft.com/office/drawing/2014/main" id="{683BDA82-E1A1-64E9-96ED-4F6C55DF14BD}"/>
                </a:ext>
              </a:extLst>
            </p:cNvPr>
            <p:cNvSpPr/>
            <p:nvPr/>
          </p:nvSpPr>
          <p:spPr>
            <a:xfrm flipV="1">
              <a:off x="16809207" y="1769513"/>
              <a:ext cx="212276" cy="172141"/>
            </a:xfrm>
            <a:custGeom>
              <a:avLst/>
              <a:gdLst>
                <a:gd name="connsiteX0" fmla="*/ -3535 w 212276"/>
                <a:gd name="connsiteY0" fmla="*/ 168739 h 172141"/>
                <a:gd name="connsiteX1" fmla="*/ 105520 w 212276"/>
                <a:gd name="connsiteY1" fmla="*/ 86405 h 172141"/>
                <a:gd name="connsiteX2" fmla="*/ 208656 w 212276"/>
                <a:gd name="connsiteY2" fmla="*/ -3244 h 172141"/>
                <a:gd name="connsiteX3" fmla="*/ 99601 w 212276"/>
                <a:gd name="connsiteY3" fmla="*/ 79102 h 172141"/>
                <a:gd name="connsiteX4" fmla="*/ -3535 w 212276"/>
                <a:gd name="connsiteY4" fmla="*/ 168739 h 172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276" h="172141">
                  <a:moveTo>
                    <a:pt x="-3535" y="168739"/>
                  </a:moveTo>
                  <a:cubicBezTo>
                    <a:pt x="-1897" y="170758"/>
                    <a:pt x="46935" y="133890"/>
                    <a:pt x="105520" y="86405"/>
                  </a:cubicBezTo>
                  <a:cubicBezTo>
                    <a:pt x="164118" y="38894"/>
                    <a:pt x="210295" y="-1238"/>
                    <a:pt x="208656" y="-3244"/>
                  </a:cubicBezTo>
                  <a:cubicBezTo>
                    <a:pt x="207031" y="-5264"/>
                    <a:pt x="158212" y="31592"/>
                    <a:pt x="99601" y="79102"/>
                  </a:cubicBezTo>
                  <a:cubicBezTo>
                    <a:pt x="41016" y="126588"/>
                    <a:pt x="-5173" y="166720"/>
                    <a:pt x="-3535" y="168739"/>
                  </a:cubicBezTo>
                </a:path>
              </a:pathLst>
            </a:custGeom>
            <a:solidFill>
              <a:srgbClr val="DADBD8"/>
            </a:solidFill>
            <a:ln w="1270" cap="flat">
              <a:noFill/>
              <a:prstDash val="solid"/>
              <a:miter/>
            </a:ln>
          </p:spPr>
          <p:txBody>
            <a:bodyPr rtlCol="0" anchor="ctr"/>
            <a:lstStyle/>
            <a:p>
              <a:endParaRPr lang="fr-FR" dirty="0"/>
            </a:p>
          </p:txBody>
        </p:sp>
        <p:sp>
          <p:nvSpPr>
            <p:cNvPr id="31" name="Freeform: Shape 30">
              <a:extLst>
                <a:ext uri="{FF2B5EF4-FFF2-40B4-BE49-F238E27FC236}">
                  <a16:creationId xmlns:a16="http://schemas.microsoft.com/office/drawing/2014/main" id="{C803B61E-0E35-4934-A379-F8A0FDFDD368}"/>
                </a:ext>
              </a:extLst>
            </p:cNvPr>
            <p:cNvSpPr/>
            <p:nvPr/>
          </p:nvSpPr>
          <p:spPr>
            <a:xfrm flipV="1">
              <a:off x="15119725" y="1779946"/>
              <a:ext cx="204097" cy="161536"/>
            </a:xfrm>
            <a:custGeom>
              <a:avLst/>
              <a:gdLst>
                <a:gd name="connsiteX0" fmla="*/ -2379 w 204097"/>
                <a:gd name="connsiteY0" fmla="*/ -3234 h 161536"/>
                <a:gd name="connsiteX1" fmla="*/ 96706 w 204097"/>
                <a:gd name="connsiteY1" fmla="*/ 81145 h 161536"/>
                <a:gd name="connsiteX2" fmla="*/ 201633 w 204097"/>
                <a:gd name="connsiteY2" fmla="*/ 158132 h 161536"/>
                <a:gd name="connsiteX3" fmla="*/ 102548 w 204097"/>
                <a:gd name="connsiteY3" fmla="*/ 73754 h 161536"/>
                <a:gd name="connsiteX4" fmla="*/ -2379 w 204097"/>
                <a:gd name="connsiteY4" fmla="*/ -3234 h 161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097" h="161536">
                  <a:moveTo>
                    <a:pt x="-2379" y="-3234"/>
                  </a:moveTo>
                  <a:cubicBezTo>
                    <a:pt x="-3992" y="-1189"/>
                    <a:pt x="40369" y="36581"/>
                    <a:pt x="96706" y="81145"/>
                  </a:cubicBezTo>
                  <a:cubicBezTo>
                    <a:pt x="153056" y="125710"/>
                    <a:pt x="200021" y="160164"/>
                    <a:pt x="201633" y="158132"/>
                  </a:cubicBezTo>
                  <a:cubicBezTo>
                    <a:pt x="203246" y="156101"/>
                    <a:pt x="158885" y="118331"/>
                    <a:pt x="102548" y="73754"/>
                  </a:cubicBezTo>
                  <a:cubicBezTo>
                    <a:pt x="46211" y="29215"/>
                    <a:pt x="-766" y="-5266"/>
                    <a:pt x="-2379" y="-3234"/>
                  </a:cubicBezTo>
                </a:path>
              </a:pathLst>
            </a:custGeom>
            <a:solidFill>
              <a:srgbClr val="DADBD8"/>
            </a:solidFill>
            <a:ln w="1270" cap="flat">
              <a:noFill/>
              <a:prstDash val="solid"/>
              <a:miter/>
            </a:ln>
          </p:spPr>
          <p:txBody>
            <a:bodyPr rtlCol="0" anchor="ctr"/>
            <a:lstStyle/>
            <a:p>
              <a:endParaRPr lang="fr-FR" dirty="0"/>
            </a:p>
          </p:txBody>
        </p:sp>
        <p:sp>
          <p:nvSpPr>
            <p:cNvPr id="32" name="Freeform: Shape 31">
              <a:extLst>
                <a:ext uri="{FF2B5EF4-FFF2-40B4-BE49-F238E27FC236}">
                  <a16:creationId xmlns:a16="http://schemas.microsoft.com/office/drawing/2014/main" id="{55F69DB4-5B07-58F5-FB86-BA3E39BBA138}"/>
                </a:ext>
              </a:extLst>
            </p:cNvPr>
            <p:cNvSpPr/>
            <p:nvPr/>
          </p:nvSpPr>
          <p:spPr>
            <a:xfrm flipV="1">
              <a:off x="15628606" y="1098931"/>
              <a:ext cx="938123" cy="330403"/>
            </a:xfrm>
            <a:custGeom>
              <a:avLst/>
              <a:gdLst>
                <a:gd name="connsiteX0" fmla="*/ 935104 w 938123"/>
                <a:gd name="connsiteY0" fmla="*/ 326552 h 330403"/>
                <a:gd name="connsiteX1" fmla="*/ 935104 w 938123"/>
                <a:gd name="connsiteY1" fmla="*/ -3851 h 330403"/>
                <a:gd name="connsiteX2" fmla="*/ -3020 w 938123"/>
                <a:gd name="connsiteY2" fmla="*/ -3851 h 330403"/>
                <a:gd name="connsiteX3" fmla="*/ -3020 w 938123"/>
                <a:gd name="connsiteY3" fmla="*/ 326552 h 330403"/>
                <a:gd name="connsiteX4" fmla="*/ 935104 w 938123"/>
                <a:gd name="connsiteY4" fmla="*/ 326552 h 330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123" h="330403">
                  <a:moveTo>
                    <a:pt x="935104" y="326552"/>
                  </a:moveTo>
                  <a:lnTo>
                    <a:pt x="935104" y="-3851"/>
                  </a:lnTo>
                  <a:lnTo>
                    <a:pt x="-3020" y="-3851"/>
                  </a:lnTo>
                  <a:lnTo>
                    <a:pt x="-3020" y="326552"/>
                  </a:lnTo>
                  <a:lnTo>
                    <a:pt x="935104" y="326552"/>
                  </a:lnTo>
                </a:path>
              </a:pathLst>
            </a:custGeom>
            <a:solidFill>
              <a:srgbClr val="DADBD8"/>
            </a:solidFill>
            <a:ln w="1270" cap="flat">
              <a:noFill/>
              <a:prstDash val="solid"/>
              <a:miter/>
            </a:ln>
          </p:spPr>
          <p:txBody>
            <a:bodyPr rtlCol="0" anchor="ctr"/>
            <a:lstStyle/>
            <a:p>
              <a:endParaRPr lang="fr-FR" dirty="0"/>
            </a:p>
          </p:txBody>
        </p:sp>
      </p:grpSp>
      <p:grpSp>
        <p:nvGrpSpPr>
          <p:cNvPr id="89" name="Group 88">
            <a:extLst>
              <a:ext uri="{FF2B5EF4-FFF2-40B4-BE49-F238E27FC236}">
                <a16:creationId xmlns:a16="http://schemas.microsoft.com/office/drawing/2014/main" id="{2D1BC724-E513-B238-E419-B8731C27A10B}"/>
              </a:ext>
            </a:extLst>
          </p:cNvPr>
          <p:cNvGrpSpPr/>
          <p:nvPr/>
        </p:nvGrpSpPr>
        <p:grpSpPr>
          <a:xfrm>
            <a:off x="3419526" y="8879243"/>
            <a:ext cx="5567464" cy="3954524"/>
            <a:chOff x="3299484" y="8127252"/>
            <a:chExt cx="5567464" cy="3954524"/>
          </a:xfrm>
        </p:grpSpPr>
        <p:sp>
          <p:nvSpPr>
            <p:cNvPr id="90" name="Freeform: Shape 89">
              <a:extLst>
                <a:ext uri="{FF2B5EF4-FFF2-40B4-BE49-F238E27FC236}">
                  <a16:creationId xmlns:a16="http://schemas.microsoft.com/office/drawing/2014/main" id="{AD149C5B-9B5C-AEBD-9935-2D2DC2B7C785}"/>
                </a:ext>
              </a:extLst>
            </p:cNvPr>
            <p:cNvSpPr/>
            <p:nvPr/>
          </p:nvSpPr>
          <p:spPr>
            <a:xfrm flipV="1">
              <a:off x="3299484" y="11574307"/>
              <a:ext cx="5567464" cy="6617"/>
            </a:xfrm>
            <a:custGeom>
              <a:avLst/>
              <a:gdLst>
                <a:gd name="connsiteX0" fmla="*/ 5565559 w 5567464"/>
                <a:gd name="connsiteY0" fmla="*/ 3454 h 6617"/>
                <a:gd name="connsiteX1" fmla="*/ 2781961 w 5567464"/>
                <a:gd name="connsiteY1" fmla="*/ 140 h 6617"/>
                <a:gd name="connsiteX2" fmla="*/ -1906 w 5567464"/>
                <a:gd name="connsiteY2" fmla="*/ 3454 h 6617"/>
                <a:gd name="connsiteX3" fmla="*/ 2781961 w 5567464"/>
                <a:gd name="connsiteY3" fmla="*/ 6758 h 6617"/>
                <a:gd name="connsiteX4" fmla="*/ 5565559 w 5567464"/>
                <a:gd name="connsiteY4" fmla="*/ 3454 h 6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7464" h="6617">
                  <a:moveTo>
                    <a:pt x="5565559" y="3454"/>
                  </a:moveTo>
                  <a:cubicBezTo>
                    <a:pt x="5565559" y="1624"/>
                    <a:pt x="4319156" y="140"/>
                    <a:pt x="2781961" y="140"/>
                  </a:cubicBezTo>
                  <a:cubicBezTo>
                    <a:pt x="1244242" y="140"/>
                    <a:pt x="-1906" y="1624"/>
                    <a:pt x="-1906" y="3454"/>
                  </a:cubicBezTo>
                  <a:cubicBezTo>
                    <a:pt x="-1906" y="5285"/>
                    <a:pt x="1244242" y="6758"/>
                    <a:pt x="2781961" y="6758"/>
                  </a:cubicBezTo>
                  <a:cubicBezTo>
                    <a:pt x="4319156" y="6758"/>
                    <a:pt x="5565559" y="5285"/>
                    <a:pt x="5565559" y="3454"/>
                  </a:cubicBezTo>
                </a:path>
              </a:pathLst>
            </a:custGeom>
            <a:solidFill>
              <a:srgbClr val="040606"/>
            </a:solidFill>
            <a:ln w="1270" cap="flat">
              <a:noFill/>
              <a:prstDash val="solid"/>
              <a:miter/>
            </a:ln>
          </p:spPr>
          <p:txBody>
            <a:bodyPr rtlCol="0" anchor="ctr"/>
            <a:lstStyle/>
            <a:p>
              <a:endParaRPr lang="fr-FR" dirty="0"/>
            </a:p>
          </p:txBody>
        </p:sp>
        <p:sp>
          <p:nvSpPr>
            <p:cNvPr id="91" name="Freeform: Shape 90">
              <a:extLst>
                <a:ext uri="{FF2B5EF4-FFF2-40B4-BE49-F238E27FC236}">
                  <a16:creationId xmlns:a16="http://schemas.microsoft.com/office/drawing/2014/main" id="{67E29875-F6CC-489A-44D1-6C518379A4E4}"/>
                </a:ext>
              </a:extLst>
            </p:cNvPr>
            <p:cNvSpPr/>
            <p:nvPr/>
          </p:nvSpPr>
          <p:spPr>
            <a:xfrm flipV="1">
              <a:off x="3941027" y="10629504"/>
              <a:ext cx="2872758" cy="1449573"/>
            </a:xfrm>
            <a:custGeom>
              <a:avLst/>
              <a:gdLst>
                <a:gd name="connsiteX0" fmla="*/ 2857915 w 2872758"/>
                <a:gd name="connsiteY0" fmla="*/ 189037 h 1449573"/>
                <a:gd name="connsiteX1" fmla="*/ 1966197 w 2872758"/>
                <a:gd name="connsiteY1" fmla="*/ 475486 h 1449573"/>
                <a:gd name="connsiteX2" fmla="*/ 1958857 w 2872758"/>
                <a:gd name="connsiteY2" fmla="*/ 476364 h 1449573"/>
                <a:gd name="connsiteX3" fmla="*/ 1272854 w 2872758"/>
                <a:gd name="connsiteY3" fmla="*/ 425044 h 1449573"/>
                <a:gd name="connsiteX4" fmla="*/ 932659 w 2872758"/>
                <a:gd name="connsiteY4" fmla="*/ 1248990 h 1449573"/>
                <a:gd name="connsiteX5" fmla="*/ 798407 w 2872758"/>
                <a:gd name="connsiteY5" fmla="*/ 1352090 h 1449573"/>
                <a:gd name="connsiteX6" fmla="*/ 55805 w 2872758"/>
                <a:gd name="connsiteY6" fmla="*/ 1449068 h 1449573"/>
                <a:gd name="connsiteX7" fmla="*/ 2748 w 2872758"/>
                <a:gd name="connsiteY7" fmla="*/ 1378963 h 1449573"/>
                <a:gd name="connsiteX8" fmla="*/ 420990 w 2872758"/>
                <a:gd name="connsiteY8" fmla="*/ 403667 h 1449573"/>
                <a:gd name="connsiteX9" fmla="*/ 480700 w 2872758"/>
                <a:gd name="connsiteY9" fmla="*/ 347787 h 1449573"/>
                <a:gd name="connsiteX10" fmla="*/ 1330182 w 2872758"/>
                <a:gd name="connsiteY10" fmla="*/ 8939 h 1449573"/>
                <a:gd name="connsiteX11" fmla="*/ 1391434 w 2872758"/>
                <a:gd name="connsiteY11" fmla="*/ 759 h 1449573"/>
                <a:gd name="connsiteX12" fmla="*/ 1445713 w 2872758"/>
                <a:gd name="connsiteY12" fmla="*/ 6717 h 1449573"/>
                <a:gd name="connsiteX13" fmla="*/ 2854029 w 2872758"/>
                <a:gd name="connsiteY13" fmla="*/ 151458 h 1449573"/>
                <a:gd name="connsiteX14" fmla="*/ 2857915 w 2872758"/>
                <a:gd name="connsiteY14" fmla="*/ 189037 h 144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72758" h="1449573">
                  <a:moveTo>
                    <a:pt x="2857915" y="189037"/>
                  </a:moveTo>
                  <a:lnTo>
                    <a:pt x="1966197" y="475486"/>
                  </a:lnTo>
                  <a:cubicBezTo>
                    <a:pt x="1963823" y="476250"/>
                    <a:pt x="1961333" y="476537"/>
                    <a:pt x="1958857" y="476364"/>
                  </a:cubicBezTo>
                  <a:lnTo>
                    <a:pt x="1272854" y="425044"/>
                  </a:lnTo>
                  <a:cubicBezTo>
                    <a:pt x="1152382" y="716657"/>
                    <a:pt x="1001391" y="1082214"/>
                    <a:pt x="932659" y="1248990"/>
                  </a:cubicBezTo>
                  <a:cubicBezTo>
                    <a:pt x="909608" y="1304948"/>
                    <a:pt x="858402" y="1344242"/>
                    <a:pt x="798407" y="1352090"/>
                  </a:cubicBezTo>
                  <a:lnTo>
                    <a:pt x="55805" y="1449068"/>
                  </a:lnTo>
                  <a:cubicBezTo>
                    <a:pt x="16932" y="1454148"/>
                    <a:pt x="-12700" y="1414993"/>
                    <a:pt x="2748" y="1378963"/>
                  </a:cubicBezTo>
                  <a:lnTo>
                    <a:pt x="420990" y="403667"/>
                  </a:lnTo>
                  <a:cubicBezTo>
                    <a:pt x="432211" y="377508"/>
                    <a:pt x="453856" y="357247"/>
                    <a:pt x="480700" y="347787"/>
                  </a:cubicBezTo>
                  <a:lnTo>
                    <a:pt x="1330182" y="8939"/>
                  </a:lnTo>
                  <a:cubicBezTo>
                    <a:pt x="1349612" y="1191"/>
                    <a:pt x="1370656" y="-1612"/>
                    <a:pt x="1391434" y="759"/>
                  </a:cubicBezTo>
                  <a:lnTo>
                    <a:pt x="1445713" y="6717"/>
                  </a:lnTo>
                  <a:cubicBezTo>
                    <a:pt x="1634029" y="26362"/>
                    <a:pt x="2562805" y="121181"/>
                    <a:pt x="2854029" y="151458"/>
                  </a:cubicBezTo>
                  <a:cubicBezTo>
                    <a:pt x="2874819" y="153605"/>
                    <a:pt x="2877804" y="182651"/>
                    <a:pt x="2857915" y="189037"/>
                  </a:cubicBezTo>
                </a:path>
              </a:pathLst>
            </a:custGeom>
            <a:solidFill>
              <a:srgbClr val="DADBD8"/>
            </a:solidFill>
            <a:ln w="1270" cap="flat">
              <a:noFill/>
              <a:prstDash val="solid"/>
              <a:miter/>
            </a:ln>
          </p:spPr>
          <p:txBody>
            <a:bodyPr rtlCol="0" anchor="ctr"/>
            <a:lstStyle/>
            <a:p>
              <a:endParaRPr lang="fr-FR" dirty="0"/>
            </a:p>
          </p:txBody>
        </p:sp>
        <p:sp>
          <p:nvSpPr>
            <p:cNvPr id="92" name="Freeform: Shape 91">
              <a:extLst>
                <a:ext uri="{FF2B5EF4-FFF2-40B4-BE49-F238E27FC236}">
                  <a16:creationId xmlns:a16="http://schemas.microsoft.com/office/drawing/2014/main" id="{DCC8C42A-0542-3E9D-3F69-0DD1E8B0CD8B}"/>
                </a:ext>
              </a:extLst>
            </p:cNvPr>
            <p:cNvSpPr/>
            <p:nvPr/>
          </p:nvSpPr>
          <p:spPr>
            <a:xfrm flipV="1">
              <a:off x="3937725" y="10626204"/>
              <a:ext cx="2876432" cy="1455572"/>
            </a:xfrm>
            <a:custGeom>
              <a:avLst/>
              <a:gdLst>
                <a:gd name="connsiteX0" fmla="*/ 2861219 w 2876432"/>
                <a:gd name="connsiteY0" fmla="*/ 191736 h 1455572"/>
                <a:gd name="connsiteX1" fmla="*/ 2865550 w 2876432"/>
                <a:gd name="connsiteY1" fmla="*/ 189920 h 1455572"/>
                <a:gd name="connsiteX2" fmla="*/ 2874097 w 2876432"/>
                <a:gd name="connsiteY2" fmla="*/ 179165 h 1455572"/>
                <a:gd name="connsiteX3" fmla="*/ 2867963 w 2876432"/>
                <a:gd name="connsiteY3" fmla="*/ 157957 h 1455572"/>
                <a:gd name="connsiteX4" fmla="*/ 2853942 w 2876432"/>
                <a:gd name="connsiteY4" fmla="*/ 153219 h 1455572"/>
                <a:gd name="connsiteX5" fmla="*/ 2837127 w 2876432"/>
                <a:gd name="connsiteY5" fmla="*/ 151414 h 1455572"/>
                <a:gd name="connsiteX6" fmla="*/ 2628466 w 2876432"/>
                <a:gd name="connsiteY6" fmla="*/ 129327 h 1455572"/>
                <a:gd name="connsiteX7" fmla="*/ 1860942 w 2876432"/>
                <a:gd name="connsiteY7" fmla="*/ 49407 h 1455572"/>
                <a:gd name="connsiteX8" fmla="*/ 1606599 w 2876432"/>
                <a:gd name="connsiteY8" fmla="*/ 23044 h 1455572"/>
                <a:gd name="connsiteX9" fmla="*/ 1471306 w 2876432"/>
                <a:gd name="connsiteY9" fmla="*/ 9049 h 1455572"/>
                <a:gd name="connsiteX10" fmla="*/ 1401773 w 2876432"/>
                <a:gd name="connsiteY10" fmla="*/ 1519 h 1455572"/>
                <a:gd name="connsiteX11" fmla="*/ 1330590 w 2876432"/>
                <a:gd name="connsiteY11" fmla="*/ 9833 h 1455572"/>
                <a:gd name="connsiteX12" fmla="*/ 762430 w 2876432"/>
                <a:gd name="connsiteY12" fmla="*/ 236151 h 1455572"/>
                <a:gd name="connsiteX13" fmla="*/ 610552 w 2876432"/>
                <a:gd name="connsiteY13" fmla="*/ 296650 h 1455572"/>
                <a:gd name="connsiteX14" fmla="*/ 533281 w 2876432"/>
                <a:gd name="connsiteY14" fmla="*/ 327447 h 1455572"/>
                <a:gd name="connsiteX15" fmla="*/ 494328 w 2876432"/>
                <a:gd name="connsiteY15" fmla="*/ 342979 h 1455572"/>
                <a:gd name="connsiteX16" fmla="*/ 474603 w 2876432"/>
                <a:gd name="connsiteY16" fmla="*/ 350908 h 1455572"/>
                <a:gd name="connsiteX17" fmla="*/ 455835 w 2876432"/>
                <a:gd name="connsiteY17" fmla="*/ 361842 h 1455572"/>
                <a:gd name="connsiteX18" fmla="*/ 426888 w 2876432"/>
                <a:gd name="connsiteY18" fmla="*/ 394162 h 1455572"/>
                <a:gd name="connsiteX19" fmla="*/ 409272 w 2876432"/>
                <a:gd name="connsiteY19" fmla="*/ 433344 h 1455572"/>
                <a:gd name="connsiteX20" fmla="*/ 375414 w 2876432"/>
                <a:gd name="connsiteY20" fmla="*/ 512232 h 1455572"/>
                <a:gd name="connsiteX21" fmla="*/ 306719 w 2876432"/>
                <a:gd name="connsiteY21" fmla="*/ 672307 h 1455572"/>
                <a:gd name="connsiteX22" fmla="*/ 20686 w 2876432"/>
                <a:gd name="connsiteY22" fmla="*/ 1339143 h 1455572"/>
                <a:gd name="connsiteX23" fmla="*/ 7252 w 2876432"/>
                <a:gd name="connsiteY23" fmla="*/ 1370462 h 1455572"/>
                <a:gd name="connsiteX24" fmla="*/ -1245 w 2876432"/>
                <a:gd name="connsiteY24" fmla="*/ 1404523 h 1455572"/>
                <a:gd name="connsiteX25" fmla="*/ 43066 w 2876432"/>
                <a:gd name="connsiteY25" fmla="*/ 1454650 h 1455572"/>
                <a:gd name="connsiteX26" fmla="*/ 52020 w 2876432"/>
                <a:gd name="connsiteY26" fmla="*/ 1455513 h 1455572"/>
                <a:gd name="connsiteX27" fmla="*/ 60885 w 2876432"/>
                <a:gd name="connsiteY27" fmla="*/ 1454878 h 1455572"/>
                <a:gd name="connsiteX28" fmla="*/ 77614 w 2876432"/>
                <a:gd name="connsiteY28" fmla="*/ 1452694 h 1455572"/>
                <a:gd name="connsiteX29" fmla="*/ 111020 w 2876432"/>
                <a:gd name="connsiteY29" fmla="*/ 1448325 h 1455572"/>
                <a:gd name="connsiteX30" fmla="*/ 177582 w 2876432"/>
                <a:gd name="connsiteY30" fmla="*/ 1439626 h 1455572"/>
                <a:gd name="connsiteX31" fmla="*/ 440317 w 2876432"/>
                <a:gd name="connsiteY31" fmla="*/ 1405285 h 1455572"/>
                <a:gd name="connsiteX32" fmla="*/ 696898 w 2876432"/>
                <a:gd name="connsiteY32" fmla="*/ 1371732 h 1455572"/>
                <a:gd name="connsiteX33" fmla="*/ 759991 w 2876432"/>
                <a:gd name="connsiteY33" fmla="*/ 1363477 h 1455572"/>
                <a:gd name="connsiteX34" fmla="*/ 822805 w 2876432"/>
                <a:gd name="connsiteY34" fmla="*/ 1353901 h 1455572"/>
                <a:gd name="connsiteX35" fmla="*/ 923885 w 2876432"/>
                <a:gd name="connsiteY35" fmla="*/ 1281320 h 1455572"/>
                <a:gd name="connsiteX36" fmla="*/ 950402 w 2876432"/>
                <a:gd name="connsiteY36" fmla="*/ 1224986 h 1455572"/>
                <a:gd name="connsiteX37" fmla="*/ 973770 w 2876432"/>
                <a:gd name="connsiteY37" fmla="*/ 1168331 h 1455572"/>
                <a:gd name="connsiteX38" fmla="*/ 1019935 w 2876432"/>
                <a:gd name="connsiteY38" fmla="*/ 1056417 h 1455572"/>
                <a:gd name="connsiteX39" fmla="*/ 1109800 w 2876432"/>
                <a:gd name="connsiteY39" fmla="*/ 838523 h 1455572"/>
                <a:gd name="connsiteX40" fmla="*/ 1278723 w 2876432"/>
                <a:gd name="connsiteY40" fmla="*/ 428795 h 1455572"/>
                <a:gd name="connsiteX41" fmla="*/ 1275954 w 2876432"/>
                <a:gd name="connsiteY41" fmla="*/ 430496 h 1455572"/>
                <a:gd name="connsiteX42" fmla="*/ 1944190 w 2876432"/>
                <a:gd name="connsiteY42" fmla="*/ 479962 h 1455572"/>
                <a:gd name="connsiteX43" fmla="*/ 1962821 w 2876432"/>
                <a:gd name="connsiteY43" fmla="*/ 481321 h 1455572"/>
                <a:gd name="connsiteX44" fmla="*/ 1972600 w 2876432"/>
                <a:gd name="connsiteY44" fmla="*/ 479530 h 1455572"/>
                <a:gd name="connsiteX45" fmla="*/ 1981350 w 2876432"/>
                <a:gd name="connsiteY45" fmla="*/ 476702 h 1455572"/>
                <a:gd name="connsiteX46" fmla="*/ 2016009 w 2876432"/>
                <a:gd name="connsiteY46" fmla="*/ 465526 h 1455572"/>
                <a:gd name="connsiteX47" fmla="*/ 2083560 w 2876432"/>
                <a:gd name="connsiteY47" fmla="*/ 443741 h 1455572"/>
                <a:gd name="connsiteX48" fmla="*/ 2211322 w 2876432"/>
                <a:gd name="connsiteY48" fmla="*/ 402531 h 1455572"/>
                <a:gd name="connsiteX49" fmla="*/ 2436099 w 2876432"/>
                <a:gd name="connsiteY49" fmla="*/ 329962 h 1455572"/>
                <a:gd name="connsiteX50" fmla="*/ 2750424 w 2876432"/>
                <a:gd name="connsiteY50" fmla="*/ 228198 h 1455572"/>
                <a:gd name="connsiteX51" fmla="*/ 2833012 w 2876432"/>
                <a:gd name="connsiteY51" fmla="*/ 201251 h 1455572"/>
                <a:gd name="connsiteX52" fmla="*/ 2861219 w 2876432"/>
                <a:gd name="connsiteY52" fmla="*/ 191736 h 1455572"/>
                <a:gd name="connsiteX53" fmla="*/ 2832746 w 2876432"/>
                <a:gd name="connsiteY53" fmla="*/ 200422 h 1455572"/>
                <a:gd name="connsiteX54" fmla="*/ 2749916 w 2876432"/>
                <a:gd name="connsiteY54" fmla="*/ 226611 h 1455572"/>
                <a:gd name="connsiteX55" fmla="*/ 2435134 w 2876432"/>
                <a:gd name="connsiteY55" fmla="*/ 326927 h 1455572"/>
                <a:gd name="connsiteX56" fmla="*/ 2210141 w 2876432"/>
                <a:gd name="connsiteY56" fmla="*/ 398851 h 1455572"/>
                <a:gd name="connsiteX57" fmla="*/ 2082277 w 2876432"/>
                <a:gd name="connsiteY57" fmla="*/ 439753 h 1455572"/>
                <a:gd name="connsiteX58" fmla="*/ 2014688 w 2876432"/>
                <a:gd name="connsiteY58" fmla="*/ 461383 h 1455572"/>
                <a:gd name="connsiteX59" fmla="*/ 1980004 w 2876432"/>
                <a:gd name="connsiteY59" fmla="*/ 472485 h 1455572"/>
                <a:gd name="connsiteX60" fmla="*/ 1962986 w 2876432"/>
                <a:gd name="connsiteY60" fmla="*/ 476865 h 1455572"/>
                <a:gd name="connsiteX61" fmla="*/ 1944520 w 2876432"/>
                <a:gd name="connsiteY61" fmla="*/ 475481 h 1455572"/>
                <a:gd name="connsiteX62" fmla="*/ 1276373 w 2876432"/>
                <a:gd name="connsiteY62" fmla="*/ 424985 h 1455572"/>
                <a:gd name="connsiteX63" fmla="*/ 1274379 w 2876432"/>
                <a:gd name="connsiteY63" fmla="*/ 424821 h 1455572"/>
                <a:gd name="connsiteX64" fmla="*/ 1273605 w 2876432"/>
                <a:gd name="connsiteY64" fmla="*/ 426686 h 1455572"/>
                <a:gd name="connsiteX65" fmla="*/ 1104263 w 2876432"/>
                <a:gd name="connsiteY65" fmla="*/ 836236 h 1455572"/>
                <a:gd name="connsiteX66" fmla="*/ 1014220 w 2876432"/>
                <a:gd name="connsiteY66" fmla="*/ 1054067 h 1455572"/>
                <a:gd name="connsiteX67" fmla="*/ 967992 w 2876432"/>
                <a:gd name="connsiteY67" fmla="*/ 1165955 h 1455572"/>
                <a:gd name="connsiteX68" fmla="*/ 944586 w 2876432"/>
                <a:gd name="connsiteY68" fmla="*/ 1222584 h 1455572"/>
                <a:gd name="connsiteX69" fmla="*/ 918576 w 2876432"/>
                <a:gd name="connsiteY69" fmla="*/ 1277853 h 1455572"/>
                <a:gd name="connsiteX70" fmla="*/ 821205 w 2876432"/>
                <a:gd name="connsiteY70" fmla="*/ 1347716 h 1455572"/>
                <a:gd name="connsiteX71" fmla="*/ 759166 w 2876432"/>
                <a:gd name="connsiteY71" fmla="*/ 1357101 h 1455572"/>
                <a:gd name="connsiteX72" fmla="*/ 696059 w 2876432"/>
                <a:gd name="connsiteY72" fmla="*/ 1365331 h 1455572"/>
                <a:gd name="connsiteX73" fmla="*/ 439469 w 2876432"/>
                <a:gd name="connsiteY73" fmla="*/ 1398795 h 1455572"/>
                <a:gd name="connsiteX74" fmla="*/ 176729 w 2876432"/>
                <a:gd name="connsiteY74" fmla="*/ 1433085 h 1455572"/>
                <a:gd name="connsiteX75" fmla="*/ 110163 w 2876432"/>
                <a:gd name="connsiteY75" fmla="*/ 1441772 h 1455572"/>
                <a:gd name="connsiteX76" fmla="*/ 76760 w 2876432"/>
                <a:gd name="connsiteY76" fmla="*/ 1446128 h 1455572"/>
                <a:gd name="connsiteX77" fmla="*/ 44207 w 2876432"/>
                <a:gd name="connsiteY77" fmla="*/ 1448135 h 1455572"/>
                <a:gd name="connsiteX78" fmla="*/ 5357 w 2876432"/>
                <a:gd name="connsiteY78" fmla="*/ 1404155 h 1455572"/>
                <a:gd name="connsiteX79" fmla="*/ 13339 w 2876432"/>
                <a:gd name="connsiteY79" fmla="*/ 1373065 h 1455572"/>
                <a:gd name="connsiteX80" fmla="*/ 26769 w 2876432"/>
                <a:gd name="connsiteY80" fmla="*/ 1341747 h 1455572"/>
                <a:gd name="connsiteX81" fmla="*/ 312682 w 2876432"/>
                <a:gd name="connsiteY81" fmla="*/ 674871 h 1455572"/>
                <a:gd name="connsiteX82" fmla="*/ 381298 w 2876432"/>
                <a:gd name="connsiteY82" fmla="*/ 514762 h 1455572"/>
                <a:gd name="connsiteX83" fmla="*/ 415122 w 2876432"/>
                <a:gd name="connsiteY83" fmla="*/ 435843 h 1455572"/>
                <a:gd name="connsiteX84" fmla="*/ 432380 w 2876432"/>
                <a:gd name="connsiteY84" fmla="*/ 397327 h 1455572"/>
                <a:gd name="connsiteX85" fmla="*/ 459572 w 2876432"/>
                <a:gd name="connsiteY85" fmla="*/ 366932 h 1455572"/>
                <a:gd name="connsiteX86" fmla="*/ 477198 w 2876432"/>
                <a:gd name="connsiteY86" fmla="*/ 356647 h 1455572"/>
                <a:gd name="connsiteX87" fmla="*/ 496540 w 2876432"/>
                <a:gd name="connsiteY87" fmla="*/ 348874 h 1455572"/>
                <a:gd name="connsiteX88" fmla="*/ 535488 w 2876432"/>
                <a:gd name="connsiteY88" fmla="*/ 333316 h 1455572"/>
                <a:gd name="connsiteX89" fmla="*/ 612755 w 2876432"/>
                <a:gd name="connsiteY89" fmla="*/ 302469 h 1455572"/>
                <a:gd name="connsiteX90" fmla="*/ 764614 w 2876432"/>
                <a:gd name="connsiteY90" fmla="*/ 241827 h 1455572"/>
                <a:gd name="connsiteX91" fmla="*/ 1332622 w 2876432"/>
                <a:gd name="connsiteY91" fmla="*/ 14938 h 1455572"/>
                <a:gd name="connsiteX92" fmla="*/ 1401163 w 2876432"/>
                <a:gd name="connsiteY92" fmla="*/ 6876 h 1455572"/>
                <a:gd name="connsiteX93" fmla="*/ 1470734 w 2876432"/>
                <a:gd name="connsiteY93" fmla="*/ 14318 h 1455572"/>
                <a:gd name="connsiteX94" fmla="*/ 1606065 w 2876432"/>
                <a:gd name="connsiteY94" fmla="*/ 28124 h 1455572"/>
                <a:gd name="connsiteX95" fmla="*/ 1860446 w 2876432"/>
                <a:gd name="connsiteY95" fmla="*/ 54055 h 1455572"/>
                <a:gd name="connsiteX96" fmla="*/ 2628212 w 2876432"/>
                <a:gd name="connsiteY96" fmla="*/ 131907 h 1455572"/>
                <a:gd name="connsiteX97" fmla="*/ 2836987 w 2876432"/>
                <a:gd name="connsiteY97" fmla="*/ 152739 h 1455572"/>
                <a:gd name="connsiteX98" fmla="*/ 2853840 w 2876432"/>
                <a:gd name="connsiteY98" fmla="*/ 154384 h 1455572"/>
                <a:gd name="connsiteX99" fmla="*/ 2867315 w 2876432"/>
                <a:gd name="connsiteY99" fmla="*/ 158741 h 1455572"/>
                <a:gd name="connsiteX100" fmla="*/ 2873449 w 2876432"/>
                <a:gd name="connsiteY100" fmla="*/ 178972 h 1455572"/>
                <a:gd name="connsiteX101" fmla="*/ 2865384 w 2876432"/>
                <a:gd name="connsiteY101" fmla="*/ 189627 h 1455572"/>
                <a:gd name="connsiteX102" fmla="*/ 2861219 w 2876432"/>
                <a:gd name="connsiteY102" fmla="*/ 191736 h 145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2876432" h="1455572">
                  <a:moveTo>
                    <a:pt x="2861219" y="191736"/>
                  </a:moveTo>
                  <a:cubicBezTo>
                    <a:pt x="2861219" y="191736"/>
                    <a:pt x="2862794" y="191368"/>
                    <a:pt x="2865550" y="189920"/>
                  </a:cubicBezTo>
                  <a:cubicBezTo>
                    <a:pt x="2868280" y="188526"/>
                    <a:pt x="2872281" y="185223"/>
                    <a:pt x="2874097" y="179165"/>
                  </a:cubicBezTo>
                  <a:cubicBezTo>
                    <a:pt x="2876053" y="173410"/>
                    <a:pt x="2875240" y="164193"/>
                    <a:pt x="2867963" y="157957"/>
                  </a:cubicBezTo>
                  <a:cubicBezTo>
                    <a:pt x="2864432" y="154792"/>
                    <a:pt x="2859149" y="153546"/>
                    <a:pt x="2853942" y="153219"/>
                  </a:cubicBezTo>
                  <a:cubicBezTo>
                    <a:pt x="2848697" y="152648"/>
                    <a:pt x="2843096" y="152063"/>
                    <a:pt x="2837127" y="151414"/>
                  </a:cubicBezTo>
                  <a:cubicBezTo>
                    <a:pt x="2789312" y="146348"/>
                    <a:pt x="2719004" y="138917"/>
                    <a:pt x="2628466" y="129327"/>
                  </a:cubicBezTo>
                  <a:cubicBezTo>
                    <a:pt x="2447136" y="110456"/>
                    <a:pt x="2184931" y="83151"/>
                    <a:pt x="1860942" y="49407"/>
                  </a:cubicBezTo>
                  <a:cubicBezTo>
                    <a:pt x="1779916" y="41003"/>
                    <a:pt x="1695041" y="32212"/>
                    <a:pt x="1606599" y="23044"/>
                  </a:cubicBezTo>
                  <a:cubicBezTo>
                    <a:pt x="1562377" y="18470"/>
                    <a:pt x="1517267" y="13812"/>
                    <a:pt x="1471306" y="9049"/>
                  </a:cubicBezTo>
                  <a:cubicBezTo>
                    <a:pt x="1448331" y="6559"/>
                    <a:pt x="1425154" y="4044"/>
                    <a:pt x="1401773" y="1519"/>
                  </a:cubicBezTo>
                  <a:cubicBezTo>
                    <a:pt x="1378342" y="-2063"/>
                    <a:pt x="1353056" y="348"/>
                    <a:pt x="1330590" y="9833"/>
                  </a:cubicBezTo>
                  <a:cubicBezTo>
                    <a:pt x="1152637" y="80715"/>
                    <a:pt x="962505" y="156443"/>
                    <a:pt x="762430" y="236151"/>
                  </a:cubicBezTo>
                  <a:cubicBezTo>
                    <a:pt x="712417" y="256075"/>
                    <a:pt x="661782" y="276246"/>
                    <a:pt x="610552" y="296650"/>
                  </a:cubicBezTo>
                  <a:cubicBezTo>
                    <a:pt x="584943" y="306864"/>
                    <a:pt x="559181" y="317139"/>
                    <a:pt x="533281" y="327447"/>
                  </a:cubicBezTo>
                  <a:cubicBezTo>
                    <a:pt x="520332" y="332606"/>
                    <a:pt x="507350" y="337786"/>
                    <a:pt x="494328" y="342979"/>
                  </a:cubicBezTo>
                  <a:cubicBezTo>
                    <a:pt x="487843" y="345659"/>
                    <a:pt x="481285" y="347986"/>
                    <a:pt x="474603" y="350908"/>
                  </a:cubicBezTo>
                  <a:cubicBezTo>
                    <a:pt x="467994" y="353879"/>
                    <a:pt x="461694" y="357550"/>
                    <a:pt x="455835" y="361842"/>
                  </a:cubicBezTo>
                  <a:cubicBezTo>
                    <a:pt x="444108" y="370424"/>
                    <a:pt x="434172" y="381501"/>
                    <a:pt x="426888" y="394162"/>
                  </a:cubicBezTo>
                  <a:cubicBezTo>
                    <a:pt x="419775" y="407169"/>
                    <a:pt x="415185" y="420272"/>
                    <a:pt x="409272" y="433344"/>
                  </a:cubicBezTo>
                  <a:cubicBezTo>
                    <a:pt x="398040" y="459517"/>
                    <a:pt x="386755" y="485805"/>
                    <a:pt x="375414" y="512232"/>
                  </a:cubicBezTo>
                  <a:cubicBezTo>
                    <a:pt x="352728" y="565091"/>
                    <a:pt x="329827" y="618470"/>
                    <a:pt x="306719" y="672307"/>
                  </a:cubicBezTo>
                  <a:cubicBezTo>
                    <a:pt x="214332" y="887710"/>
                    <a:pt x="118665" y="1110735"/>
                    <a:pt x="20686" y="1339143"/>
                  </a:cubicBezTo>
                  <a:lnTo>
                    <a:pt x="7252" y="1370462"/>
                  </a:lnTo>
                  <a:cubicBezTo>
                    <a:pt x="2763" y="1380393"/>
                    <a:pt x="-2456" y="1392344"/>
                    <a:pt x="-1245" y="1404523"/>
                  </a:cubicBezTo>
                  <a:cubicBezTo>
                    <a:pt x="-377" y="1428920"/>
                    <a:pt x="19153" y="1450726"/>
                    <a:pt x="43066" y="1454650"/>
                  </a:cubicBezTo>
                  <a:cubicBezTo>
                    <a:pt x="46007" y="1455272"/>
                    <a:pt x="49039" y="1455247"/>
                    <a:pt x="52020" y="1455513"/>
                  </a:cubicBezTo>
                  <a:cubicBezTo>
                    <a:pt x="54967" y="1455310"/>
                    <a:pt x="58088" y="1455234"/>
                    <a:pt x="60885" y="1454878"/>
                  </a:cubicBezTo>
                  <a:lnTo>
                    <a:pt x="77614" y="1452694"/>
                  </a:lnTo>
                  <a:lnTo>
                    <a:pt x="111020" y="1448325"/>
                  </a:lnTo>
                  <a:cubicBezTo>
                    <a:pt x="133260" y="1445417"/>
                    <a:pt x="155451" y="1442521"/>
                    <a:pt x="177582" y="1439626"/>
                  </a:cubicBezTo>
                  <a:cubicBezTo>
                    <a:pt x="266105" y="1428056"/>
                    <a:pt x="353730" y="1416601"/>
                    <a:pt x="440317" y="1405285"/>
                  </a:cubicBezTo>
                  <a:cubicBezTo>
                    <a:pt x="526916" y="1393957"/>
                    <a:pt x="612477" y="1382768"/>
                    <a:pt x="696898" y="1371732"/>
                  </a:cubicBezTo>
                  <a:cubicBezTo>
                    <a:pt x="718005" y="1368963"/>
                    <a:pt x="739036" y="1366220"/>
                    <a:pt x="759991" y="1363477"/>
                  </a:cubicBezTo>
                  <a:cubicBezTo>
                    <a:pt x="780934" y="1360352"/>
                    <a:pt x="801825" y="1358981"/>
                    <a:pt x="822805" y="1353901"/>
                  </a:cubicBezTo>
                  <a:cubicBezTo>
                    <a:pt x="864296" y="1343284"/>
                    <a:pt x="900949" y="1316677"/>
                    <a:pt x="923885" y="1281320"/>
                  </a:cubicBezTo>
                  <a:cubicBezTo>
                    <a:pt x="935670" y="1263606"/>
                    <a:pt x="942452" y="1243718"/>
                    <a:pt x="950402" y="1224986"/>
                  </a:cubicBezTo>
                  <a:cubicBezTo>
                    <a:pt x="958225" y="1206035"/>
                    <a:pt x="966011" y="1187138"/>
                    <a:pt x="973770" y="1168331"/>
                  </a:cubicBezTo>
                  <a:cubicBezTo>
                    <a:pt x="989290" y="1130712"/>
                    <a:pt x="1004682" y="1093411"/>
                    <a:pt x="1019935" y="1056417"/>
                  </a:cubicBezTo>
                  <a:cubicBezTo>
                    <a:pt x="1050440" y="982450"/>
                    <a:pt x="1080412" y="909782"/>
                    <a:pt x="1109800" y="838523"/>
                  </a:cubicBezTo>
                  <a:cubicBezTo>
                    <a:pt x="1168563" y="696005"/>
                    <a:pt x="1224989" y="559123"/>
                    <a:pt x="1278723" y="428795"/>
                  </a:cubicBezTo>
                  <a:lnTo>
                    <a:pt x="1275954" y="430496"/>
                  </a:lnTo>
                  <a:cubicBezTo>
                    <a:pt x="1521242" y="448657"/>
                    <a:pt x="1745600" y="465272"/>
                    <a:pt x="1944190" y="479962"/>
                  </a:cubicBezTo>
                  <a:cubicBezTo>
                    <a:pt x="1950426" y="480423"/>
                    <a:pt x="1956636" y="480879"/>
                    <a:pt x="1962821" y="481321"/>
                  </a:cubicBezTo>
                  <a:cubicBezTo>
                    <a:pt x="1966199" y="481549"/>
                    <a:pt x="1969882" y="480498"/>
                    <a:pt x="1972600" y="479530"/>
                  </a:cubicBezTo>
                  <a:lnTo>
                    <a:pt x="1981350" y="476702"/>
                  </a:lnTo>
                  <a:cubicBezTo>
                    <a:pt x="1993009" y="472941"/>
                    <a:pt x="2004553" y="469221"/>
                    <a:pt x="2016009" y="465526"/>
                  </a:cubicBezTo>
                  <a:cubicBezTo>
                    <a:pt x="2038932" y="458133"/>
                    <a:pt x="2061437" y="450880"/>
                    <a:pt x="2083560" y="443741"/>
                  </a:cubicBezTo>
                  <a:cubicBezTo>
                    <a:pt x="2127781" y="429479"/>
                    <a:pt x="2170390" y="415742"/>
                    <a:pt x="2211322" y="402531"/>
                  </a:cubicBezTo>
                  <a:cubicBezTo>
                    <a:pt x="2293174" y="376114"/>
                    <a:pt x="2368281" y="351861"/>
                    <a:pt x="2436099" y="329962"/>
                  </a:cubicBezTo>
                  <a:cubicBezTo>
                    <a:pt x="2571608" y="286097"/>
                    <a:pt x="2677895" y="251679"/>
                    <a:pt x="2750424" y="228198"/>
                  </a:cubicBezTo>
                  <a:cubicBezTo>
                    <a:pt x="2786543" y="216411"/>
                    <a:pt x="2814229" y="207373"/>
                    <a:pt x="2833012" y="201251"/>
                  </a:cubicBezTo>
                  <a:cubicBezTo>
                    <a:pt x="2851669" y="195089"/>
                    <a:pt x="2861219" y="191736"/>
                    <a:pt x="2861219" y="191736"/>
                  </a:cubicBezTo>
                  <a:cubicBezTo>
                    <a:pt x="2861219" y="191736"/>
                    <a:pt x="2851491" y="194543"/>
                    <a:pt x="2832746" y="200422"/>
                  </a:cubicBezTo>
                  <a:cubicBezTo>
                    <a:pt x="2813912" y="206381"/>
                    <a:pt x="2786137" y="215157"/>
                    <a:pt x="2749916" y="226611"/>
                  </a:cubicBezTo>
                  <a:cubicBezTo>
                    <a:pt x="2677272" y="249749"/>
                    <a:pt x="2570833" y="283687"/>
                    <a:pt x="2435134" y="326927"/>
                  </a:cubicBezTo>
                  <a:cubicBezTo>
                    <a:pt x="2367252" y="348621"/>
                    <a:pt x="2292056" y="372661"/>
                    <a:pt x="2210141" y="398851"/>
                  </a:cubicBezTo>
                  <a:cubicBezTo>
                    <a:pt x="2169171" y="411942"/>
                    <a:pt x="2126524" y="425609"/>
                    <a:pt x="2082277" y="439753"/>
                  </a:cubicBezTo>
                  <a:cubicBezTo>
                    <a:pt x="2060141" y="446827"/>
                    <a:pt x="2037611" y="454055"/>
                    <a:pt x="2014688" y="461383"/>
                  </a:cubicBezTo>
                  <a:cubicBezTo>
                    <a:pt x="2003220" y="465053"/>
                    <a:pt x="1991663" y="468750"/>
                    <a:pt x="1980004" y="472485"/>
                  </a:cubicBezTo>
                  <a:cubicBezTo>
                    <a:pt x="1974137" y="474018"/>
                    <a:pt x="1968231" y="477094"/>
                    <a:pt x="1962986" y="476865"/>
                  </a:cubicBezTo>
                  <a:cubicBezTo>
                    <a:pt x="1956852" y="476409"/>
                    <a:pt x="1950705" y="475938"/>
                    <a:pt x="1944520" y="475481"/>
                  </a:cubicBezTo>
                  <a:cubicBezTo>
                    <a:pt x="1745968" y="460480"/>
                    <a:pt x="1521636" y="443514"/>
                    <a:pt x="1276373" y="424985"/>
                  </a:cubicBezTo>
                  <a:lnTo>
                    <a:pt x="1274379" y="424821"/>
                  </a:lnTo>
                  <a:lnTo>
                    <a:pt x="1273605" y="426686"/>
                  </a:lnTo>
                  <a:cubicBezTo>
                    <a:pt x="1219744" y="556950"/>
                    <a:pt x="1163178" y="693783"/>
                    <a:pt x="1104263" y="836236"/>
                  </a:cubicBezTo>
                  <a:cubicBezTo>
                    <a:pt x="1074812" y="907470"/>
                    <a:pt x="1044789" y="980128"/>
                    <a:pt x="1014220" y="1054067"/>
                  </a:cubicBezTo>
                  <a:cubicBezTo>
                    <a:pt x="998942" y="1091035"/>
                    <a:pt x="983524" y="1128351"/>
                    <a:pt x="967992" y="1165955"/>
                  </a:cubicBezTo>
                  <a:cubicBezTo>
                    <a:pt x="960219" y="1184752"/>
                    <a:pt x="952409" y="1203633"/>
                    <a:pt x="944586" y="1222584"/>
                  </a:cubicBezTo>
                  <a:cubicBezTo>
                    <a:pt x="936521" y="1241559"/>
                    <a:pt x="929854" y="1261012"/>
                    <a:pt x="918576" y="1277853"/>
                  </a:cubicBezTo>
                  <a:cubicBezTo>
                    <a:pt x="896478" y="1311902"/>
                    <a:pt x="861159" y="1337505"/>
                    <a:pt x="821205" y="1347716"/>
                  </a:cubicBezTo>
                  <a:cubicBezTo>
                    <a:pt x="801355" y="1352542"/>
                    <a:pt x="780006" y="1354028"/>
                    <a:pt x="759166" y="1357101"/>
                  </a:cubicBezTo>
                  <a:cubicBezTo>
                    <a:pt x="738198" y="1359832"/>
                    <a:pt x="717167" y="1362575"/>
                    <a:pt x="696059" y="1365331"/>
                  </a:cubicBezTo>
                  <a:cubicBezTo>
                    <a:pt x="611639" y="1376342"/>
                    <a:pt x="526073" y="1387505"/>
                    <a:pt x="439469" y="1398795"/>
                  </a:cubicBezTo>
                  <a:cubicBezTo>
                    <a:pt x="352876" y="1410098"/>
                    <a:pt x="265256" y="1421541"/>
                    <a:pt x="176729" y="1433085"/>
                  </a:cubicBezTo>
                  <a:cubicBezTo>
                    <a:pt x="154597" y="1435968"/>
                    <a:pt x="132407" y="1438877"/>
                    <a:pt x="110163" y="1441772"/>
                  </a:cubicBezTo>
                  <a:lnTo>
                    <a:pt x="76760" y="1446128"/>
                  </a:lnTo>
                  <a:cubicBezTo>
                    <a:pt x="65499" y="1447208"/>
                    <a:pt x="54401" y="1450294"/>
                    <a:pt x="44207" y="1448135"/>
                  </a:cubicBezTo>
                  <a:cubicBezTo>
                    <a:pt x="23340" y="1444769"/>
                    <a:pt x="6057" y="1425503"/>
                    <a:pt x="5357" y="1404155"/>
                  </a:cubicBezTo>
                  <a:cubicBezTo>
                    <a:pt x="4360" y="1393347"/>
                    <a:pt x="8607" y="1383632"/>
                    <a:pt x="13339" y="1373065"/>
                  </a:cubicBezTo>
                  <a:lnTo>
                    <a:pt x="26769" y="1341747"/>
                  </a:lnTo>
                  <a:cubicBezTo>
                    <a:pt x="124708" y="1113315"/>
                    <a:pt x="220330" y="890276"/>
                    <a:pt x="312682" y="674871"/>
                  </a:cubicBezTo>
                  <a:cubicBezTo>
                    <a:pt x="335760" y="621010"/>
                    <a:pt x="358641" y="567631"/>
                    <a:pt x="381298" y="514762"/>
                  </a:cubicBezTo>
                  <a:cubicBezTo>
                    <a:pt x="392629" y="488321"/>
                    <a:pt x="403900" y="462018"/>
                    <a:pt x="415122" y="435843"/>
                  </a:cubicBezTo>
                  <a:cubicBezTo>
                    <a:pt x="420925" y="422981"/>
                    <a:pt x="425871" y="409173"/>
                    <a:pt x="432380" y="397327"/>
                  </a:cubicBezTo>
                  <a:cubicBezTo>
                    <a:pt x="439216" y="385425"/>
                    <a:pt x="448558" y="375013"/>
                    <a:pt x="459572" y="366932"/>
                  </a:cubicBezTo>
                  <a:cubicBezTo>
                    <a:pt x="465078" y="362908"/>
                    <a:pt x="470996" y="359455"/>
                    <a:pt x="477198" y="356647"/>
                  </a:cubicBezTo>
                  <a:cubicBezTo>
                    <a:pt x="483393" y="353943"/>
                    <a:pt x="490065" y="351552"/>
                    <a:pt x="496540" y="348874"/>
                  </a:cubicBezTo>
                  <a:cubicBezTo>
                    <a:pt x="509557" y="343669"/>
                    <a:pt x="522541" y="338485"/>
                    <a:pt x="535488" y="333316"/>
                  </a:cubicBezTo>
                  <a:cubicBezTo>
                    <a:pt x="561389" y="322977"/>
                    <a:pt x="587147" y="312694"/>
                    <a:pt x="612755" y="302469"/>
                  </a:cubicBezTo>
                  <a:cubicBezTo>
                    <a:pt x="663967" y="282019"/>
                    <a:pt x="714601" y="261790"/>
                    <a:pt x="764614" y="241827"/>
                  </a:cubicBezTo>
                  <a:cubicBezTo>
                    <a:pt x="964639" y="161931"/>
                    <a:pt x="1154720" y="85998"/>
                    <a:pt x="1332622" y="14938"/>
                  </a:cubicBezTo>
                  <a:cubicBezTo>
                    <a:pt x="1354415" y="5770"/>
                    <a:pt x="1378088" y="3424"/>
                    <a:pt x="1401163" y="6876"/>
                  </a:cubicBezTo>
                  <a:cubicBezTo>
                    <a:pt x="1424570" y="9377"/>
                    <a:pt x="1447760" y="11852"/>
                    <a:pt x="1470734" y="14318"/>
                  </a:cubicBezTo>
                  <a:cubicBezTo>
                    <a:pt x="1516708" y="19006"/>
                    <a:pt x="1561831" y="23600"/>
                    <a:pt x="1606065" y="28124"/>
                  </a:cubicBezTo>
                  <a:cubicBezTo>
                    <a:pt x="1694521" y="37138"/>
                    <a:pt x="1779408" y="45790"/>
                    <a:pt x="1860446" y="54055"/>
                  </a:cubicBezTo>
                  <a:cubicBezTo>
                    <a:pt x="2184525" y="86926"/>
                    <a:pt x="2446818" y="113507"/>
                    <a:pt x="2628212" y="131907"/>
                  </a:cubicBezTo>
                  <a:cubicBezTo>
                    <a:pt x="2718801" y="140950"/>
                    <a:pt x="2789159" y="147961"/>
                    <a:pt x="2836987" y="152739"/>
                  </a:cubicBezTo>
                  <a:cubicBezTo>
                    <a:pt x="2842956" y="153319"/>
                    <a:pt x="2848570" y="153864"/>
                    <a:pt x="2853840" y="154384"/>
                  </a:cubicBezTo>
                  <a:cubicBezTo>
                    <a:pt x="2859123" y="154693"/>
                    <a:pt x="2863886" y="155784"/>
                    <a:pt x="2867315" y="158741"/>
                  </a:cubicBezTo>
                  <a:cubicBezTo>
                    <a:pt x="2874274" y="164536"/>
                    <a:pt x="2875240" y="173385"/>
                    <a:pt x="2873449" y="178972"/>
                  </a:cubicBezTo>
                  <a:cubicBezTo>
                    <a:pt x="2871811" y="184864"/>
                    <a:pt x="2868013" y="188154"/>
                    <a:pt x="2865384" y="189627"/>
                  </a:cubicBezTo>
                  <a:cubicBezTo>
                    <a:pt x="2862718" y="191165"/>
                    <a:pt x="2861168" y="191612"/>
                    <a:pt x="2861219" y="191736"/>
                  </a:cubicBezTo>
                </a:path>
              </a:pathLst>
            </a:custGeom>
            <a:solidFill>
              <a:srgbClr val="17282F"/>
            </a:solidFill>
            <a:ln w="1270" cap="flat">
              <a:noFill/>
              <a:prstDash val="solid"/>
              <a:miter/>
            </a:ln>
          </p:spPr>
          <p:txBody>
            <a:bodyPr rtlCol="0" anchor="ctr"/>
            <a:lstStyle/>
            <a:p>
              <a:endParaRPr lang="fr-FR" dirty="0"/>
            </a:p>
          </p:txBody>
        </p:sp>
        <p:sp>
          <p:nvSpPr>
            <p:cNvPr id="93" name="Freeform: Shape 92">
              <a:extLst>
                <a:ext uri="{FF2B5EF4-FFF2-40B4-BE49-F238E27FC236}">
                  <a16:creationId xmlns:a16="http://schemas.microsoft.com/office/drawing/2014/main" id="{B13A1E8F-D291-AA43-368C-8D82A21EE4FC}"/>
                </a:ext>
              </a:extLst>
            </p:cNvPr>
            <p:cNvSpPr/>
            <p:nvPr/>
          </p:nvSpPr>
          <p:spPr>
            <a:xfrm flipV="1">
              <a:off x="5652769" y="11665217"/>
              <a:ext cx="751090" cy="188173"/>
            </a:xfrm>
            <a:custGeom>
              <a:avLst/>
              <a:gdLst>
                <a:gd name="connsiteX0" fmla="*/ -1868 w 751090"/>
                <a:gd name="connsiteY0" fmla="*/ 140231 h 188173"/>
                <a:gd name="connsiteX1" fmla="*/ 332536 w 751090"/>
                <a:gd name="connsiteY1" fmla="*/ 302 h 188173"/>
                <a:gd name="connsiteX2" fmla="*/ 749223 w 751090"/>
                <a:gd name="connsiteY2" fmla="*/ 43721 h 188173"/>
                <a:gd name="connsiteX3" fmla="*/ 398753 w 751090"/>
                <a:gd name="connsiteY3" fmla="*/ 188476 h 188173"/>
                <a:gd name="connsiteX4" fmla="*/ -1868 w 751090"/>
                <a:gd name="connsiteY4" fmla="*/ 140231 h 18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90" h="188173">
                  <a:moveTo>
                    <a:pt x="-1868" y="140231"/>
                  </a:moveTo>
                  <a:lnTo>
                    <a:pt x="332536" y="302"/>
                  </a:lnTo>
                  <a:lnTo>
                    <a:pt x="749223" y="43721"/>
                  </a:lnTo>
                  <a:lnTo>
                    <a:pt x="398753" y="188476"/>
                  </a:lnTo>
                  <a:lnTo>
                    <a:pt x="-1868" y="140231"/>
                  </a:lnTo>
                </a:path>
              </a:pathLst>
            </a:custGeom>
            <a:solidFill>
              <a:srgbClr val="F3F2F1"/>
            </a:solidFill>
            <a:ln w="1270" cap="flat">
              <a:noFill/>
              <a:prstDash val="solid"/>
              <a:miter/>
            </a:ln>
          </p:spPr>
          <p:txBody>
            <a:bodyPr rtlCol="0" anchor="ctr"/>
            <a:lstStyle/>
            <a:p>
              <a:endParaRPr lang="fr-FR" dirty="0"/>
            </a:p>
          </p:txBody>
        </p:sp>
        <p:sp>
          <p:nvSpPr>
            <p:cNvPr id="94" name="Freeform: Shape 93">
              <a:extLst>
                <a:ext uri="{FF2B5EF4-FFF2-40B4-BE49-F238E27FC236}">
                  <a16:creationId xmlns:a16="http://schemas.microsoft.com/office/drawing/2014/main" id="{AFB0DDD8-ACEB-179E-F3C9-30BE015E8897}"/>
                </a:ext>
              </a:extLst>
            </p:cNvPr>
            <p:cNvSpPr/>
            <p:nvPr/>
          </p:nvSpPr>
          <p:spPr>
            <a:xfrm flipV="1">
              <a:off x="5229719" y="11671845"/>
              <a:ext cx="823671" cy="306084"/>
            </a:xfrm>
            <a:custGeom>
              <a:avLst/>
              <a:gdLst>
                <a:gd name="connsiteX0" fmla="*/ 169262 w 823671"/>
                <a:gd name="connsiteY0" fmla="*/ 361 h 306084"/>
                <a:gd name="connsiteX1" fmla="*/ 822067 w 823671"/>
                <a:gd name="connsiteY1" fmla="*/ 59292 h 306084"/>
                <a:gd name="connsiteX2" fmla="*/ 198738 w 823671"/>
                <a:gd name="connsiteY2" fmla="*/ 306446 h 306084"/>
                <a:gd name="connsiteX3" fmla="*/ -1604 w 823671"/>
                <a:gd name="connsiteY3" fmla="*/ 291305 h 306084"/>
                <a:gd name="connsiteX4" fmla="*/ 104263 w 823671"/>
                <a:gd name="connsiteY4" fmla="*/ 35847 h 306084"/>
                <a:gd name="connsiteX5" fmla="*/ 169262 w 823671"/>
                <a:gd name="connsiteY5" fmla="*/ 361 h 306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671" h="306084">
                  <a:moveTo>
                    <a:pt x="169262" y="361"/>
                  </a:moveTo>
                  <a:lnTo>
                    <a:pt x="822067" y="59292"/>
                  </a:lnTo>
                  <a:lnTo>
                    <a:pt x="198738" y="306446"/>
                  </a:lnTo>
                  <a:lnTo>
                    <a:pt x="-1604" y="291305"/>
                  </a:lnTo>
                  <a:lnTo>
                    <a:pt x="104263" y="35847"/>
                  </a:lnTo>
                  <a:lnTo>
                    <a:pt x="169262" y="361"/>
                  </a:lnTo>
                </a:path>
              </a:pathLst>
            </a:custGeom>
            <a:solidFill>
              <a:srgbClr val="F3F2F1"/>
            </a:solidFill>
            <a:ln w="1270" cap="flat">
              <a:noFill/>
              <a:prstDash val="solid"/>
              <a:miter/>
            </a:ln>
          </p:spPr>
          <p:txBody>
            <a:bodyPr rtlCol="0" anchor="ctr"/>
            <a:lstStyle/>
            <a:p>
              <a:endParaRPr lang="fr-FR" dirty="0"/>
            </a:p>
          </p:txBody>
        </p:sp>
        <p:sp>
          <p:nvSpPr>
            <p:cNvPr id="95" name="Freeform: Shape 94">
              <a:extLst>
                <a:ext uri="{FF2B5EF4-FFF2-40B4-BE49-F238E27FC236}">
                  <a16:creationId xmlns:a16="http://schemas.microsoft.com/office/drawing/2014/main" id="{8450E73A-D7CA-3C5F-5D2B-97FE7B48D05E}"/>
                </a:ext>
              </a:extLst>
            </p:cNvPr>
            <p:cNvSpPr/>
            <p:nvPr/>
          </p:nvSpPr>
          <p:spPr>
            <a:xfrm flipV="1">
              <a:off x="5215114" y="11651728"/>
              <a:ext cx="1520583" cy="366320"/>
            </a:xfrm>
            <a:custGeom>
              <a:avLst/>
              <a:gdLst>
                <a:gd name="connsiteX0" fmla="*/ 1518752 w 1520583"/>
                <a:gd name="connsiteY0" fmla="*/ 128818 h 366320"/>
                <a:gd name="connsiteX1" fmla="*/ 1514230 w 1520583"/>
                <a:gd name="connsiteY1" fmla="*/ 128055 h 366320"/>
                <a:gd name="connsiteX2" fmla="*/ 1500921 w 1520583"/>
                <a:gd name="connsiteY2" fmla="*/ 126507 h 366320"/>
                <a:gd name="connsiteX3" fmla="*/ 1449638 w 1520583"/>
                <a:gd name="connsiteY3" fmla="*/ 121189 h 366320"/>
                <a:gd name="connsiteX4" fmla="*/ 1260967 w 1520583"/>
                <a:gd name="connsiteY4" fmla="*/ 102848 h 366320"/>
                <a:gd name="connsiteX5" fmla="*/ 638235 w 1520583"/>
                <a:gd name="connsiteY5" fmla="*/ 44820 h 366320"/>
                <a:gd name="connsiteX6" fmla="*/ 149019 w 1520583"/>
                <a:gd name="connsiteY6" fmla="*/ 549 h 366320"/>
                <a:gd name="connsiteX7" fmla="*/ 146999 w 1520583"/>
                <a:gd name="connsiteY7" fmla="*/ 370 h 366320"/>
                <a:gd name="connsiteX8" fmla="*/ 146237 w 1520583"/>
                <a:gd name="connsiteY8" fmla="*/ 2240 h 366320"/>
                <a:gd name="connsiteX9" fmla="*/ 37932 w 1520583"/>
                <a:gd name="connsiteY9" fmla="*/ 266589 h 366320"/>
                <a:gd name="connsiteX10" fmla="*/ 8150 w 1520583"/>
                <a:gd name="connsiteY10" fmla="*/ 340427 h 366320"/>
                <a:gd name="connsiteX11" fmla="*/ 518 w 1520583"/>
                <a:gd name="connsiteY11" fmla="*/ 359909 h 366320"/>
                <a:gd name="connsiteX12" fmla="*/ -1832 w 1520583"/>
                <a:gd name="connsiteY12" fmla="*/ 366690 h 366320"/>
                <a:gd name="connsiteX13" fmla="*/ 1292 w 1520583"/>
                <a:gd name="connsiteY13" fmla="*/ 360236 h 366320"/>
                <a:gd name="connsiteX14" fmla="*/ 9687 w 1520583"/>
                <a:gd name="connsiteY14" fmla="*/ 341062 h 366320"/>
                <a:gd name="connsiteX15" fmla="*/ 40865 w 1520583"/>
                <a:gd name="connsiteY15" fmla="*/ 267809 h 366320"/>
                <a:gd name="connsiteX16" fmla="*/ 151305 w 1520583"/>
                <a:gd name="connsiteY16" fmla="*/ 4334 h 366320"/>
                <a:gd name="connsiteX17" fmla="*/ 148523 w 1520583"/>
                <a:gd name="connsiteY17" fmla="*/ 6020 h 366320"/>
                <a:gd name="connsiteX18" fmla="*/ 637626 w 1520583"/>
                <a:gd name="connsiteY18" fmla="*/ 51398 h 366320"/>
                <a:gd name="connsiteX19" fmla="*/ 1260535 w 1520583"/>
                <a:gd name="connsiteY19" fmla="*/ 107496 h 366320"/>
                <a:gd name="connsiteX20" fmla="*/ 1449410 w 1520583"/>
                <a:gd name="connsiteY20" fmla="*/ 123738 h 366320"/>
                <a:gd name="connsiteX21" fmla="*/ 1500794 w 1520583"/>
                <a:gd name="connsiteY21" fmla="*/ 127841 h 366320"/>
                <a:gd name="connsiteX22" fmla="*/ 1514167 w 1520583"/>
                <a:gd name="connsiteY22" fmla="*/ 128729 h 366320"/>
                <a:gd name="connsiteX23" fmla="*/ 1518752 w 1520583"/>
                <a:gd name="connsiteY23" fmla="*/ 128818 h 36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20583" h="366320">
                  <a:moveTo>
                    <a:pt x="1518752" y="128818"/>
                  </a:moveTo>
                  <a:cubicBezTo>
                    <a:pt x="1518764" y="128690"/>
                    <a:pt x="1517240" y="128451"/>
                    <a:pt x="1514230" y="128055"/>
                  </a:cubicBezTo>
                  <a:cubicBezTo>
                    <a:pt x="1510903" y="127678"/>
                    <a:pt x="1506496" y="127157"/>
                    <a:pt x="1500921" y="126507"/>
                  </a:cubicBezTo>
                  <a:cubicBezTo>
                    <a:pt x="1488793" y="125252"/>
                    <a:pt x="1471609" y="123461"/>
                    <a:pt x="1449638" y="121189"/>
                  </a:cubicBezTo>
                  <a:cubicBezTo>
                    <a:pt x="1404693" y="116818"/>
                    <a:pt x="1340329" y="110557"/>
                    <a:pt x="1260967" y="102848"/>
                  </a:cubicBezTo>
                  <a:cubicBezTo>
                    <a:pt x="1101252" y="87965"/>
                    <a:pt x="881250" y="67467"/>
                    <a:pt x="638235" y="44820"/>
                  </a:cubicBezTo>
                  <a:cubicBezTo>
                    <a:pt x="457184" y="28439"/>
                    <a:pt x="288922" y="13199"/>
                    <a:pt x="149019" y="549"/>
                  </a:cubicBezTo>
                  <a:lnTo>
                    <a:pt x="146999" y="370"/>
                  </a:lnTo>
                  <a:lnTo>
                    <a:pt x="146237" y="2240"/>
                  </a:lnTo>
                  <a:cubicBezTo>
                    <a:pt x="101356" y="111777"/>
                    <a:pt x="64119" y="202667"/>
                    <a:pt x="37932" y="266589"/>
                  </a:cubicBezTo>
                  <a:cubicBezTo>
                    <a:pt x="25206" y="298160"/>
                    <a:pt x="15161" y="323039"/>
                    <a:pt x="8150" y="340427"/>
                  </a:cubicBezTo>
                  <a:cubicBezTo>
                    <a:pt x="4912" y="348682"/>
                    <a:pt x="2372" y="355156"/>
                    <a:pt x="518" y="359909"/>
                  </a:cubicBezTo>
                  <a:cubicBezTo>
                    <a:pt x="-1159" y="364340"/>
                    <a:pt x="-1832" y="366690"/>
                    <a:pt x="-1832" y="366690"/>
                  </a:cubicBezTo>
                  <a:cubicBezTo>
                    <a:pt x="-1832" y="366690"/>
                    <a:pt x="-638" y="364543"/>
                    <a:pt x="1292" y="360236"/>
                  </a:cubicBezTo>
                  <a:cubicBezTo>
                    <a:pt x="3350" y="355554"/>
                    <a:pt x="6131" y="349189"/>
                    <a:pt x="9687" y="341062"/>
                  </a:cubicBezTo>
                  <a:cubicBezTo>
                    <a:pt x="17028" y="323804"/>
                    <a:pt x="27530" y="299128"/>
                    <a:pt x="40865" y="267809"/>
                  </a:cubicBezTo>
                  <a:cubicBezTo>
                    <a:pt x="67561" y="204106"/>
                    <a:pt x="105546" y="113515"/>
                    <a:pt x="151305" y="4334"/>
                  </a:cubicBezTo>
                  <a:lnTo>
                    <a:pt x="148523" y="6020"/>
                  </a:lnTo>
                  <a:cubicBezTo>
                    <a:pt x="288388" y="18988"/>
                    <a:pt x="456625" y="34610"/>
                    <a:pt x="637626" y="51398"/>
                  </a:cubicBezTo>
                  <a:cubicBezTo>
                    <a:pt x="880704" y="73296"/>
                    <a:pt x="1100782" y="93104"/>
                    <a:pt x="1260535" y="107496"/>
                  </a:cubicBezTo>
                  <a:cubicBezTo>
                    <a:pt x="1339986" y="114327"/>
                    <a:pt x="1404414" y="119879"/>
                    <a:pt x="1449410" y="123738"/>
                  </a:cubicBezTo>
                  <a:cubicBezTo>
                    <a:pt x="1471406" y="125505"/>
                    <a:pt x="1488653" y="126874"/>
                    <a:pt x="1500794" y="127841"/>
                  </a:cubicBezTo>
                  <a:cubicBezTo>
                    <a:pt x="1506395" y="128209"/>
                    <a:pt x="1510827" y="128501"/>
                    <a:pt x="1514167" y="128729"/>
                  </a:cubicBezTo>
                  <a:cubicBezTo>
                    <a:pt x="1517202" y="128893"/>
                    <a:pt x="1518752" y="128932"/>
                    <a:pt x="1518752" y="128818"/>
                  </a:cubicBezTo>
                </a:path>
              </a:pathLst>
            </a:custGeom>
            <a:solidFill>
              <a:srgbClr val="040606"/>
            </a:solidFill>
            <a:ln w="1270" cap="flat">
              <a:noFill/>
              <a:prstDash val="solid"/>
              <a:miter/>
            </a:ln>
          </p:spPr>
          <p:txBody>
            <a:bodyPr rtlCol="0" anchor="ctr"/>
            <a:lstStyle/>
            <a:p>
              <a:endParaRPr lang="fr-FR" dirty="0"/>
            </a:p>
          </p:txBody>
        </p:sp>
        <p:sp>
          <p:nvSpPr>
            <p:cNvPr id="96" name="Freeform: Shape 95">
              <a:extLst>
                <a:ext uri="{FF2B5EF4-FFF2-40B4-BE49-F238E27FC236}">
                  <a16:creationId xmlns:a16="http://schemas.microsoft.com/office/drawing/2014/main" id="{6E4E37DB-D721-F71E-5AD5-7E066D5D786E}"/>
                </a:ext>
              </a:extLst>
            </p:cNvPr>
            <p:cNvSpPr/>
            <p:nvPr/>
          </p:nvSpPr>
          <p:spPr>
            <a:xfrm flipV="1">
              <a:off x="3966810" y="10665664"/>
              <a:ext cx="1336885" cy="1384094"/>
            </a:xfrm>
            <a:custGeom>
              <a:avLst/>
              <a:gdLst>
                <a:gd name="connsiteX0" fmla="*/ -917 w 1336885"/>
                <a:gd name="connsiteY0" fmla="*/ 1384002 h 1384094"/>
                <a:gd name="connsiteX1" fmla="*/ 4738 w 1336885"/>
                <a:gd name="connsiteY1" fmla="*/ 1383558 h 1384094"/>
                <a:gd name="connsiteX2" fmla="*/ 21253 w 1336885"/>
                <a:gd name="connsiteY2" fmla="*/ 1381589 h 1384094"/>
                <a:gd name="connsiteX3" fmla="*/ 84654 w 1336885"/>
                <a:gd name="connsiteY3" fmla="*/ 1373359 h 1384094"/>
                <a:gd name="connsiteX4" fmla="*/ 317634 w 1336885"/>
                <a:gd name="connsiteY4" fmla="*/ 1341571 h 1384094"/>
                <a:gd name="connsiteX5" fmla="*/ 662870 w 1336885"/>
                <a:gd name="connsiteY5" fmla="*/ 1292232 h 1384094"/>
                <a:gd name="connsiteX6" fmla="*/ 762527 w 1336885"/>
                <a:gd name="connsiteY6" fmla="*/ 1276878 h 1384094"/>
                <a:gd name="connsiteX7" fmla="*/ 788104 w 1336885"/>
                <a:gd name="connsiteY7" fmla="*/ 1272509 h 1384094"/>
                <a:gd name="connsiteX8" fmla="*/ 801211 w 1336885"/>
                <a:gd name="connsiteY8" fmla="*/ 1269867 h 1384094"/>
                <a:gd name="connsiteX9" fmla="*/ 807828 w 1336885"/>
                <a:gd name="connsiteY9" fmla="*/ 1268305 h 1384094"/>
                <a:gd name="connsiteX10" fmla="*/ 814089 w 1336885"/>
                <a:gd name="connsiteY10" fmla="*/ 1265625 h 1384094"/>
                <a:gd name="connsiteX11" fmla="*/ 836390 w 1336885"/>
                <a:gd name="connsiteY11" fmla="*/ 1249484 h 1384094"/>
                <a:gd name="connsiteX12" fmla="*/ 844111 w 1336885"/>
                <a:gd name="connsiteY12" fmla="*/ 1237421 h 1384094"/>
                <a:gd name="connsiteX13" fmla="*/ 849090 w 1336885"/>
                <a:gd name="connsiteY13" fmla="*/ 1225013 h 1384094"/>
                <a:gd name="connsiteX14" fmla="*/ 931310 w 1336885"/>
                <a:gd name="connsiteY14" fmla="*/ 1019794 h 1384094"/>
                <a:gd name="connsiteX15" fmla="*/ 1218723 w 1336885"/>
                <a:gd name="connsiteY15" fmla="*/ 299129 h 1384094"/>
                <a:gd name="connsiteX16" fmla="*/ 1305121 w 1336885"/>
                <a:gd name="connsiteY16" fmla="*/ 80460 h 1384094"/>
                <a:gd name="connsiteX17" fmla="*/ 1328299 w 1336885"/>
                <a:gd name="connsiteY17" fmla="*/ 20885 h 1384094"/>
                <a:gd name="connsiteX18" fmla="*/ 1334166 w 1336885"/>
                <a:gd name="connsiteY18" fmla="*/ 5327 h 1384094"/>
                <a:gd name="connsiteX19" fmla="*/ 1335957 w 1336885"/>
                <a:gd name="connsiteY19" fmla="*/ -56 h 1384094"/>
                <a:gd name="connsiteX20" fmla="*/ 1333544 w 1336885"/>
                <a:gd name="connsiteY20" fmla="*/ 5089 h 1384094"/>
                <a:gd name="connsiteX21" fmla="*/ 1327054 w 1336885"/>
                <a:gd name="connsiteY21" fmla="*/ 20403 h 1384094"/>
                <a:gd name="connsiteX22" fmla="*/ 1302721 w 1336885"/>
                <a:gd name="connsiteY22" fmla="*/ 79508 h 1384094"/>
                <a:gd name="connsiteX23" fmla="*/ 1214380 w 1336885"/>
                <a:gd name="connsiteY23" fmla="*/ 297403 h 1384094"/>
                <a:gd name="connsiteX24" fmla="*/ 925163 w 1336885"/>
                <a:gd name="connsiteY24" fmla="*/ 1017339 h 1384094"/>
                <a:gd name="connsiteX25" fmla="*/ 843070 w 1336885"/>
                <a:gd name="connsiteY25" fmla="*/ 1222612 h 1384094"/>
                <a:gd name="connsiteX26" fmla="*/ 838117 w 1336885"/>
                <a:gd name="connsiteY26" fmla="*/ 1235020 h 1384094"/>
                <a:gd name="connsiteX27" fmla="*/ 831577 w 1336885"/>
                <a:gd name="connsiteY27" fmla="*/ 1245191 h 1384094"/>
                <a:gd name="connsiteX28" fmla="*/ 811358 w 1336885"/>
                <a:gd name="connsiteY28" fmla="*/ 1259834 h 1384094"/>
                <a:gd name="connsiteX29" fmla="*/ 805554 w 1336885"/>
                <a:gd name="connsiteY29" fmla="*/ 1262323 h 1384094"/>
                <a:gd name="connsiteX30" fmla="*/ 799433 w 1336885"/>
                <a:gd name="connsiteY30" fmla="*/ 1263733 h 1384094"/>
                <a:gd name="connsiteX31" fmla="*/ 786961 w 1336885"/>
                <a:gd name="connsiteY31" fmla="*/ 1266248 h 1384094"/>
                <a:gd name="connsiteX32" fmla="*/ 761511 w 1336885"/>
                <a:gd name="connsiteY32" fmla="*/ 1270654 h 1384094"/>
                <a:gd name="connsiteX33" fmla="*/ 661955 w 1336885"/>
                <a:gd name="connsiteY33" fmla="*/ 1286212 h 1384094"/>
                <a:gd name="connsiteX34" fmla="*/ 316974 w 1336885"/>
                <a:gd name="connsiteY34" fmla="*/ 1336948 h 1384094"/>
                <a:gd name="connsiteX35" fmla="*/ 84301 w 1336885"/>
                <a:gd name="connsiteY35" fmla="*/ 1370807 h 1384094"/>
                <a:gd name="connsiteX36" fmla="*/ 21064 w 1336885"/>
                <a:gd name="connsiteY36" fmla="*/ 1380268 h 1384094"/>
                <a:gd name="connsiteX37" fmla="*/ 4644 w 1336885"/>
                <a:gd name="connsiteY37" fmla="*/ 1382884 h 1384094"/>
                <a:gd name="connsiteX38" fmla="*/ -917 w 1336885"/>
                <a:gd name="connsiteY38" fmla="*/ 1384002 h 1384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336885" h="1384094">
                  <a:moveTo>
                    <a:pt x="-917" y="1384002"/>
                  </a:moveTo>
                  <a:cubicBezTo>
                    <a:pt x="-903" y="1384116"/>
                    <a:pt x="1012" y="1383964"/>
                    <a:pt x="4738" y="1383558"/>
                  </a:cubicBezTo>
                  <a:cubicBezTo>
                    <a:pt x="8751" y="1383075"/>
                    <a:pt x="14232" y="1382427"/>
                    <a:pt x="21253" y="1381589"/>
                  </a:cubicBezTo>
                  <a:cubicBezTo>
                    <a:pt x="36076" y="1379659"/>
                    <a:pt x="57373" y="1376890"/>
                    <a:pt x="84654" y="1373359"/>
                  </a:cubicBezTo>
                  <a:cubicBezTo>
                    <a:pt x="139988" y="1365803"/>
                    <a:pt x="219501" y="1354970"/>
                    <a:pt x="317634" y="1341571"/>
                  </a:cubicBezTo>
                  <a:cubicBezTo>
                    <a:pt x="415960" y="1327881"/>
                    <a:pt x="533014" y="1311460"/>
                    <a:pt x="662870" y="1292232"/>
                  </a:cubicBezTo>
                  <a:cubicBezTo>
                    <a:pt x="695318" y="1287241"/>
                    <a:pt x="728567" y="1282110"/>
                    <a:pt x="762527" y="1276878"/>
                  </a:cubicBezTo>
                  <a:cubicBezTo>
                    <a:pt x="771010" y="1275430"/>
                    <a:pt x="779532" y="1273982"/>
                    <a:pt x="788104" y="1272509"/>
                  </a:cubicBezTo>
                  <a:cubicBezTo>
                    <a:pt x="792346" y="1271861"/>
                    <a:pt x="796778" y="1270883"/>
                    <a:pt x="801211" y="1269867"/>
                  </a:cubicBezTo>
                  <a:cubicBezTo>
                    <a:pt x="803408" y="1269346"/>
                    <a:pt x="805656" y="1268927"/>
                    <a:pt x="807828" y="1268305"/>
                  </a:cubicBezTo>
                  <a:cubicBezTo>
                    <a:pt x="809910" y="1267403"/>
                    <a:pt x="812069" y="1266679"/>
                    <a:pt x="814089" y="1265625"/>
                  </a:cubicBezTo>
                  <a:cubicBezTo>
                    <a:pt x="822318" y="1261752"/>
                    <a:pt x="830116" y="1256494"/>
                    <a:pt x="836390" y="1249484"/>
                  </a:cubicBezTo>
                  <a:cubicBezTo>
                    <a:pt x="839438" y="1245991"/>
                    <a:pt x="842397" y="1242092"/>
                    <a:pt x="844111" y="1237421"/>
                  </a:cubicBezTo>
                  <a:lnTo>
                    <a:pt x="849090" y="1225013"/>
                  </a:lnTo>
                  <a:cubicBezTo>
                    <a:pt x="875646" y="1158731"/>
                    <a:pt x="903141" y="1090086"/>
                    <a:pt x="931310" y="1019794"/>
                  </a:cubicBezTo>
                  <a:cubicBezTo>
                    <a:pt x="1043514" y="738450"/>
                    <a:pt x="1145076" y="483789"/>
                    <a:pt x="1218723" y="299129"/>
                  </a:cubicBezTo>
                  <a:cubicBezTo>
                    <a:pt x="1255109" y="207019"/>
                    <a:pt x="1284598" y="132392"/>
                    <a:pt x="1305121" y="80460"/>
                  </a:cubicBezTo>
                  <a:cubicBezTo>
                    <a:pt x="1315091" y="54832"/>
                    <a:pt x="1322876" y="34820"/>
                    <a:pt x="1328299" y="20885"/>
                  </a:cubicBezTo>
                  <a:cubicBezTo>
                    <a:pt x="1330788" y="14272"/>
                    <a:pt x="1332744" y="9112"/>
                    <a:pt x="1334166" y="5327"/>
                  </a:cubicBezTo>
                  <a:cubicBezTo>
                    <a:pt x="1335449" y="1810"/>
                    <a:pt x="1336059" y="-6"/>
                    <a:pt x="1335957" y="-56"/>
                  </a:cubicBezTo>
                  <a:cubicBezTo>
                    <a:pt x="1335856" y="-80"/>
                    <a:pt x="1335030" y="1646"/>
                    <a:pt x="1333544" y="5089"/>
                  </a:cubicBezTo>
                  <a:cubicBezTo>
                    <a:pt x="1331969" y="8810"/>
                    <a:pt x="1329810" y="13890"/>
                    <a:pt x="1327054" y="20403"/>
                  </a:cubicBezTo>
                  <a:cubicBezTo>
                    <a:pt x="1321365" y="34220"/>
                    <a:pt x="1313186" y="54073"/>
                    <a:pt x="1302721" y="79508"/>
                  </a:cubicBezTo>
                  <a:cubicBezTo>
                    <a:pt x="1281741" y="131260"/>
                    <a:pt x="1251591" y="205635"/>
                    <a:pt x="1214380" y="297403"/>
                  </a:cubicBezTo>
                  <a:cubicBezTo>
                    <a:pt x="1140263" y="481884"/>
                    <a:pt x="1038066" y="736277"/>
                    <a:pt x="925163" y="1017339"/>
                  </a:cubicBezTo>
                  <a:cubicBezTo>
                    <a:pt x="897045" y="1087650"/>
                    <a:pt x="869588" y="1156290"/>
                    <a:pt x="843070" y="1222612"/>
                  </a:cubicBezTo>
                  <a:lnTo>
                    <a:pt x="838117" y="1235020"/>
                  </a:lnTo>
                  <a:cubicBezTo>
                    <a:pt x="836796" y="1238727"/>
                    <a:pt x="834294" y="1242067"/>
                    <a:pt x="831577" y="1245191"/>
                  </a:cubicBezTo>
                  <a:cubicBezTo>
                    <a:pt x="826039" y="1251414"/>
                    <a:pt x="818953" y="1256240"/>
                    <a:pt x="811358" y="1259834"/>
                  </a:cubicBezTo>
                  <a:cubicBezTo>
                    <a:pt x="809491" y="1260799"/>
                    <a:pt x="807485" y="1261472"/>
                    <a:pt x="805554" y="1262323"/>
                  </a:cubicBezTo>
                  <a:cubicBezTo>
                    <a:pt x="803548" y="1262907"/>
                    <a:pt x="801478" y="1263250"/>
                    <a:pt x="799433" y="1263733"/>
                  </a:cubicBezTo>
                  <a:cubicBezTo>
                    <a:pt x="795369" y="1264647"/>
                    <a:pt x="791305" y="1265574"/>
                    <a:pt x="786961" y="1266248"/>
                  </a:cubicBezTo>
                  <a:cubicBezTo>
                    <a:pt x="778440" y="1267733"/>
                    <a:pt x="769943" y="1269194"/>
                    <a:pt x="761511" y="1270654"/>
                  </a:cubicBezTo>
                  <a:cubicBezTo>
                    <a:pt x="727576" y="1275950"/>
                    <a:pt x="694366" y="1281132"/>
                    <a:pt x="661955" y="1286212"/>
                  </a:cubicBezTo>
                  <a:cubicBezTo>
                    <a:pt x="532179" y="1305300"/>
                    <a:pt x="415276" y="1322483"/>
                    <a:pt x="316974" y="1336948"/>
                  </a:cubicBezTo>
                  <a:cubicBezTo>
                    <a:pt x="218976" y="1351211"/>
                    <a:pt x="139561" y="1362768"/>
                    <a:pt x="84301" y="1370807"/>
                  </a:cubicBezTo>
                  <a:cubicBezTo>
                    <a:pt x="57095" y="1374871"/>
                    <a:pt x="35853" y="1378046"/>
                    <a:pt x="21064" y="1380268"/>
                  </a:cubicBezTo>
                  <a:cubicBezTo>
                    <a:pt x="14084" y="1381386"/>
                    <a:pt x="8637" y="1382249"/>
                    <a:pt x="4644" y="1382884"/>
                  </a:cubicBezTo>
                  <a:cubicBezTo>
                    <a:pt x="947" y="1383507"/>
                    <a:pt x="-933" y="1383888"/>
                    <a:pt x="-917" y="1384002"/>
                  </a:cubicBezTo>
                </a:path>
              </a:pathLst>
            </a:custGeom>
            <a:solidFill>
              <a:srgbClr val="040606"/>
            </a:solidFill>
            <a:ln w="1270" cap="flat">
              <a:noFill/>
              <a:prstDash val="solid"/>
              <a:miter/>
            </a:ln>
          </p:spPr>
          <p:txBody>
            <a:bodyPr rtlCol="0" anchor="ctr"/>
            <a:lstStyle/>
            <a:p>
              <a:endParaRPr lang="fr-FR" dirty="0"/>
            </a:p>
          </p:txBody>
        </p:sp>
        <p:sp>
          <p:nvSpPr>
            <p:cNvPr id="97" name="Freeform: Shape 96">
              <a:extLst>
                <a:ext uri="{FF2B5EF4-FFF2-40B4-BE49-F238E27FC236}">
                  <a16:creationId xmlns:a16="http://schemas.microsoft.com/office/drawing/2014/main" id="{5548970E-A97E-BCE0-D94E-12B802D3DDB8}"/>
                </a:ext>
              </a:extLst>
            </p:cNvPr>
            <p:cNvSpPr/>
            <p:nvPr/>
          </p:nvSpPr>
          <p:spPr>
            <a:xfrm flipV="1">
              <a:off x="4508214" y="11198287"/>
              <a:ext cx="143797" cy="166913"/>
            </a:xfrm>
            <a:custGeom>
              <a:avLst/>
              <a:gdLst>
                <a:gd name="connsiteX0" fmla="*/ 114188 w 143797"/>
                <a:gd name="connsiteY0" fmla="*/ 115582 h 166913"/>
                <a:gd name="connsiteX1" fmla="*/ 128513 w 143797"/>
                <a:gd name="connsiteY1" fmla="*/ 6386 h 166913"/>
                <a:gd name="connsiteX2" fmla="*/ 27847 w 143797"/>
                <a:gd name="connsiteY2" fmla="*/ 51080 h 166913"/>
                <a:gd name="connsiteX3" fmla="*/ 13529 w 143797"/>
                <a:gd name="connsiteY3" fmla="*/ 160285 h 166913"/>
                <a:gd name="connsiteX4" fmla="*/ 114188 w 143797"/>
                <a:gd name="connsiteY4" fmla="*/ 115582 h 166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97" h="166913">
                  <a:moveTo>
                    <a:pt x="114188" y="115582"/>
                  </a:moveTo>
                  <a:cubicBezTo>
                    <a:pt x="145938" y="73076"/>
                    <a:pt x="152351" y="24192"/>
                    <a:pt x="128513" y="6386"/>
                  </a:cubicBezTo>
                  <a:cubicBezTo>
                    <a:pt x="104663" y="-11428"/>
                    <a:pt x="59603" y="8574"/>
                    <a:pt x="27847" y="51080"/>
                  </a:cubicBezTo>
                  <a:cubicBezTo>
                    <a:pt x="-3903" y="93575"/>
                    <a:pt x="-10313" y="142455"/>
                    <a:pt x="13529" y="160285"/>
                  </a:cubicBezTo>
                  <a:cubicBezTo>
                    <a:pt x="37372" y="178090"/>
                    <a:pt x="82438" y="158088"/>
                    <a:pt x="114188" y="115582"/>
                  </a:cubicBezTo>
                </a:path>
              </a:pathLst>
            </a:custGeom>
            <a:solidFill>
              <a:srgbClr val="FFFFFF"/>
            </a:solidFill>
            <a:ln w="1270" cap="flat">
              <a:noFill/>
              <a:prstDash val="solid"/>
              <a:miter/>
            </a:ln>
          </p:spPr>
          <p:txBody>
            <a:bodyPr rtlCol="0" anchor="ctr"/>
            <a:lstStyle/>
            <a:p>
              <a:endParaRPr lang="fr-FR" dirty="0"/>
            </a:p>
          </p:txBody>
        </p:sp>
        <p:sp>
          <p:nvSpPr>
            <p:cNvPr id="98" name="Freeform: Shape 97">
              <a:extLst>
                <a:ext uri="{FF2B5EF4-FFF2-40B4-BE49-F238E27FC236}">
                  <a16:creationId xmlns:a16="http://schemas.microsoft.com/office/drawing/2014/main" id="{77E4AA15-91B7-D342-0742-6691EA1DBE4C}"/>
                </a:ext>
              </a:extLst>
            </p:cNvPr>
            <p:cNvSpPr/>
            <p:nvPr/>
          </p:nvSpPr>
          <p:spPr>
            <a:xfrm flipV="1">
              <a:off x="8243848" y="10057308"/>
              <a:ext cx="408706" cy="1110643"/>
            </a:xfrm>
            <a:custGeom>
              <a:avLst/>
              <a:gdLst>
                <a:gd name="connsiteX0" fmla="*/ 393952 w 408706"/>
                <a:gd name="connsiteY0" fmla="*/ 642919 h 1110643"/>
                <a:gd name="connsiteX1" fmla="*/ -3519 w 408706"/>
                <a:gd name="connsiteY1" fmla="*/ 1109923 h 1110643"/>
                <a:gd name="connsiteX2" fmla="*/ 128916 w 408706"/>
                <a:gd name="connsiteY2" fmla="*/ 932796 h 1110643"/>
                <a:gd name="connsiteX3" fmla="*/ 205637 w 408706"/>
                <a:gd name="connsiteY3" fmla="*/ 77717 h 1110643"/>
                <a:gd name="connsiteX4" fmla="*/ 229589 w 408706"/>
                <a:gd name="connsiteY4" fmla="*/ -383 h 1110643"/>
                <a:gd name="connsiteX5" fmla="*/ 251916 w 408706"/>
                <a:gd name="connsiteY5" fmla="*/ 6636 h 1110643"/>
                <a:gd name="connsiteX6" fmla="*/ 392353 w 408706"/>
                <a:gd name="connsiteY6" fmla="*/ 290179 h 1110643"/>
                <a:gd name="connsiteX7" fmla="*/ 393952 w 408706"/>
                <a:gd name="connsiteY7" fmla="*/ 642919 h 111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706" h="1110643">
                  <a:moveTo>
                    <a:pt x="393952" y="642919"/>
                  </a:moveTo>
                  <a:cubicBezTo>
                    <a:pt x="351395" y="883673"/>
                    <a:pt x="84568" y="1029710"/>
                    <a:pt x="-3519" y="1109923"/>
                  </a:cubicBezTo>
                  <a:lnTo>
                    <a:pt x="128916" y="932796"/>
                  </a:lnTo>
                  <a:cubicBezTo>
                    <a:pt x="196353" y="659098"/>
                    <a:pt x="222642" y="366020"/>
                    <a:pt x="205637" y="77717"/>
                  </a:cubicBezTo>
                  <a:cubicBezTo>
                    <a:pt x="203783" y="46462"/>
                    <a:pt x="207237" y="4170"/>
                    <a:pt x="229589" y="-383"/>
                  </a:cubicBezTo>
                  <a:cubicBezTo>
                    <a:pt x="237260" y="-1937"/>
                    <a:pt x="244893" y="2126"/>
                    <a:pt x="251916" y="6636"/>
                  </a:cubicBezTo>
                  <a:cubicBezTo>
                    <a:pt x="330199" y="56825"/>
                    <a:pt x="380973" y="171547"/>
                    <a:pt x="392353" y="290179"/>
                  </a:cubicBezTo>
                  <a:cubicBezTo>
                    <a:pt x="403732" y="408819"/>
                    <a:pt x="413650" y="531400"/>
                    <a:pt x="393952" y="642919"/>
                  </a:cubicBezTo>
                </a:path>
              </a:pathLst>
            </a:custGeom>
            <a:solidFill>
              <a:srgbClr val="DEAAFF"/>
            </a:solidFill>
            <a:ln w="1270" cap="flat">
              <a:noFill/>
              <a:prstDash val="solid"/>
              <a:miter/>
            </a:ln>
          </p:spPr>
          <p:txBody>
            <a:bodyPr rtlCol="0" anchor="ctr"/>
            <a:lstStyle/>
            <a:p>
              <a:endParaRPr lang="fr-FR" dirty="0"/>
            </a:p>
          </p:txBody>
        </p:sp>
        <p:sp>
          <p:nvSpPr>
            <p:cNvPr id="99" name="Freeform: Shape 98">
              <a:extLst>
                <a:ext uri="{FF2B5EF4-FFF2-40B4-BE49-F238E27FC236}">
                  <a16:creationId xmlns:a16="http://schemas.microsoft.com/office/drawing/2014/main" id="{8ED1DFF5-AFDC-FBE2-CD0A-24F204D771AC}"/>
                </a:ext>
              </a:extLst>
            </p:cNvPr>
            <p:cNvSpPr/>
            <p:nvPr/>
          </p:nvSpPr>
          <p:spPr>
            <a:xfrm flipV="1">
              <a:off x="6685244" y="9876904"/>
              <a:ext cx="1887582" cy="2031036"/>
            </a:xfrm>
            <a:custGeom>
              <a:avLst/>
              <a:gdLst>
                <a:gd name="connsiteX0" fmla="*/ 1757739 w 1887582"/>
                <a:gd name="connsiteY0" fmla="*/ 1653502 h 2031036"/>
                <a:gd name="connsiteX1" fmla="*/ 1681907 w 1887582"/>
                <a:gd name="connsiteY1" fmla="*/ 1674368 h 2031036"/>
                <a:gd name="connsiteX2" fmla="*/ 1677577 w 1887582"/>
                <a:gd name="connsiteY2" fmla="*/ 1704594 h 2031036"/>
                <a:gd name="connsiteX3" fmla="*/ 1252533 w 1887582"/>
                <a:gd name="connsiteY3" fmla="*/ 2030565 h 2031036"/>
                <a:gd name="connsiteX4" fmla="*/ 306345 w 1887582"/>
                <a:gd name="connsiteY4" fmla="*/ 1981416 h 2031036"/>
                <a:gd name="connsiteX5" fmla="*/ 45081 w 1887582"/>
                <a:gd name="connsiteY5" fmla="*/ 1753349 h 2031036"/>
                <a:gd name="connsiteX6" fmla="*/ 11489 w 1887582"/>
                <a:gd name="connsiteY6" fmla="*/ 1292365 h 2031036"/>
                <a:gd name="connsiteX7" fmla="*/ 11489 w 1887582"/>
                <a:gd name="connsiteY7" fmla="*/ 892428 h 2031036"/>
                <a:gd name="connsiteX8" fmla="*/ 132850 w 1887582"/>
                <a:gd name="connsiteY8" fmla="*/ 617855 h 2031036"/>
                <a:gd name="connsiteX9" fmla="*/ 269236 w 1887582"/>
                <a:gd name="connsiteY9" fmla="*/ 431254 h 2031036"/>
                <a:gd name="connsiteX10" fmla="*/ 313470 w 1887582"/>
                <a:gd name="connsiteY10" fmla="*/ 88216 h 2031036"/>
                <a:gd name="connsiteX11" fmla="*/ 1301911 w 1887582"/>
                <a:gd name="connsiteY11" fmla="*/ -471 h 2031036"/>
                <a:gd name="connsiteX12" fmla="*/ 1754501 w 1887582"/>
                <a:gd name="connsiteY12" fmla="*/ 25465 h 2031036"/>
                <a:gd name="connsiteX13" fmla="*/ 1713950 w 1887582"/>
                <a:gd name="connsiteY13" fmla="*/ 713641 h 2031036"/>
                <a:gd name="connsiteX14" fmla="*/ 1831145 w 1887582"/>
                <a:gd name="connsiteY14" fmla="*/ 988338 h 2031036"/>
                <a:gd name="connsiteX15" fmla="*/ 1757739 w 1887582"/>
                <a:gd name="connsiteY15" fmla="*/ 1653502 h 2031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7582" h="2031036">
                  <a:moveTo>
                    <a:pt x="1757739" y="1653502"/>
                  </a:moveTo>
                  <a:cubicBezTo>
                    <a:pt x="1745154" y="1677835"/>
                    <a:pt x="1750335" y="1755000"/>
                    <a:pt x="1681907" y="1674368"/>
                  </a:cubicBezTo>
                  <a:lnTo>
                    <a:pt x="1677577" y="1704594"/>
                  </a:lnTo>
                  <a:lnTo>
                    <a:pt x="1252533" y="2030565"/>
                  </a:lnTo>
                  <a:lnTo>
                    <a:pt x="306345" y="1981416"/>
                  </a:lnTo>
                  <a:cubicBezTo>
                    <a:pt x="215515" y="1975752"/>
                    <a:pt x="79066" y="1818500"/>
                    <a:pt x="45081" y="1753349"/>
                  </a:cubicBezTo>
                  <a:cubicBezTo>
                    <a:pt x="17141" y="1509116"/>
                    <a:pt x="11489" y="1292365"/>
                    <a:pt x="11489" y="1292365"/>
                  </a:cubicBezTo>
                  <a:cubicBezTo>
                    <a:pt x="11489" y="1292365"/>
                    <a:pt x="-21023" y="1020812"/>
                    <a:pt x="11489" y="892428"/>
                  </a:cubicBezTo>
                  <a:cubicBezTo>
                    <a:pt x="43989" y="764059"/>
                    <a:pt x="82470" y="717630"/>
                    <a:pt x="132850" y="617855"/>
                  </a:cubicBezTo>
                  <a:cubicBezTo>
                    <a:pt x="183219" y="518071"/>
                    <a:pt x="269236" y="431254"/>
                    <a:pt x="269236" y="431254"/>
                  </a:cubicBezTo>
                  <a:lnTo>
                    <a:pt x="313470" y="88216"/>
                  </a:lnTo>
                  <a:lnTo>
                    <a:pt x="1301911" y="-471"/>
                  </a:lnTo>
                  <a:lnTo>
                    <a:pt x="1754501" y="25465"/>
                  </a:lnTo>
                  <a:cubicBezTo>
                    <a:pt x="1754501" y="25465"/>
                    <a:pt x="1713950" y="701675"/>
                    <a:pt x="1713950" y="713641"/>
                  </a:cubicBezTo>
                  <a:cubicBezTo>
                    <a:pt x="1713950" y="719187"/>
                    <a:pt x="1770465" y="849760"/>
                    <a:pt x="1831145" y="988338"/>
                  </a:cubicBezTo>
                  <a:cubicBezTo>
                    <a:pt x="1934485" y="1224369"/>
                    <a:pt x="1876103" y="1424635"/>
                    <a:pt x="1757739" y="1653502"/>
                  </a:cubicBezTo>
                </a:path>
              </a:pathLst>
            </a:custGeom>
            <a:solidFill>
              <a:srgbClr val="33535F"/>
            </a:solidFill>
            <a:ln w="1270" cap="flat">
              <a:noFill/>
              <a:prstDash val="solid"/>
              <a:miter/>
            </a:ln>
          </p:spPr>
          <p:txBody>
            <a:bodyPr rtlCol="0" anchor="ctr"/>
            <a:lstStyle/>
            <a:p>
              <a:endParaRPr lang="fr-FR" dirty="0"/>
            </a:p>
          </p:txBody>
        </p:sp>
        <p:sp>
          <p:nvSpPr>
            <p:cNvPr id="100" name="Freeform: Shape 99">
              <a:extLst>
                <a:ext uri="{FF2B5EF4-FFF2-40B4-BE49-F238E27FC236}">
                  <a16:creationId xmlns:a16="http://schemas.microsoft.com/office/drawing/2014/main" id="{533871A0-1722-4772-BF7D-9043B91656A8}"/>
                </a:ext>
              </a:extLst>
            </p:cNvPr>
            <p:cNvSpPr/>
            <p:nvPr/>
          </p:nvSpPr>
          <p:spPr>
            <a:xfrm flipV="1">
              <a:off x="5963436" y="10154120"/>
              <a:ext cx="923556" cy="1497632"/>
            </a:xfrm>
            <a:custGeom>
              <a:avLst/>
              <a:gdLst>
                <a:gd name="connsiteX0" fmla="*/ -2139 w 923556"/>
                <a:gd name="connsiteY0" fmla="*/ 167392 h 1497632"/>
                <a:gd name="connsiteX1" fmla="*/ 84526 w 923556"/>
                <a:gd name="connsiteY1" fmla="*/ 577056 h 1497632"/>
                <a:gd name="connsiteX2" fmla="*/ 767710 w 923556"/>
                <a:gd name="connsiteY2" fmla="*/ 1497171 h 1497632"/>
                <a:gd name="connsiteX3" fmla="*/ 921418 w 923556"/>
                <a:gd name="connsiteY3" fmla="*/ 1002340 h 1497632"/>
                <a:gd name="connsiteX4" fmla="*/ 855479 w 923556"/>
                <a:gd name="connsiteY4" fmla="*/ 737507 h 1497632"/>
                <a:gd name="connsiteX5" fmla="*/ 499486 w 923556"/>
                <a:gd name="connsiteY5" fmla="*/ 309632 h 1497632"/>
                <a:gd name="connsiteX6" fmla="*/ 399029 w 923556"/>
                <a:gd name="connsiteY6" fmla="*/ -462 h 1497632"/>
                <a:gd name="connsiteX7" fmla="*/ -2139 w 923556"/>
                <a:gd name="connsiteY7" fmla="*/ 167392 h 1497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3556" h="1497632">
                  <a:moveTo>
                    <a:pt x="-2139" y="167392"/>
                  </a:moveTo>
                  <a:cubicBezTo>
                    <a:pt x="2814" y="167936"/>
                    <a:pt x="52204" y="501197"/>
                    <a:pt x="84526" y="577056"/>
                  </a:cubicBezTo>
                  <a:cubicBezTo>
                    <a:pt x="115006" y="648582"/>
                    <a:pt x="767710" y="1497171"/>
                    <a:pt x="767710" y="1497171"/>
                  </a:cubicBezTo>
                  <a:lnTo>
                    <a:pt x="921418" y="1002340"/>
                  </a:lnTo>
                  <a:lnTo>
                    <a:pt x="855479" y="737507"/>
                  </a:lnTo>
                  <a:lnTo>
                    <a:pt x="499486" y="309632"/>
                  </a:lnTo>
                  <a:lnTo>
                    <a:pt x="399029" y="-462"/>
                  </a:lnTo>
                  <a:lnTo>
                    <a:pt x="-2139" y="167392"/>
                  </a:lnTo>
                </a:path>
              </a:pathLst>
            </a:custGeom>
            <a:solidFill>
              <a:srgbClr val="33535F"/>
            </a:solidFill>
            <a:ln w="1270" cap="flat">
              <a:noFill/>
              <a:prstDash val="solid"/>
              <a:miter/>
            </a:ln>
          </p:spPr>
          <p:txBody>
            <a:bodyPr rtlCol="0" anchor="ctr"/>
            <a:lstStyle/>
            <a:p>
              <a:endParaRPr lang="fr-FR" dirty="0"/>
            </a:p>
          </p:txBody>
        </p:sp>
        <p:sp>
          <p:nvSpPr>
            <p:cNvPr id="101" name="Freeform: Shape 100">
              <a:extLst>
                <a:ext uri="{FF2B5EF4-FFF2-40B4-BE49-F238E27FC236}">
                  <a16:creationId xmlns:a16="http://schemas.microsoft.com/office/drawing/2014/main" id="{2048F0D0-D5BB-EF28-E13B-2B97CF406733}"/>
                </a:ext>
              </a:extLst>
            </p:cNvPr>
            <p:cNvSpPr/>
            <p:nvPr/>
          </p:nvSpPr>
          <p:spPr>
            <a:xfrm flipV="1">
              <a:off x="6939063" y="10223480"/>
              <a:ext cx="1693709" cy="1787488"/>
            </a:xfrm>
            <a:custGeom>
              <a:avLst/>
              <a:gdLst>
                <a:gd name="connsiteX0" fmla="*/ 1635474 w 1693709"/>
                <a:gd name="connsiteY0" fmla="*/ 1502986 h 1787488"/>
                <a:gd name="connsiteX1" fmla="*/ 1357191 w 1693709"/>
                <a:gd name="connsiteY1" fmla="*/ 1787135 h 1787488"/>
                <a:gd name="connsiteX2" fmla="*/ 1127207 w 1693709"/>
                <a:gd name="connsiteY2" fmla="*/ 1387009 h 1787488"/>
                <a:gd name="connsiteX3" fmla="*/ 1127004 w 1693709"/>
                <a:gd name="connsiteY3" fmla="*/ 559784 h 1787488"/>
                <a:gd name="connsiteX4" fmla="*/ 17468 w 1693709"/>
                <a:gd name="connsiteY4" fmla="*/ 463780 h 1787488"/>
                <a:gd name="connsiteX5" fmla="*/ -3067 w 1693709"/>
                <a:gd name="connsiteY5" fmla="*/ 185145 h 1787488"/>
                <a:gd name="connsiteX6" fmla="*/ 1357788 w 1693709"/>
                <a:gd name="connsiteY6" fmla="*/ 17098 h 1787488"/>
                <a:gd name="connsiteX7" fmla="*/ 1685194 w 1693709"/>
                <a:gd name="connsiteY7" fmla="*/ 445520 h 1787488"/>
                <a:gd name="connsiteX8" fmla="*/ 1635474 w 1693709"/>
                <a:gd name="connsiteY8" fmla="*/ 1502986 h 178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3709" h="1787488">
                  <a:moveTo>
                    <a:pt x="1635474" y="1502986"/>
                  </a:moveTo>
                  <a:cubicBezTo>
                    <a:pt x="1588572" y="1800077"/>
                    <a:pt x="1357191" y="1787135"/>
                    <a:pt x="1357191" y="1787135"/>
                  </a:cubicBezTo>
                  <a:lnTo>
                    <a:pt x="1127207" y="1387009"/>
                  </a:lnTo>
                  <a:lnTo>
                    <a:pt x="1127004" y="559784"/>
                  </a:lnTo>
                  <a:lnTo>
                    <a:pt x="17468" y="463780"/>
                  </a:lnTo>
                  <a:lnTo>
                    <a:pt x="-3067" y="185145"/>
                  </a:lnTo>
                  <a:cubicBezTo>
                    <a:pt x="-3067" y="185145"/>
                    <a:pt x="1102353" y="-67625"/>
                    <a:pt x="1357788" y="17098"/>
                  </a:cubicBezTo>
                  <a:cubicBezTo>
                    <a:pt x="1526774" y="73147"/>
                    <a:pt x="1669560" y="214484"/>
                    <a:pt x="1685194" y="445520"/>
                  </a:cubicBezTo>
                  <a:cubicBezTo>
                    <a:pt x="1700828" y="676546"/>
                    <a:pt x="1682375" y="1205907"/>
                    <a:pt x="1635474" y="1502986"/>
                  </a:cubicBezTo>
                </a:path>
              </a:pathLst>
            </a:custGeom>
            <a:solidFill>
              <a:srgbClr val="33535F"/>
            </a:solidFill>
            <a:ln w="1270" cap="flat">
              <a:noFill/>
              <a:prstDash val="solid"/>
              <a:miter/>
            </a:ln>
          </p:spPr>
          <p:txBody>
            <a:bodyPr rtlCol="0" anchor="ctr"/>
            <a:lstStyle/>
            <a:p>
              <a:endParaRPr lang="fr-FR" dirty="0"/>
            </a:p>
          </p:txBody>
        </p:sp>
        <p:sp>
          <p:nvSpPr>
            <p:cNvPr id="102" name="Freeform: Shape 101">
              <a:extLst>
                <a:ext uri="{FF2B5EF4-FFF2-40B4-BE49-F238E27FC236}">
                  <a16:creationId xmlns:a16="http://schemas.microsoft.com/office/drawing/2014/main" id="{785691BC-B681-D4CE-3786-1C17307CC2B1}"/>
                </a:ext>
              </a:extLst>
            </p:cNvPr>
            <p:cNvSpPr/>
            <p:nvPr/>
          </p:nvSpPr>
          <p:spPr>
            <a:xfrm flipV="1">
              <a:off x="6203872" y="11093536"/>
              <a:ext cx="263021" cy="248123"/>
            </a:xfrm>
            <a:custGeom>
              <a:avLst/>
              <a:gdLst>
                <a:gd name="connsiteX0" fmla="*/ 260660 w 263021"/>
                <a:gd name="connsiteY0" fmla="*/ -180 h 248123"/>
                <a:gd name="connsiteX1" fmla="*/ 247630 w 263021"/>
                <a:gd name="connsiteY1" fmla="*/ 55982 h 248123"/>
                <a:gd name="connsiteX2" fmla="*/ 174961 w 263021"/>
                <a:gd name="connsiteY2" fmla="*/ 172059 h 248123"/>
                <a:gd name="connsiteX3" fmla="*/ 54743 w 263021"/>
                <a:gd name="connsiteY3" fmla="*/ 237667 h 248123"/>
                <a:gd name="connsiteX4" fmla="*/ -2077 w 263021"/>
                <a:gd name="connsiteY4" fmla="*/ 247330 h 248123"/>
                <a:gd name="connsiteX5" fmla="*/ 13544 w 263021"/>
                <a:gd name="connsiteY5" fmla="*/ 247837 h 248123"/>
                <a:gd name="connsiteX6" fmla="*/ 55835 w 263021"/>
                <a:gd name="connsiteY6" fmla="*/ 242211 h 248123"/>
                <a:gd name="connsiteX7" fmla="*/ 179507 w 263021"/>
                <a:gd name="connsiteY7" fmla="*/ 176871 h 248123"/>
                <a:gd name="connsiteX8" fmla="*/ 252101 w 263021"/>
                <a:gd name="connsiteY8" fmla="*/ 57351 h 248123"/>
                <a:gd name="connsiteX9" fmla="*/ 260229 w 263021"/>
                <a:gd name="connsiteY9" fmla="*/ 15456 h 248123"/>
                <a:gd name="connsiteX10" fmla="*/ 260660 w 263021"/>
                <a:gd name="connsiteY10" fmla="*/ -180 h 24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021" h="248123">
                  <a:moveTo>
                    <a:pt x="260660" y="-180"/>
                  </a:moveTo>
                  <a:cubicBezTo>
                    <a:pt x="259340" y="-344"/>
                    <a:pt x="258438" y="22059"/>
                    <a:pt x="247630" y="55982"/>
                  </a:cubicBezTo>
                  <a:cubicBezTo>
                    <a:pt x="237102" y="89672"/>
                    <a:pt x="214445" y="134846"/>
                    <a:pt x="174961" y="172059"/>
                  </a:cubicBezTo>
                  <a:cubicBezTo>
                    <a:pt x="135464" y="209256"/>
                    <a:pt x="89007" y="229168"/>
                    <a:pt x="54743" y="237667"/>
                  </a:cubicBezTo>
                  <a:cubicBezTo>
                    <a:pt x="20249" y="246427"/>
                    <a:pt x="-2179" y="245995"/>
                    <a:pt x="-2077" y="247330"/>
                  </a:cubicBezTo>
                  <a:cubicBezTo>
                    <a:pt x="-2077" y="247723"/>
                    <a:pt x="3473" y="248144"/>
                    <a:pt x="13544" y="247837"/>
                  </a:cubicBezTo>
                  <a:cubicBezTo>
                    <a:pt x="23602" y="247549"/>
                    <a:pt x="38194" y="246086"/>
                    <a:pt x="55835" y="242211"/>
                  </a:cubicBezTo>
                  <a:cubicBezTo>
                    <a:pt x="90950" y="234745"/>
                    <a:pt x="138944" y="215060"/>
                    <a:pt x="179507" y="176871"/>
                  </a:cubicBezTo>
                  <a:cubicBezTo>
                    <a:pt x="220020" y="138672"/>
                    <a:pt x="242563" y="91945"/>
                    <a:pt x="252101" y="57351"/>
                  </a:cubicBezTo>
                  <a:cubicBezTo>
                    <a:pt x="257015" y="39953"/>
                    <a:pt x="259352" y="25487"/>
                    <a:pt x="260229" y="15456"/>
                  </a:cubicBezTo>
                  <a:cubicBezTo>
                    <a:pt x="261143" y="5421"/>
                    <a:pt x="261054" y="-156"/>
                    <a:pt x="260660" y="-180"/>
                  </a:cubicBezTo>
                </a:path>
              </a:pathLst>
            </a:custGeom>
            <a:solidFill>
              <a:srgbClr val="040606"/>
            </a:solidFill>
            <a:ln w="1270" cap="flat">
              <a:noFill/>
              <a:prstDash val="solid"/>
              <a:miter/>
            </a:ln>
          </p:spPr>
          <p:txBody>
            <a:bodyPr rtlCol="0" anchor="ctr"/>
            <a:lstStyle/>
            <a:p>
              <a:endParaRPr lang="fr-FR" dirty="0"/>
            </a:p>
          </p:txBody>
        </p:sp>
        <p:sp>
          <p:nvSpPr>
            <p:cNvPr id="103" name="Freeform: Shape 102">
              <a:extLst>
                <a:ext uri="{FF2B5EF4-FFF2-40B4-BE49-F238E27FC236}">
                  <a16:creationId xmlns:a16="http://schemas.microsoft.com/office/drawing/2014/main" id="{1064C884-FAB5-CF6D-18D5-39473E711063}"/>
                </a:ext>
              </a:extLst>
            </p:cNvPr>
            <p:cNvSpPr/>
            <p:nvPr/>
          </p:nvSpPr>
          <p:spPr>
            <a:xfrm flipV="1">
              <a:off x="6997686" y="10612628"/>
              <a:ext cx="1094476" cy="923256"/>
            </a:xfrm>
            <a:custGeom>
              <a:avLst/>
              <a:gdLst>
                <a:gd name="connsiteX0" fmla="*/ -2903 w 1094476"/>
                <a:gd name="connsiteY0" fmla="*/ -265 h 923256"/>
                <a:gd name="connsiteX1" fmla="*/ 1885 w 1094476"/>
                <a:gd name="connsiteY1" fmla="*/ 663 h 923256"/>
                <a:gd name="connsiteX2" fmla="*/ 16007 w 1094476"/>
                <a:gd name="connsiteY2" fmla="*/ 2681 h 923256"/>
                <a:gd name="connsiteX3" fmla="*/ 70401 w 1094476"/>
                <a:gd name="connsiteY3" fmla="*/ 9830 h 923256"/>
                <a:gd name="connsiteX4" fmla="*/ 270617 w 1094476"/>
                <a:gd name="connsiteY4" fmla="*/ 34899 h 923256"/>
                <a:gd name="connsiteX5" fmla="*/ 931436 w 1094476"/>
                <a:gd name="connsiteY5" fmla="*/ 115126 h 923256"/>
                <a:gd name="connsiteX6" fmla="*/ 1078197 w 1094476"/>
                <a:gd name="connsiteY6" fmla="*/ 132679 h 923256"/>
                <a:gd name="connsiteX7" fmla="*/ 1075314 w 1094476"/>
                <a:gd name="connsiteY7" fmla="*/ 129568 h 923256"/>
                <a:gd name="connsiteX8" fmla="*/ 1086503 w 1094476"/>
                <a:gd name="connsiteY8" fmla="*/ 695021 h 923256"/>
                <a:gd name="connsiteX9" fmla="*/ 1084039 w 1094476"/>
                <a:gd name="connsiteY9" fmla="*/ 862254 h 923256"/>
                <a:gd name="connsiteX10" fmla="*/ 1082973 w 1094476"/>
                <a:gd name="connsiteY10" fmla="*/ 907301 h 923256"/>
                <a:gd name="connsiteX11" fmla="*/ 1082833 w 1094476"/>
                <a:gd name="connsiteY11" fmla="*/ 918973 h 923256"/>
                <a:gd name="connsiteX12" fmla="*/ 1082985 w 1094476"/>
                <a:gd name="connsiteY12" fmla="*/ 922948 h 923256"/>
                <a:gd name="connsiteX13" fmla="*/ 1083442 w 1094476"/>
                <a:gd name="connsiteY13" fmla="*/ 918998 h 923256"/>
                <a:gd name="connsiteX14" fmla="*/ 1084179 w 1094476"/>
                <a:gd name="connsiteY14" fmla="*/ 907352 h 923256"/>
                <a:gd name="connsiteX15" fmla="*/ 1086363 w 1094476"/>
                <a:gd name="connsiteY15" fmla="*/ 862330 h 923256"/>
                <a:gd name="connsiteX16" fmla="*/ 1090821 w 1094476"/>
                <a:gd name="connsiteY16" fmla="*/ 695060 h 923256"/>
                <a:gd name="connsiteX17" fmla="*/ 1081842 w 1094476"/>
                <a:gd name="connsiteY17" fmla="*/ 129325 h 923256"/>
                <a:gd name="connsiteX18" fmla="*/ 1081741 w 1094476"/>
                <a:gd name="connsiteY18" fmla="*/ 126532 h 923256"/>
                <a:gd name="connsiteX19" fmla="*/ 1078959 w 1094476"/>
                <a:gd name="connsiteY19" fmla="*/ 126189 h 923256"/>
                <a:gd name="connsiteX20" fmla="*/ 932236 w 1094476"/>
                <a:gd name="connsiteY20" fmla="*/ 108559 h 923256"/>
                <a:gd name="connsiteX21" fmla="*/ 271176 w 1094476"/>
                <a:gd name="connsiteY21" fmla="*/ 30265 h 923256"/>
                <a:gd name="connsiteX22" fmla="*/ 70719 w 1094476"/>
                <a:gd name="connsiteY22" fmla="*/ 7276 h 923256"/>
                <a:gd name="connsiteX23" fmla="*/ 16172 w 1094476"/>
                <a:gd name="connsiteY23" fmla="*/ 1348 h 923256"/>
                <a:gd name="connsiteX24" fmla="*/ 1974 w 1094476"/>
                <a:gd name="connsiteY24" fmla="*/ -12 h 923256"/>
                <a:gd name="connsiteX25" fmla="*/ -2903 w 1094476"/>
                <a:gd name="connsiteY25" fmla="*/ -265 h 923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94476" h="923256">
                  <a:moveTo>
                    <a:pt x="-2903" y="-265"/>
                  </a:moveTo>
                  <a:cubicBezTo>
                    <a:pt x="-2916" y="-151"/>
                    <a:pt x="-1290" y="167"/>
                    <a:pt x="1885" y="663"/>
                  </a:cubicBezTo>
                  <a:cubicBezTo>
                    <a:pt x="5390" y="1159"/>
                    <a:pt x="10064" y="1819"/>
                    <a:pt x="16007" y="2681"/>
                  </a:cubicBezTo>
                  <a:cubicBezTo>
                    <a:pt x="28822" y="4369"/>
                    <a:pt x="47072" y="6759"/>
                    <a:pt x="70401" y="9830"/>
                  </a:cubicBezTo>
                  <a:cubicBezTo>
                    <a:pt x="118052" y="15799"/>
                    <a:pt x="186365" y="24346"/>
                    <a:pt x="270617" y="34899"/>
                  </a:cubicBezTo>
                  <a:cubicBezTo>
                    <a:pt x="440060" y="55477"/>
                    <a:pt x="673537" y="83808"/>
                    <a:pt x="931436" y="115126"/>
                  </a:cubicBezTo>
                  <a:cubicBezTo>
                    <a:pt x="981703" y="121145"/>
                    <a:pt x="1031055" y="127053"/>
                    <a:pt x="1078197" y="132679"/>
                  </a:cubicBezTo>
                  <a:lnTo>
                    <a:pt x="1075314" y="129568"/>
                  </a:lnTo>
                  <a:cubicBezTo>
                    <a:pt x="1083836" y="354546"/>
                    <a:pt x="1087671" y="552919"/>
                    <a:pt x="1086503" y="695021"/>
                  </a:cubicBezTo>
                  <a:cubicBezTo>
                    <a:pt x="1086097" y="766065"/>
                    <a:pt x="1084967" y="823037"/>
                    <a:pt x="1084039" y="862254"/>
                  </a:cubicBezTo>
                  <a:cubicBezTo>
                    <a:pt x="1083582" y="881584"/>
                    <a:pt x="1083214" y="896659"/>
                    <a:pt x="1082973" y="907301"/>
                  </a:cubicBezTo>
                  <a:cubicBezTo>
                    <a:pt x="1082909" y="912178"/>
                    <a:pt x="1082871" y="916039"/>
                    <a:pt x="1082833" y="918973"/>
                  </a:cubicBezTo>
                  <a:cubicBezTo>
                    <a:pt x="1082833" y="921601"/>
                    <a:pt x="1082884" y="922948"/>
                    <a:pt x="1082985" y="922948"/>
                  </a:cubicBezTo>
                  <a:cubicBezTo>
                    <a:pt x="1083087" y="922960"/>
                    <a:pt x="1083239" y="921614"/>
                    <a:pt x="1083442" y="918998"/>
                  </a:cubicBezTo>
                  <a:cubicBezTo>
                    <a:pt x="1083620" y="916064"/>
                    <a:pt x="1083874" y="912216"/>
                    <a:pt x="1084179" y="907352"/>
                  </a:cubicBezTo>
                  <a:cubicBezTo>
                    <a:pt x="1084687" y="896709"/>
                    <a:pt x="1085424" y="881647"/>
                    <a:pt x="1086363" y="862330"/>
                  </a:cubicBezTo>
                  <a:cubicBezTo>
                    <a:pt x="1088027" y="823126"/>
                    <a:pt x="1089830" y="766141"/>
                    <a:pt x="1090821" y="695060"/>
                  </a:cubicBezTo>
                  <a:cubicBezTo>
                    <a:pt x="1093133" y="552895"/>
                    <a:pt x="1090110" y="354358"/>
                    <a:pt x="1081842" y="129325"/>
                  </a:cubicBezTo>
                  <a:lnTo>
                    <a:pt x="1081741" y="126532"/>
                  </a:lnTo>
                  <a:lnTo>
                    <a:pt x="1078959" y="126189"/>
                  </a:lnTo>
                  <a:cubicBezTo>
                    <a:pt x="1031830" y="120539"/>
                    <a:pt x="982503" y="114591"/>
                    <a:pt x="932236" y="108559"/>
                  </a:cubicBezTo>
                  <a:cubicBezTo>
                    <a:pt x="674248" y="77994"/>
                    <a:pt x="440670" y="50342"/>
                    <a:pt x="271176" y="30265"/>
                  </a:cubicBezTo>
                  <a:cubicBezTo>
                    <a:pt x="186810" y="20586"/>
                    <a:pt x="118420" y="12753"/>
                    <a:pt x="70719" y="7276"/>
                  </a:cubicBezTo>
                  <a:cubicBezTo>
                    <a:pt x="47326" y="4736"/>
                    <a:pt x="29012" y="2756"/>
                    <a:pt x="16172" y="1348"/>
                  </a:cubicBezTo>
                  <a:cubicBezTo>
                    <a:pt x="10191" y="776"/>
                    <a:pt x="5492" y="321"/>
                    <a:pt x="1974" y="-12"/>
                  </a:cubicBezTo>
                  <a:cubicBezTo>
                    <a:pt x="-1239" y="-289"/>
                    <a:pt x="-2890" y="-369"/>
                    <a:pt x="-2903" y="-265"/>
                  </a:cubicBezTo>
                </a:path>
              </a:pathLst>
            </a:custGeom>
            <a:solidFill>
              <a:srgbClr val="040606"/>
            </a:solidFill>
            <a:ln w="1270" cap="flat">
              <a:noFill/>
              <a:prstDash val="solid"/>
              <a:miter/>
            </a:ln>
          </p:spPr>
          <p:txBody>
            <a:bodyPr rtlCol="0" anchor="ctr"/>
            <a:lstStyle/>
            <a:p>
              <a:endParaRPr lang="fr-FR" dirty="0"/>
            </a:p>
          </p:txBody>
        </p:sp>
        <p:sp>
          <p:nvSpPr>
            <p:cNvPr id="104" name="Freeform: Shape 103">
              <a:extLst>
                <a:ext uri="{FF2B5EF4-FFF2-40B4-BE49-F238E27FC236}">
                  <a16:creationId xmlns:a16="http://schemas.microsoft.com/office/drawing/2014/main" id="{6D4C53DA-4C59-7ECA-99BA-930B39FDBEC4}"/>
                </a:ext>
              </a:extLst>
            </p:cNvPr>
            <p:cNvSpPr/>
            <p:nvPr/>
          </p:nvSpPr>
          <p:spPr>
            <a:xfrm flipV="1">
              <a:off x="6974407" y="11535840"/>
              <a:ext cx="1668297" cy="467981"/>
            </a:xfrm>
            <a:custGeom>
              <a:avLst/>
              <a:gdLst>
                <a:gd name="connsiteX0" fmla="*/ 1665139 w 1668297"/>
                <a:gd name="connsiteY0" fmla="*/ 468293 h 467981"/>
                <a:gd name="connsiteX1" fmla="*/ 1665088 w 1668297"/>
                <a:gd name="connsiteY1" fmla="*/ 463263 h 467981"/>
                <a:gd name="connsiteX2" fmla="*/ 1664313 w 1668297"/>
                <a:gd name="connsiteY2" fmla="*/ 448480 h 467981"/>
                <a:gd name="connsiteX3" fmla="*/ 1657836 w 1668297"/>
                <a:gd name="connsiteY3" fmla="*/ 391939 h 467981"/>
                <a:gd name="connsiteX4" fmla="*/ 1636094 w 1668297"/>
                <a:gd name="connsiteY4" fmla="*/ 304488 h 467981"/>
                <a:gd name="connsiteX5" fmla="*/ 1584316 w 1668297"/>
                <a:gd name="connsiteY5" fmla="*/ 196945 h 467981"/>
                <a:gd name="connsiteX6" fmla="*/ 1486957 w 1668297"/>
                <a:gd name="connsiteY6" fmla="*/ 90126 h 467981"/>
                <a:gd name="connsiteX7" fmla="*/ 1337517 w 1668297"/>
                <a:gd name="connsiteY7" fmla="*/ 18802 h 467981"/>
                <a:gd name="connsiteX8" fmla="*/ 1248756 w 1668297"/>
                <a:gd name="connsiteY8" fmla="*/ 3930 h 467981"/>
                <a:gd name="connsiteX9" fmla="*/ 1155030 w 1668297"/>
                <a:gd name="connsiteY9" fmla="*/ 412 h 467981"/>
                <a:gd name="connsiteX10" fmla="*/ 958980 w 1668297"/>
                <a:gd name="connsiteY10" fmla="*/ 18649 h 467981"/>
                <a:gd name="connsiteX11" fmla="*/ 584203 w 1668297"/>
                <a:gd name="connsiteY11" fmla="*/ 80347 h 467981"/>
                <a:gd name="connsiteX12" fmla="*/ 420691 w 1668297"/>
                <a:gd name="connsiteY12" fmla="*/ 107524 h 467981"/>
                <a:gd name="connsiteX13" fmla="*/ 278629 w 1668297"/>
                <a:gd name="connsiteY13" fmla="*/ 133484 h 467981"/>
                <a:gd name="connsiteX14" fmla="*/ 72724 w 1668297"/>
                <a:gd name="connsiteY14" fmla="*/ 169397 h 467981"/>
                <a:gd name="connsiteX15" fmla="*/ 16513 w 1668297"/>
                <a:gd name="connsiteY15" fmla="*/ 177666 h 467981"/>
                <a:gd name="connsiteX16" fmla="*/ 1870 w 1668297"/>
                <a:gd name="connsiteY16" fmla="*/ 179785 h 467981"/>
                <a:gd name="connsiteX17" fmla="*/ -3083 w 1668297"/>
                <a:gd name="connsiteY17" fmla="*/ 180727 h 467981"/>
                <a:gd name="connsiteX18" fmla="*/ 1959 w 1668297"/>
                <a:gd name="connsiteY18" fmla="*/ 180445 h 467981"/>
                <a:gd name="connsiteX19" fmla="*/ 16666 w 1668297"/>
                <a:gd name="connsiteY19" fmla="*/ 178986 h 467981"/>
                <a:gd name="connsiteX20" fmla="*/ 73104 w 1668297"/>
                <a:gd name="connsiteY20" fmla="*/ 171951 h 467981"/>
                <a:gd name="connsiteX21" fmla="*/ 279467 w 1668297"/>
                <a:gd name="connsiteY21" fmla="*/ 138078 h 467981"/>
                <a:gd name="connsiteX22" fmla="*/ 421631 w 1668297"/>
                <a:gd name="connsiteY22" fmla="*/ 112937 h 467981"/>
                <a:gd name="connsiteX23" fmla="*/ 585194 w 1668297"/>
                <a:gd name="connsiteY23" fmla="*/ 86366 h 467981"/>
                <a:gd name="connsiteX24" fmla="*/ 960034 w 1668297"/>
                <a:gd name="connsiteY24" fmla="*/ 25177 h 467981"/>
                <a:gd name="connsiteX25" fmla="*/ 1155119 w 1668297"/>
                <a:gd name="connsiteY25" fmla="*/ 6891 h 467981"/>
                <a:gd name="connsiteX26" fmla="*/ 1248159 w 1668297"/>
                <a:gd name="connsiteY26" fmla="*/ 10215 h 467981"/>
                <a:gd name="connsiteX27" fmla="*/ 1336056 w 1668297"/>
                <a:gd name="connsiteY27" fmla="*/ 24721 h 467981"/>
                <a:gd name="connsiteX28" fmla="*/ 1483617 w 1668297"/>
                <a:gd name="connsiteY28" fmla="*/ 94481 h 467981"/>
                <a:gd name="connsiteX29" fmla="*/ 1580392 w 1668297"/>
                <a:gd name="connsiteY29" fmla="*/ 199485 h 467981"/>
                <a:gd name="connsiteX30" fmla="*/ 1632601 w 1668297"/>
                <a:gd name="connsiteY30" fmla="*/ 305709 h 467981"/>
                <a:gd name="connsiteX31" fmla="*/ 1655309 w 1668297"/>
                <a:gd name="connsiteY31" fmla="*/ 392386 h 467981"/>
                <a:gd name="connsiteX32" fmla="*/ 1662980 w 1668297"/>
                <a:gd name="connsiteY32" fmla="*/ 448593 h 467981"/>
                <a:gd name="connsiteX33" fmla="*/ 1664427 w 1668297"/>
                <a:gd name="connsiteY33" fmla="*/ 463302 h 467981"/>
                <a:gd name="connsiteX34" fmla="*/ 1665139 w 1668297"/>
                <a:gd name="connsiteY34" fmla="*/ 468293 h 467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668297" h="467981">
                  <a:moveTo>
                    <a:pt x="1665139" y="468293"/>
                  </a:moveTo>
                  <a:cubicBezTo>
                    <a:pt x="1665253" y="468293"/>
                    <a:pt x="1665240" y="466591"/>
                    <a:pt x="1665088" y="463263"/>
                  </a:cubicBezTo>
                  <a:cubicBezTo>
                    <a:pt x="1664910" y="459606"/>
                    <a:pt x="1664643" y="454715"/>
                    <a:pt x="1664313" y="448480"/>
                  </a:cubicBezTo>
                  <a:cubicBezTo>
                    <a:pt x="1663779" y="435476"/>
                    <a:pt x="1661722" y="416348"/>
                    <a:pt x="1657836" y="391939"/>
                  </a:cubicBezTo>
                  <a:cubicBezTo>
                    <a:pt x="1653886" y="367517"/>
                    <a:pt x="1647041" y="337939"/>
                    <a:pt x="1636094" y="304488"/>
                  </a:cubicBezTo>
                  <a:cubicBezTo>
                    <a:pt x="1624574" y="271279"/>
                    <a:pt x="1608281" y="234321"/>
                    <a:pt x="1584316" y="196945"/>
                  </a:cubicBezTo>
                  <a:cubicBezTo>
                    <a:pt x="1560617" y="159480"/>
                    <a:pt x="1528131" y="122332"/>
                    <a:pt x="1486957" y="90126"/>
                  </a:cubicBezTo>
                  <a:cubicBezTo>
                    <a:pt x="1446013" y="57750"/>
                    <a:pt x="1394603" y="32465"/>
                    <a:pt x="1337517" y="18802"/>
                  </a:cubicBezTo>
                  <a:cubicBezTo>
                    <a:pt x="1309069" y="11411"/>
                    <a:pt x="1279224" y="7333"/>
                    <a:pt x="1248756" y="3930"/>
                  </a:cubicBezTo>
                  <a:cubicBezTo>
                    <a:pt x="1218187" y="1350"/>
                    <a:pt x="1186882" y="-94"/>
                    <a:pt x="1155030" y="412"/>
                  </a:cubicBezTo>
                  <a:cubicBezTo>
                    <a:pt x="1091327" y="1275"/>
                    <a:pt x="1025567" y="7854"/>
                    <a:pt x="958980" y="18649"/>
                  </a:cubicBezTo>
                  <a:cubicBezTo>
                    <a:pt x="826049" y="40541"/>
                    <a:pt x="699418" y="61372"/>
                    <a:pt x="584203" y="80347"/>
                  </a:cubicBezTo>
                  <a:cubicBezTo>
                    <a:pt x="526634" y="89908"/>
                    <a:pt x="471923" y="99016"/>
                    <a:pt x="420691" y="107524"/>
                  </a:cubicBezTo>
                  <a:cubicBezTo>
                    <a:pt x="369649" y="116846"/>
                    <a:pt x="322088" y="125531"/>
                    <a:pt x="278629" y="133484"/>
                  </a:cubicBezTo>
                  <a:cubicBezTo>
                    <a:pt x="191862" y="149702"/>
                    <a:pt x="121517" y="162030"/>
                    <a:pt x="72724" y="169397"/>
                  </a:cubicBezTo>
                  <a:cubicBezTo>
                    <a:pt x="48594" y="172944"/>
                    <a:pt x="29734" y="175712"/>
                    <a:pt x="16513" y="177666"/>
                  </a:cubicBezTo>
                  <a:cubicBezTo>
                    <a:pt x="10328" y="178554"/>
                    <a:pt x="5490" y="179264"/>
                    <a:pt x="1870" y="179785"/>
                  </a:cubicBezTo>
                  <a:cubicBezTo>
                    <a:pt x="-1406" y="180296"/>
                    <a:pt x="-3096" y="180614"/>
                    <a:pt x="-3083" y="180727"/>
                  </a:cubicBezTo>
                  <a:cubicBezTo>
                    <a:pt x="-3057" y="180841"/>
                    <a:pt x="-1368" y="180752"/>
                    <a:pt x="1959" y="180445"/>
                  </a:cubicBezTo>
                  <a:cubicBezTo>
                    <a:pt x="5591" y="180092"/>
                    <a:pt x="10468" y="179612"/>
                    <a:pt x="16666" y="178986"/>
                  </a:cubicBezTo>
                  <a:cubicBezTo>
                    <a:pt x="29607" y="177617"/>
                    <a:pt x="48644" y="175355"/>
                    <a:pt x="73104" y="171951"/>
                  </a:cubicBezTo>
                  <a:cubicBezTo>
                    <a:pt x="122050" y="165359"/>
                    <a:pt x="192586" y="153725"/>
                    <a:pt x="279467" y="138078"/>
                  </a:cubicBezTo>
                  <a:cubicBezTo>
                    <a:pt x="322964" y="130384"/>
                    <a:pt x="370551" y="121965"/>
                    <a:pt x="421631" y="112937"/>
                  </a:cubicBezTo>
                  <a:cubicBezTo>
                    <a:pt x="472875" y="104617"/>
                    <a:pt x="527612" y="95712"/>
                    <a:pt x="585194" y="86366"/>
                  </a:cubicBezTo>
                  <a:cubicBezTo>
                    <a:pt x="700434" y="67559"/>
                    <a:pt x="827078" y="46881"/>
                    <a:pt x="960034" y="25177"/>
                  </a:cubicBezTo>
                  <a:cubicBezTo>
                    <a:pt x="1026367" y="14432"/>
                    <a:pt x="1091810" y="7829"/>
                    <a:pt x="1155119" y="6891"/>
                  </a:cubicBezTo>
                  <a:cubicBezTo>
                    <a:pt x="1186768" y="6355"/>
                    <a:pt x="1217832" y="7740"/>
                    <a:pt x="1248159" y="10215"/>
                  </a:cubicBezTo>
                  <a:cubicBezTo>
                    <a:pt x="1278360" y="13544"/>
                    <a:pt x="1307938" y="17493"/>
                    <a:pt x="1336056" y="24721"/>
                  </a:cubicBezTo>
                  <a:cubicBezTo>
                    <a:pt x="1392508" y="38066"/>
                    <a:pt x="1443003" y="62692"/>
                    <a:pt x="1483617" y="94481"/>
                  </a:cubicBezTo>
                  <a:cubicBezTo>
                    <a:pt x="1524359" y="126053"/>
                    <a:pt x="1556680" y="162551"/>
                    <a:pt x="1580392" y="199485"/>
                  </a:cubicBezTo>
                  <a:cubicBezTo>
                    <a:pt x="1604369" y="236325"/>
                    <a:pt x="1620828" y="272827"/>
                    <a:pt x="1632601" y="305709"/>
                  </a:cubicBezTo>
                  <a:cubicBezTo>
                    <a:pt x="1643802" y="338803"/>
                    <a:pt x="1650978" y="368142"/>
                    <a:pt x="1655309" y="392386"/>
                  </a:cubicBezTo>
                  <a:cubicBezTo>
                    <a:pt x="1659563" y="416629"/>
                    <a:pt x="1662014" y="435640"/>
                    <a:pt x="1662980" y="448593"/>
                  </a:cubicBezTo>
                  <a:cubicBezTo>
                    <a:pt x="1663589" y="454794"/>
                    <a:pt x="1664059" y="459671"/>
                    <a:pt x="1664427" y="463302"/>
                  </a:cubicBezTo>
                  <a:cubicBezTo>
                    <a:pt x="1664783" y="466601"/>
                    <a:pt x="1665024" y="468303"/>
                    <a:pt x="1665139" y="468293"/>
                  </a:cubicBezTo>
                </a:path>
              </a:pathLst>
            </a:custGeom>
            <a:solidFill>
              <a:srgbClr val="040606"/>
            </a:solidFill>
            <a:ln w="1270" cap="flat">
              <a:noFill/>
              <a:prstDash val="solid"/>
              <a:miter/>
            </a:ln>
          </p:spPr>
          <p:txBody>
            <a:bodyPr rtlCol="0" anchor="ctr"/>
            <a:lstStyle/>
            <a:p>
              <a:endParaRPr lang="fr-FR" dirty="0"/>
            </a:p>
          </p:txBody>
        </p:sp>
        <p:sp>
          <p:nvSpPr>
            <p:cNvPr id="105" name="Freeform: Shape 104">
              <a:extLst>
                <a:ext uri="{FF2B5EF4-FFF2-40B4-BE49-F238E27FC236}">
                  <a16:creationId xmlns:a16="http://schemas.microsoft.com/office/drawing/2014/main" id="{1548BD94-3D90-2497-D230-F08967D561CA}"/>
                </a:ext>
              </a:extLst>
            </p:cNvPr>
            <p:cNvSpPr/>
            <p:nvPr/>
          </p:nvSpPr>
          <p:spPr>
            <a:xfrm flipV="1">
              <a:off x="6730119" y="10406786"/>
              <a:ext cx="237719" cy="1149553"/>
            </a:xfrm>
            <a:custGeom>
              <a:avLst/>
              <a:gdLst>
                <a:gd name="connsiteX0" fmla="*/ 235218 w 237719"/>
                <a:gd name="connsiteY0" fmla="*/ -391 h 1149553"/>
                <a:gd name="connsiteX1" fmla="*/ 234088 w 237719"/>
                <a:gd name="connsiteY1" fmla="*/ 4868 h 1149553"/>
                <a:gd name="connsiteX2" fmla="*/ 231675 w 237719"/>
                <a:gd name="connsiteY2" fmla="*/ 20346 h 1149553"/>
                <a:gd name="connsiteX3" fmla="*/ 223255 w 237719"/>
                <a:gd name="connsiteY3" fmla="*/ 79519 h 1149553"/>
                <a:gd name="connsiteX4" fmla="*/ 223661 w 237719"/>
                <a:gd name="connsiteY4" fmla="*/ 78642 h 1149553"/>
                <a:gd name="connsiteX5" fmla="*/ 139524 w 237719"/>
                <a:gd name="connsiteY5" fmla="*/ 171744 h 1149553"/>
                <a:gd name="connsiteX6" fmla="*/ 139422 w 237719"/>
                <a:gd name="connsiteY6" fmla="*/ 171857 h 1149553"/>
                <a:gd name="connsiteX7" fmla="*/ 139346 w 237719"/>
                <a:gd name="connsiteY7" fmla="*/ 171961 h 1149553"/>
                <a:gd name="connsiteX8" fmla="*/ 95074 w 237719"/>
                <a:gd name="connsiteY8" fmla="*/ 245101 h 1149553"/>
                <a:gd name="connsiteX9" fmla="*/ 56275 w 237719"/>
                <a:gd name="connsiteY9" fmla="*/ 333618 h 1149553"/>
                <a:gd name="connsiteX10" fmla="*/ 5755 w 237719"/>
                <a:gd name="connsiteY10" fmla="*/ 545913 h 1149553"/>
                <a:gd name="connsiteX11" fmla="*/ 306 w 237719"/>
                <a:gd name="connsiteY11" fmla="*/ 781916 h 1149553"/>
                <a:gd name="connsiteX12" fmla="*/ 18861 w 237719"/>
                <a:gd name="connsiteY12" fmla="*/ 973724 h 1149553"/>
                <a:gd name="connsiteX13" fmla="*/ 37505 w 237719"/>
                <a:gd name="connsiteY13" fmla="*/ 1102235 h 1149553"/>
                <a:gd name="connsiteX14" fmla="*/ 43207 w 237719"/>
                <a:gd name="connsiteY14" fmla="*/ 1137071 h 1149553"/>
                <a:gd name="connsiteX15" fmla="*/ 44871 w 237719"/>
                <a:gd name="connsiteY15" fmla="*/ 1146101 h 1149553"/>
                <a:gd name="connsiteX16" fmla="*/ 45645 w 237719"/>
                <a:gd name="connsiteY16" fmla="*/ 1149162 h 1149553"/>
                <a:gd name="connsiteX17" fmla="*/ 45544 w 237719"/>
                <a:gd name="connsiteY17" fmla="*/ 1146012 h 1149553"/>
                <a:gd name="connsiteX18" fmla="*/ 44540 w 237719"/>
                <a:gd name="connsiteY18" fmla="*/ 1136881 h 1149553"/>
                <a:gd name="connsiteX19" fmla="*/ 40045 w 237719"/>
                <a:gd name="connsiteY19" fmla="*/ 1101867 h 1149553"/>
                <a:gd name="connsiteX20" fmla="*/ 23496 w 237719"/>
                <a:gd name="connsiteY20" fmla="*/ 973152 h 1149553"/>
                <a:gd name="connsiteX21" fmla="*/ 6402 w 237719"/>
                <a:gd name="connsiteY21" fmla="*/ 781586 h 1149553"/>
                <a:gd name="connsiteX22" fmla="*/ 12308 w 237719"/>
                <a:gd name="connsiteY22" fmla="*/ 546726 h 1149553"/>
                <a:gd name="connsiteX23" fmla="*/ 62066 w 237719"/>
                <a:gd name="connsiteY23" fmla="*/ 335728 h 1149553"/>
                <a:gd name="connsiteX24" fmla="*/ 100103 w 237719"/>
                <a:gd name="connsiteY24" fmla="*/ 247676 h 1149553"/>
                <a:gd name="connsiteX25" fmla="*/ 143410 w 237719"/>
                <a:gd name="connsiteY25" fmla="*/ 174819 h 1149553"/>
                <a:gd name="connsiteX26" fmla="*/ 143232 w 237719"/>
                <a:gd name="connsiteY26" fmla="*/ 175048 h 1149553"/>
                <a:gd name="connsiteX27" fmla="*/ 226100 w 237719"/>
                <a:gd name="connsiteY27" fmla="*/ 80825 h 1149553"/>
                <a:gd name="connsiteX28" fmla="*/ 226468 w 237719"/>
                <a:gd name="connsiteY28" fmla="*/ 80433 h 1149553"/>
                <a:gd name="connsiteX29" fmla="*/ 226519 w 237719"/>
                <a:gd name="connsiteY29" fmla="*/ 79936 h 1149553"/>
                <a:gd name="connsiteX30" fmla="*/ 233389 w 237719"/>
                <a:gd name="connsiteY30" fmla="*/ 20564 h 1149553"/>
                <a:gd name="connsiteX31" fmla="*/ 234977 w 237719"/>
                <a:gd name="connsiteY31" fmla="*/ 4982 h 1149553"/>
                <a:gd name="connsiteX32" fmla="*/ 235218 w 237719"/>
                <a:gd name="connsiteY32" fmla="*/ -391 h 1149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37719" h="1149553">
                  <a:moveTo>
                    <a:pt x="235218" y="-391"/>
                  </a:moveTo>
                  <a:cubicBezTo>
                    <a:pt x="235079" y="-405"/>
                    <a:pt x="234685" y="1385"/>
                    <a:pt x="234088" y="4868"/>
                  </a:cubicBezTo>
                  <a:cubicBezTo>
                    <a:pt x="233478" y="8831"/>
                    <a:pt x="232678" y="13937"/>
                    <a:pt x="231675" y="20346"/>
                  </a:cubicBezTo>
                  <a:cubicBezTo>
                    <a:pt x="229656" y="34509"/>
                    <a:pt x="226836" y="54382"/>
                    <a:pt x="223255" y="79519"/>
                  </a:cubicBezTo>
                  <a:lnTo>
                    <a:pt x="223661" y="78642"/>
                  </a:lnTo>
                  <a:cubicBezTo>
                    <a:pt x="201398" y="103268"/>
                    <a:pt x="172899" y="134814"/>
                    <a:pt x="139524" y="171744"/>
                  </a:cubicBezTo>
                  <a:lnTo>
                    <a:pt x="139422" y="171857"/>
                  </a:lnTo>
                  <a:lnTo>
                    <a:pt x="139346" y="171961"/>
                  </a:lnTo>
                  <a:cubicBezTo>
                    <a:pt x="124360" y="193715"/>
                    <a:pt x="109069" y="217985"/>
                    <a:pt x="95074" y="245101"/>
                  </a:cubicBezTo>
                  <a:cubicBezTo>
                    <a:pt x="81180" y="272237"/>
                    <a:pt x="68061" y="301855"/>
                    <a:pt x="56275" y="333618"/>
                  </a:cubicBezTo>
                  <a:cubicBezTo>
                    <a:pt x="33237" y="397298"/>
                    <a:pt x="15216" y="469305"/>
                    <a:pt x="5755" y="545913"/>
                  </a:cubicBezTo>
                  <a:cubicBezTo>
                    <a:pt x="-4812" y="629276"/>
                    <a:pt x="-3389" y="709514"/>
                    <a:pt x="306" y="781916"/>
                  </a:cubicBezTo>
                  <a:cubicBezTo>
                    <a:pt x="4320" y="854407"/>
                    <a:pt x="11800" y="919355"/>
                    <a:pt x="18861" y="973724"/>
                  </a:cubicBezTo>
                  <a:cubicBezTo>
                    <a:pt x="25986" y="1028105"/>
                    <a:pt x="32742" y="1071958"/>
                    <a:pt x="37505" y="1102235"/>
                  </a:cubicBezTo>
                  <a:cubicBezTo>
                    <a:pt x="39905" y="1116955"/>
                    <a:pt x="41822" y="1128588"/>
                    <a:pt x="43207" y="1137071"/>
                  </a:cubicBezTo>
                  <a:cubicBezTo>
                    <a:pt x="43880" y="1140729"/>
                    <a:pt x="44426" y="1143688"/>
                    <a:pt x="44871" y="1146101"/>
                  </a:cubicBezTo>
                  <a:cubicBezTo>
                    <a:pt x="45277" y="1148146"/>
                    <a:pt x="45544" y="1149174"/>
                    <a:pt x="45645" y="1149162"/>
                  </a:cubicBezTo>
                  <a:cubicBezTo>
                    <a:pt x="45760" y="1149149"/>
                    <a:pt x="45721" y="1148082"/>
                    <a:pt x="45544" y="1146012"/>
                  </a:cubicBezTo>
                  <a:cubicBezTo>
                    <a:pt x="45264" y="1143561"/>
                    <a:pt x="44934" y="1140564"/>
                    <a:pt x="44540" y="1136881"/>
                  </a:cubicBezTo>
                  <a:cubicBezTo>
                    <a:pt x="43435" y="1128346"/>
                    <a:pt x="41937" y="1116650"/>
                    <a:pt x="40045" y="1101867"/>
                  </a:cubicBezTo>
                  <a:cubicBezTo>
                    <a:pt x="36070" y="1071476"/>
                    <a:pt x="30024" y="1027534"/>
                    <a:pt x="23496" y="973152"/>
                  </a:cubicBezTo>
                  <a:cubicBezTo>
                    <a:pt x="17057" y="918758"/>
                    <a:pt x="10047" y="853887"/>
                    <a:pt x="6402" y="781586"/>
                  </a:cubicBezTo>
                  <a:cubicBezTo>
                    <a:pt x="3037" y="709376"/>
                    <a:pt x="1817" y="629515"/>
                    <a:pt x="12308" y="546726"/>
                  </a:cubicBezTo>
                  <a:cubicBezTo>
                    <a:pt x="21719" y="470616"/>
                    <a:pt x="39473" y="399039"/>
                    <a:pt x="62066" y="335728"/>
                  </a:cubicBezTo>
                  <a:cubicBezTo>
                    <a:pt x="73649" y="304156"/>
                    <a:pt x="86501" y="274703"/>
                    <a:pt x="100103" y="247676"/>
                  </a:cubicBezTo>
                  <a:cubicBezTo>
                    <a:pt x="113806" y="220689"/>
                    <a:pt x="128741" y="196533"/>
                    <a:pt x="143410" y="174819"/>
                  </a:cubicBezTo>
                  <a:lnTo>
                    <a:pt x="143232" y="175048"/>
                  </a:lnTo>
                  <a:cubicBezTo>
                    <a:pt x="176100" y="137671"/>
                    <a:pt x="204192" y="105744"/>
                    <a:pt x="226100" y="80825"/>
                  </a:cubicBezTo>
                  <a:lnTo>
                    <a:pt x="226468" y="80433"/>
                  </a:lnTo>
                  <a:lnTo>
                    <a:pt x="226519" y="79936"/>
                  </a:lnTo>
                  <a:cubicBezTo>
                    <a:pt x="229440" y="54715"/>
                    <a:pt x="231751" y="34788"/>
                    <a:pt x="233389" y="20564"/>
                  </a:cubicBezTo>
                  <a:cubicBezTo>
                    <a:pt x="234037" y="14114"/>
                    <a:pt x="234558" y="8956"/>
                    <a:pt x="234977" y="4982"/>
                  </a:cubicBezTo>
                  <a:cubicBezTo>
                    <a:pt x="235282" y="1464"/>
                    <a:pt x="235371" y="-366"/>
                    <a:pt x="235218" y="-391"/>
                  </a:cubicBezTo>
                </a:path>
              </a:pathLst>
            </a:custGeom>
            <a:solidFill>
              <a:srgbClr val="040606"/>
            </a:solidFill>
            <a:ln w="1270" cap="flat">
              <a:noFill/>
              <a:prstDash val="solid"/>
              <a:miter/>
            </a:ln>
          </p:spPr>
          <p:txBody>
            <a:bodyPr rtlCol="0" anchor="ctr"/>
            <a:lstStyle/>
            <a:p>
              <a:endParaRPr lang="fr-FR" dirty="0"/>
            </a:p>
          </p:txBody>
        </p:sp>
        <p:sp>
          <p:nvSpPr>
            <p:cNvPr id="106" name="Freeform: Shape 105">
              <a:extLst>
                <a:ext uri="{FF2B5EF4-FFF2-40B4-BE49-F238E27FC236}">
                  <a16:creationId xmlns:a16="http://schemas.microsoft.com/office/drawing/2014/main" id="{F3196F32-6A07-0417-52F5-2907E2901382}"/>
                </a:ext>
              </a:extLst>
            </p:cNvPr>
            <p:cNvSpPr/>
            <p:nvPr/>
          </p:nvSpPr>
          <p:spPr>
            <a:xfrm flipV="1">
              <a:off x="8074145" y="11390892"/>
              <a:ext cx="164304" cy="196336"/>
            </a:xfrm>
            <a:custGeom>
              <a:avLst/>
              <a:gdLst>
                <a:gd name="connsiteX0" fmla="*/ 160934 w 164304"/>
                <a:gd name="connsiteY0" fmla="*/ 79 h 196336"/>
                <a:gd name="connsiteX1" fmla="*/ 137846 w 164304"/>
                <a:gd name="connsiteY1" fmla="*/ 29745 h 196336"/>
                <a:gd name="connsiteX2" fmla="*/ 81940 w 164304"/>
                <a:gd name="connsiteY2" fmla="*/ 100826 h 196336"/>
                <a:gd name="connsiteX3" fmla="*/ 21844 w 164304"/>
                <a:gd name="connsiteY3" fmla="*/ 168404 h 196336"/>
                <a:gd name="connsiteX4" fmla="*/ -3289 w 164304"/>
                <a:gd name="connsiteY4" fmla="*/ 196368 h 196336"/>
                <a:gd name="connsiteX5" fmla="*/ 25184 w 164304"/>
                <a:gd name="connsiteY5" fmla="*/ 171693 h 196336"/>
                <a:gd name="connsiteX6" fmla="*/ 87020 w 164304"/>
                <a:gd name="connsiteY6" fmla="*/ 105067 h 196336"/>
                <a:gd name="connsiteX7" fmla="*/ 141656 w 164304"/>
                <a:gd name="connsiteY7" fmla="*/ 32449 h 196336"/>
                <a:gd name="connsiteX8" fmla="*/ 160934 w 164304"/>
                <a:gd name="connsiteY8" fmla="*/ 79 h 196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304" h="196336">
                  <a:moveTo>
                    <a:pt x="160934" y="79"/>
                  </a:moveTo>
                  <a:cubicBezTo>
                    <a:pt x="160122" y="-457"/>
                    <a:pt x="151689" y="11166"/>
                    <a:pt x="137846" y="29745"/>
                  </a:cubicBezTo>
                  <a:cubicBezTo>
                    <a:pt x="124016" y="48339"/>
                    <a:pt x="104584" y="73739"/>
                    <a:pt x="81940" y="100826"/>
                  </a:cubicBezTo>
                  <a:cubicBezTo>
                    <a:pt x="59271" y="127917"/>
                    <a:pt x="37693" y="151511"/>
                    <a:pt x="21844" y="168404"/>
                  </a:cubicBezTo>
                  <a:cubicBezTo>
                    <a:pt x="5994" y="185306"/>
                    <a:pt x="-3950" y="195669"/>
                    <a:pt x="-3289" y="196368"/>
                  </a:cubicBezTo>
                  <a:cubicBezTo>
                    <a:pt x="-2705" y="196989"/>
                    <a:pt x="8407" y="187836"/>
                    <a:pt x="25184" y="171693"/>
                  </a:cubicBezTo>
                  <a:cubicBezTo>
                    <a:pt x="41948" y="155574"/>
                    <a:pt x="64211" y="132308"/>
                    <a:pt x="87020" y="105067"/>
                  </a:cubicBezTo>
                  <a:cubicBezTo>
                    <a:pt x="109804" y="77812"/>
                    <a:pt x="128765" y="51806"/>
                    <a:pt x="141656" y="32449"/>
                  </a:cubicBezTo>
                  <a:cubicBezTo>
                    <a:pt x="154572" y="13107"/>
                    <a:pt x="161658" y="545"/>
                    <a:pt x="160934" y="79"/>
                  </a:cubicBezTo>
                </a:path>
              </a:pathLst>
            </a:custGeom>
            <a:solidFill>
              <a:srgbClr val="040606"/>
            </a:solidFill>
            <a:ln w="1270" cap="flat">
              <a:noFill/>
              <a:prstDash val="solid"/>
              <a:miter/>
            </a:ln>
          </p:spPr>
          <p:txBody>
            <a:bodyPr rtlCol="0" anchor="ctr"/>
            <a:lstStyle/>
            <a:p>
              <a:endParaRPr lang="fr-FR" dirty="0"/>
            </a:p>
          </p:txBody>
        </p:sp>
        <p:sp>
          <p:nvSpPr>
            <p:cNvPr id="107" name="Freeform: Shape 106">
              <a:extLst>
                <a:ext uri="{FF2B5EF4-FFF2-40B4-BE49-F238E27FC236}">
                  <a16:creationId xmlns:a16="http://schemas.microsoft.com/office/drawing/2014/main" id="{5C8F593B-C3E8-A79F-E721-EE99D87C6618}"/>
                </a:ext>
              </a:extLst>
            </p:cNvPr>
            <p:cNvSpPr/>
            <p:nvPr/>
          </p:nvSpPr>
          <p:spPr>
            <a:xfrm flipV="1">
              <a:off x="5652768" y="11339786"/>
              <a:ext cx="601881" cy="423865"/>
            </a:xfrm>
            <a:custGeom>
              <a:avLst/>
              <a:gdLst>
                <a:gd name="connsiteX0" fmla="*/ 580758 w 601881"/>
                <a:gd name="connsiteY0" fmla="*/ 239075 h 423865"/>
                <a:gd name="connsiteX1" fmla="*/ 521868 w 601881"/>
                <a:gd name="connsiteY1" fmla="*/ 335675 h 423865"/>
                <a:gd name="connsiteX2" fmla="*/ 462965 w 601881"/>
                <a:gd name="connsiteY2" fmla="*/ 419039 h 423865"/>
                <a:gd name="connsiteX3" fmla="*/ 368731 w 601881"/>
                <a:gd name="connsiteY3" fmla="*/ 411047 h 423865"/>
                <a:gd name="connsiteX4" fmla="*/ 250939 w 601881"/>
                <a:gd name="connsiteY4" fmla="*/ 411047 h 423865"/>
                <a:gd name="connsiteX5" fmla="*/ 203809 w 601881"/>
                <a:gd name="connsiteY5" fmla="*/ 333314 h 423865"/>
                <a:gd name="connsiteX6" fmla="*/ 142557 w 601881"/>
                <a:gd name="connsiteY6" fmla="*/ 316813 h 423865"/>
                <a:gd name="connsiteX7" fmla="*/ 102031 w 601881"/>
                <a:gd name="connsiteY7" fmla="*/ 282042 h 423865"/>
                <a:gd name="connsiteX8" fmla="*/ 48260 w 601881"/>
                <a:gd name="connsiteY8" fmla="*/ 269268 h 423865"/>
                <a:gd name="connsiteX9" fmla="*/ 19888 w 601881"/>
                <a:gd name="connsiteY9" fmla="*/ 217704 h 423865"/>
                <a:gd name="connsiteX10" fmla="*/ 2793 w 601881"/>
                <a:gd name="connsiteY10" fmla="*/ 172733 h 423865"/>
                <a:gd name="connsiteX11" fmla="*/ -1613 w 601881"/>
                <a:gd name="connsiteY11" fmla="*/ 150865 h 423865"/>
                <a:gd name="connsiteX12" fmla="*/ 25374 w 601881"/>
                <a:gd name="connsiteY12" fmla="*/ 128447 h 423865"/>
                <a:gd name="connsiteX13" fmla="*/ 59143 w 601881"/>
                <a:gd name="connsiteY13" fmla="*/ 143598 h 423865"/>
                <a:gd name="connsiteX14" fmla="*/ 81813 w 601881"/>
                <a:gd name="connsiteY14" fmla="*/ 171934 h 423865"/>
                <a:gd name="connsiteX15" fmla="*/ 86017 w 601881"/>
                <a:gd name="connsiteY15" fmla="*/ 142482 h 423865"/>
                <a:gd name="connsiteX16" fmla="*/ 130784 w 601881"/>
                <a:gd name="connsiteY16" fmla="*/ 93001 h 423865"/>
                <a:gd name="connsiteX17" fmla="*/ 184962 w 601881"/>
                <a:gd name="connsiteY17" fmla="*/ 121283 h 423865"/>
                <a:gd name="connsiteX18" fmla="*/ 250939 w 601881"/>
                <a:gd name="connsiteY18" fmla="*/ 128348 h 423865"/>
                <a:gd name="connsiteX19" fmla="*/ 260349 w 601881"/>
                <a:gd name="connsiteY19" fmla="*/ 62383 h 423865"/>
                <a:gd name="connsiteX20" fmla="*/ 321614 w 601881"/>
                <a:gd name="connsiteY20" fmla="*/ 19976 h 423865"/>
                <a:gd name="connsiteX21" fmla="*/ 375793 w 601881"/>
                <a:gd name="connsiteY21" fmla="*/ 60036 h 423865"/>
                <a:gd name="connsiteX22" fmla="*/ 437045 w 601881"/>
                <a:gd name="connsiteY22" fmla="*/ 36461 h 423865"/>
                <a:gd name="connsiteX23" fmla="*/ 540715 w 601881"/>
                <a:gd name="connsiteY23" fmla="*/ 3481 h 423865"/>
                <a:gd name="connsiteX24" fmla="*/ 564273 w 601881"/>
                <a:gd name="connsiteY24" fmla="*/ 55323 h 423865"/>
                <a:gd name="connsiteX25" fmla="*/ 597255 w 601881"/>
                <a:gd name="connsiteY25" fmla="*/ 109501 h 423865"/>
                <a:gd name="connsiteX26" fmla="*/ 580758 w 601881"/>
                <a:gd name="connsiteY26" fmla="*/ 239075 h 4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1881" h="423865">
                  <a:moveTo>
                    <a:pt x="580758" y="239075"/>
                  </a:moveTo>
                  <a:cubicBezTo>
                    <a:pt x="571334" y="293269"/>
                    <a:pt x="521868" y="335675"/>
                    <a:pt x="521868" y="335675"/>
                  </a:cubicBezTo>
                  <a:cubicBezTo>
                    <a:pt x="521868" y="335675"/>
                    <a:pt x="498297" y="401640"/>
                    <a:pt x="462965" y="419039"/>
                  </a:cubicBezTo>
                  <a:cubicBezTo>
                    <a:pt x="427621" y="436422"/>
                    <a:pt x="399351" y="401640"/>
                    <a:pt x="368731" y="411047"/>
                  </a:cubicBezTo>
                  <a:cubicBezTo>
                    <a:pt x="338099" y="420472"/>
                    <a:pt x="272135" y="422834"/>
                    <a:pt x="250939" y="411047"/>
                  </a:cubicBezTo>
                  <a:cubicBezTo>
                    <a:pt x="229730" y="399274"/>
                    <a:pt x="203809" y="333314"/>
                    <a:pt x="203809" y="333314"/>
                  </a:cubicBezTo>
                  <a:cubicBezTo>
                    <a:pt x="203809" y="333314"/>
                    <a:pt x="173189" y="333314"/>
                    <a:pt x="142557" y="316813"/>
                  </a:cubicBezTo>
                  <a:cubicBezTo>
                    <a:pt x="118757" y="304014"/>
                    <a:pt x="106375" y="288392"/>
                    <a:pt x="102031" y="282042"/>
                  </a:cubicBezTo>
                  <a:cubicBezTo>
                    <a:pt x="84429" y="290833"/>
                    <a:pt x="62141" y="283238"/>
                    <a:pt x="48260" y="269268"/>
                  </a:cubicBezTo>
                  <a:cubicBezTo>
                    <a:pt x="34315" y="255259"/>
                    <a:pt x="26911" y="236194"/>
                    <a:pt x="19888" y="217704"/>
                  </a:cubicBezTo>
                  <a:cubicBezTo>
                    <a:pt x="14185" y="202718"/>
                    <a:pt x="8483" y="187720"/>
                    <a:pt x="2793" y="172733"/>
                  </a:cubicBezTo>
                  <a:cubicBezTo>
                    <a:pt x="127" y="165709"/>
                    <a:pt x="-2591" y="158317"/>
                    <a:pt x="-1613" y="150865"/>
                  </a:cubicBezTo>
                  <a:cubicBezTo>
                    <a:pt x="63" y="138279"/>
                    <a:pt x="12687" y="128993"/>
                    <a:pt x="25374" y="128447"/>
                  </a:cubicBezTo>
                  <a:cubicBezTo>
                    <a:pt x="38074" y="127892"/>
                    <a:pt x="50228" y="134544"/>
                    <a:pt x="59143" y="143598"/>
                  </a:cubicBezTo>
                  <a:cubicBezTo>
                    <a:pt x="67360" y="151942"/>
                    <a:pt x="75780" y="161709"/>
                    <a:pt x="81813" y="171934"/>
                  </a:cubicBezTo>
                  <a:lnTo>
                    <a:pt x="86017" y="142482"/>
                  </a:lnTo>
                  <a:cubicBezTo>
                    <a:pt x="86017" y="142482"/>
                    <a:pt x="93065" y="95833"/>
                    <a:pt x="130784" y="93001"/>
                  </a:cubicBezTo>
                  <a:cubicBezTo>
                    <a:pt x="156730" y="91062"/>
                    <a:pt x="184962" y="121283"/>
                    <a:pt x="184962" y="121283"/>
                  </a:cubicBezTo>
                  <a:lnTo>
                    <a:pt x="250939" y="128348"/>
                  </a:lnTo>
                  <a:lnTo>
                    <a:pt x="260349" y="62383"/>
                  </a:lnTo>
                  <a:cubicBezTo>
                    <a:pt x="260349" y="62383"/>
                    <a:pt x="273291" y="19406"/>
                    <a:pt x="321614" y="19976"/>
                  </a:cubicBezTo>
                  <a:cubicBezTo>
                    <a:pt x="345287" y="20259"/>
                    <a:pt x="375793" y="60036"/>
                    <a:pt x="375793" y="60036"/>
                  </a:cubicBezTo>
                  <a:lnTo>
                    <a:pt x="437045" y="36461"/>
                  </a:lnTo>
                  <a:cubicBezTo>
                    <a:pt x="437045" y="36461"/>
                    <a:pt x="507720" y="-13005"/>
                    <a:pt x="540715" y="3481"/>
                  </a:cubicBezTo>
                  <a:cubicBezTo>
                    <a:pt x="573696" y="19976"/>
                    <a:pt x="564273" y="55323"/>
                    <a:pt x="564273" y="55323"/>
                  </a:cubicBezTo>
                  <a:cubicBezTo>
                    <a:pt x="564273" y="55323"/>
                    <a:pt x="587832" y="81228"/>
                    <a:pt x="597255" y="109501"/>
                  </a:cubicBezTo>
                  <a:cubicBezTo>
                    <a:pt x="606666" y="137769"/>
                    <a:pt x="590194" y="184902"/>
                    <a:pt x="580758" y="239075"/>
                  </a:cubicBezTo>
                </a:path>
              </a:pathLst>
            </a:custGeom>
            <a:solidFill>
              <a:srgbClr val="F8A58D"/>
            </a:solidFill>
            <a:ln w="1270" cap="flat">
              <a:noFill/>
              <a:prstDash val="solid"/>
              <a:miter/>
            </a:ln>
          </p:spPr>
          <p:txBody>
            <a:bodyPr rtlCol="0" anchor="ctr"/>
            <a:lstStyle/>
            <a:p>
              <a:endParaRPr lang="fr-FR" dirty="0"/>
            </a:p>
          </p:txBody>
        </p:sp>
        <p:sp>
          <p:nvSpPr>
            <p:cNvPr id="108" name="Freeform: Shape 107">
              <a:extLst>
                <a:ext uri="{FF2B5EF4-FFF2-40B4-BE49-F238E27FC236}">
                  <a16:creationId xmlns:a16="http://schemas.microsoft.com/office/drawing/2014/main" id="{8390ADD0-B61A-2E6A-551A-66A51C419A34}"/>
                </a:ext>
              </a:extLst>
            </p:cNvPr>
            <p:cNvSpPr/>
            <p:nvPr/>
          </p:nvSpPr>
          <p:spPr>
            <a:xfrm flipV="1">
              <a:off x="5738630" y="11472180"/>
              <a:ext cx="21189" cy="137866"/>
            </a:xfrm>
            <a:custGeom>
              <a:avLst/>
              <a:gdLst>
                <a:gd name="connsiteX0" fmla="*/ -150 w 21189"/>
                <a:gd name="connsiteY0" fmla="*/ 108 h 137866"/>
                <a:gd name="connsiteX1" fmla="*/ 2212 w 21189"/>
                <a:gd name="connsiteY1" fmla="*/ 70058 h 137866"/>
                <a:gd name="connsiteX2" fmla="*/ 19205 w 21189"/>
                <a:gd name="connsiteY2" fmla="*/ 137968 h 137866"/>
                <a:gd name="connsiteX3" fmla="*/ 8765 w 21189"/>
                <a:gd name="connsiteY3" fmla="*/ 69145 h 137866"/>
                <a:gd name="connsiteX4" fmla="*/ -150 w 21189"/>
                <a:gd name="connsiteY4" fmla="*/ 108 h 137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89" h="137866">
                  <a:moveTo>
                    <a:pt x="-150" y="108"/>
                  </a:moveTo>
                  <a:cubicBezTo>
                    <a:pt x="-1877" y="84"/>
                    <a:pt x="-3249" y="31630"/>
                    <a:pt x="2212" y="70058"/>
                  </a:cubicBezTo>
                  <a:cubicBezTo>
                    <a:pt x="7559" y="108525"/>
                    <a:pt x="17554" y="138474"/>
                    <a:pt x="19205" y="137968"/>
                  </a:cubicBezTo>
                  <a:cubicBezTo>
                    <a:pt x="21072" y="137472"/>
                    <a:pt x="14023" y="107105"/>
                    <a:pt x="8765" y="69145"/>
                  </a:cubicBezTo>
                  <a:cubicBezTo>
                    <a:pt x="3368" y="31209"/>
                    <a:pt x="1780" y="84"/>
                    <a:pt x="-150" y="108"/>
                  </a:cubicBezTo>
                </a:path>
              </a:pathLst>
            </a:custGeom>
            <a:solidFill>
              <a:srgbClr val="F68260"/>
            </a:solidFill>
            <a:ln w="1270" cap="flat">
              <a:noFill/>
              <a:prstDash val="solid"/>
              <a:miter/>
            </a:ln>
          </p:spPr>
          <p:txBody>
            <a:bodyPr rtlCol="0" anchor="ctr"/>
            <a:lstStyle/>
            <a:p>
              <a:endParaRPr lang="fr-FR" dirty="0"/>
            </a:p>
          </p:txBody>
        </p:sp>
        <p:sp>
          <p:nvSpPr>
            <p:cNvPr id="109" name="Freeform: Shape 108">
              <a:extLst>
                <a:ext uri="{FF2B5EF4-FFF2-40B4-BE49-F238E27FC236}">
                  <a16:creationId xmlns:a16="http://schemas.microsoft.com/office/drawing/2014/main" id="{A97F4E8F-0596-B778-E323-FF9D83258E5E}"/>
                </a:ext>
              </a:extLst>
            </p:cNvPr>
            <p:cNvSpPr/>
            <p:nvPr/>
          </p:nvSpPr>
          <p:spPr>
            <a:xfrm flipV="1">
              <a:off x="5835214" y="11548044"/>
              <a:ext cx="13363" cy="96269"/>
            </a:xfrm>
            <a:custGeom>
              <a:avLst/>
              <a:gdLst>
                <a:gd name="connsiteX0" fmla="*/ 5629 w 13363"/>
                <a:gd name="connsiteY0" fmla="*/ 96426 h 96269"/>
                <a:gd name="connsiteX1" fmla="*/ 11306 w 13363"/>
                <a:gd name="connsiteY1" fmla="*/ 47377 h 96269"/>
                <a:gd name="connsiteX2" fmla="*/ 7686 w 13363"/>
                <a:gd name="connsiteY2" fmla="*/ 11930 h 96269"/>
                <a:gd name="connsiteX3" fmla="*/ -1623 w 13363"/>
                <a:gd name="connsiteY3" fmla="*/ 223 h 96269"/>
                <a:gd name="connsiteX4" fmla="*/ 3254 w 13363"/>
                <a:gd name="connsiteY4" fmla="*/ 13405 h 96269"/>
                <a:gd name="connsiteX5" fmla="*/ 4702 w 13363"/>
                <a:gd name="connsiteY5" fmla="*/ 47060 h 96269"/>
                <a:gd name="connsiteX6" fmla="*/ 5629 w 13363"/>
                <a:gd name="connsiteY6" fmla="*/ 96426 h 96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63" h="96269">
                  <a:moveTo>
                    <a:pt x="5629" y="96426"/>
                  </a:moveTo>
                  <a:cubicBezTo>
                    <a:pt x="7458" y="96515"/>
                    <a:pt x="9998" y="74553"/>
                    <a:pt x="11306" y="47377"/>
                  </a:cubicBezTo>
                  <a:cubicBezTo>
                    <a:pt x="12157" y="33814"/>
                    <a:pt x="11407" y="20692"/>
                    <a:pt x="7686" y="11930"/>
                  </a:cubicBezTo>
                  <a:cubicBezTo>
                    <a:pt x="4054" y="3066"/>
                    <a:pt x="-1191" y="-377"/>
                    <a:pt x="-1623" y="223"/>
                  </a:cubicBezTo>
                  <a:cubicBezTo>
                    <a:pt x="-2436" y="932"/>
                    <a:pt x="1146" y="5199"/>
                    <a:pt x="3254" y="13405"/>
                  </a:cubicBezTo>
                  <a:cubicBezTo>
                    <a:pt x="5489" y="21619"/>
                    <a:pt x="5540" y="33520"/>
                    <a:pt x="4702" y="47060"/>
                  </a:cubicBezTo>
                  <a:cubicBezTo>
                    <a:pt x="3381" y="74235"/>
                    <a:pt x="3800" y="96346"/>
                    <a:pt x="5629" y="96426"/>
                  </a:cubicBezTo>
                </a:path>
              </a:pathLst>
            </a:custGeom>
            <a:solidFill>
              <a:srgbClr val="F68260"/>
            </a:solidFill>
            <a:ln w="1270" cap="flat">
              <a:noFill/>
              <a:prstDash val="solid"/>
              <a:miter/>
            </a:ln>
          </p:spPr>
          <p:txBody>
            <a:bodyPr rtlCol="0" anchor="ctr"/>
            <a:lstStyle/>
            <a:p>
              <a:endParaRPr lang="fr-FR" dirty="0"/>
            </a:p>
          </p:txBody>
        </p:sp>
        <p:sp>
          <p:nvSpPr>
            <p:cNvPr id="110" name="Freeform: Shape 109">
              <a:extLst>
                <a:ext uri="{FF2B5EF4-FFF2-40B4-BE49-F238E27FC236}">
                  <a16:creationId xmlns:a16="http://schemas.microsoft.com/office/drawing/2014/main" id="{ADCCA473-6915-0E30-5A5D-2D3BD356D11B}"/>
                </a:ext>
              </a:extLst>
            </p:cNvPr>
            <p:cNvSpPr/>
            <p:nvPr/>
          </p:nvSpPr>
          <p:spPr>
            <a:xfrm flipV="1">
              <a:off x="5842910" y="11519817"/>
              <a:ext cx="43755" cy="44509"/>
            </a:xfrm>
            <a:custGeom>
              <a:avLst/>
              <a:gdLst>
                <a:gd name="connsiteX0" fmla="*/ 41872 w 43755"/>
                <a:gd name="connsiteY0" fmla="*/ 44496 h 44509"/>
                <a:gd name="connsiteX1" fmla="*/ 22479 w 43755"/>
                <a:gd name="connsiteY1" fmla="*/ 20033 h 44509"/>
                <a:gd name="connsiteX2" fmla="*/ -1626 w 43755"/>
                <a:gd name="connsiteY2" fmla="*/ 234 h 44509"/>
                <a:gd name="connsiteX3" fmla="*/ 17767 w 43755"/>
                <a:gd name="connsiteY3" fmla="*/ 24681 h 44509"/>
                <a:gd name="connsiteX4" fmla="*/ 41872 w 43755"/>
                <a:gd name="connsiteY4" fmla="*/ 44496 h 44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55" h="44509">
                  <a:moveTo>
                    <a:pt x="41872" y="44496"/>
                  </a:moveTo>
                  <a:cubicBezTo>
                    <a:pt x="43167" y="43211"/>
                    <a:pt x="34480" y="32267"/>
                    <a:pt x="22479" y="20033"/>
                  </a:cubicBezTo>
                  <a:cubicBezTo>
                    <a:pt x="10464" y="7830"/>
                    <a:pt x="-331" y="-1060"/>
                    <a:pt x="-1626" y="234"/>
                  </a:cubicBezTo>
                  <a:cubicBezTo>
                    <a:pt x="-2934" y="1504"/>
                    <a:pt x="5740" y="12452"/>
                    <a:pt x="17767" y="24681"/>
                  </a:cubicBezTo>
                  <a:cubicBezTo>
                    <a:pt x="29769" y="36915"/>
                    <a:pt x="40564" y="45775"/>
                    <a:pt x="41872" y="44496"/>
                  </a:cubicBezTo>
                </a:path>
              </a:pathLst>
            </a:custGeom>
            <a:solidFill>
              <a:srgbClr val="F68260"/>
            </a:solidFill>
            <a:ln w="1270" cap="flat">
              <a:noFill/>
              <a:prstDash val="solid"/>
              <a:miter/>
            </a:ln>
          </p:spPr>
          <p:txBody>
            <a:bodyPr rtlCol="0" anchor="ctr"/>
            <a:lstStyle/>
            <a:p>
              <a:endParaRPr lang="fr-FR" dirty="0"/>
            </a:p>
          </p:txBody>
        </p:sp>
        <p:sp>
          <p:nvSpPr>
            <p:cNvPr id="111" name="Freeform: Shape 110">
              <a:extLst>
                <a:ext uri="{FF2B5EF4-FFF2-40B4-BE49-F238E27FC236}">
                  <a16:creationId xmlns:a16="http://schemas.microsoft.com/office/drawing/2014/main" id="{74E52B2C-C352-11E1-EAE3-5BE76CE0798F}"/>
                </a:ext>
              </a:extLst>
            </p:cNvPr>
            <p:cNvSpPr/>
            <p:nvPr/>
          </p:nvSpPr>
          <p:spPr>
            <a:xfrm flipV="1">
              <a:off x="5891530" y="11393208"/>
              <a:ext cx="16962" cy="244248"/>
            </a:xfrm>
            <a:custGeom>
              <a:avLst/>
              <a:gdLst>
                <a:gd name="connsiteX0" fmla="*/ 1978 w 16962"/>
                <a:gd name="connsiteY0" fmla="*/ 244333 h 244248"/>
                <a:gd name="connsiteX1" fmla="*/ 3489 w 16962"/>
                <a:gd name="connsiteY1" fmla="*/ 208456 h 244248"/>
                <a:gd name="connsiteX2" fmla="*/ 6245 w 16962"/>
                <a:gd name="connsiteY2" fmla="*/ 122110 h 244248"/>
                <a:gd name="connsiteX3" fmla="*/ 12582 w 16962"/>
                <a:gd name="connsiteY3" fmla="*/ 35939 h 244248"/>
                <a:gd name="connsiteX4" fmla="*/ 14856 w 16962"/>
                <a:gd name="connsiteY4" fmla="*/ 85 h 244248"/>
                <a:gd name="connsiteX5" fmla="*/ 7934 w 16962"/>
                <a:gd name="connsiteY5" fmla="*/ 35393 h 244248"/>
                <a:gd name="connsiteX6" fmla="*/ -359 w 16962"/>
                <a:gd name="connsiteY6" fmla="*/ 121753 h 244248"/>
                <a:gd name="connsiteX7" fmla="*/ -1197 w 16962"/>
                <a:gd name="connsiteY7" fmla="*/ 208495 h 244248"/>
                <a:gd name="connsiteX8" fmla="*/ 1978 w 16962"/>
                <a:gd name="connsiteY8" fmla="*/ 244333 h 24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62" h="244248">
                  <a:moveTo>
                    <a:pt x="1978" y="244333"/>
                  </a:moveTo>
                  <a:cubicBezTo>
                    <a:pt x="2943" y="244293"/>
                    <a:pt x="3146" y="230582"/>
                    <a:pt x="3489" y="208456"/>
                  </a:cubicBezTo>
                  <a:cubicBezTo>
                    <a:pt x="3819" y="186320"/>
                    <a:pt x="4480" y="155790"/>
                    <a:pt x="6245" y="122110"/>
                  </a:cubicBezTo>
                  <a:cubicBezTo>
                    <a:pt x="8036" y="88405"/>
                    <a:pt x="10588" y="57975"/>
                    <a:pt x="12582" y="35939"/>
                  </a:cubicBezTo>
                  <a:cubicBezTo>
                    <a:pt x="14564" y="13892"/>
                    <a:pt x="15808" y="225"/>
                    <a:pt x="14856" y="85"/>
                  </a:cubicBezTo>
                  <a:cubicBezTo>
                    <a:pt x="14005" y="-28"/>
                    <a:pt x="11122" y="13412"/>
                    <a:pt x="7934" y="35393"/>
                  </a:cubicBezTo>
                  <a:cubicBezTo>
                    <a:pt x="4746" y="57365"/>
                    <a:pt x="1444" y="87895"/>
                    <a:pt x="-359" y="121753"/>
                  </a:cubicBezTo>
                  <a:cubicBezTo>
                    <a:pt x="-2124" y="155602"/>
                    <a:pt x="-2048" y="186309"/>
                    <a:pt x="-1197" y="208495"/>
                  </a:cubicBezTo>
                  <a:cubicBezTo>
                    <a:pt x="-334" y="230695"/>
                    <a:pt x="1114" y="244373"/>
                    <a:pt x="1978" y="244333"/>
                  </a:cubicBezTo>
                </a:path>
              </a:pathLst>
            </a:custGeom>
            <a:solidFill>
              <a:srgbClr val="F68260"/>
            </a:solidFill>
            <a:ln w="1270" cap="flat">
              <a:noFill/>
              <a:prstDash val="solid"/>
              <a:miter/>
            </a:ln>
          </p:spPr>
          <p:txBody>
            <a:bodyPr rtlCol="0" anchor="ctr"/>
            <a:lstStyle/>
            <a:p>
              <a:endParaRPr lang="fr-FR" dirty="0"/>
            </a:p>
          </p:txBody>
        </p:sp>
        <p:sp>
          <p:nvSpPr>
            <p:cNvPr id="112" name="Freeform: Shape 111">
              <a:extLst>
                <a:ext uri="{FF2B5EF4-FFF2-40B4-BE49-F238E27FC236}">
                  <a16:creationId xmlns:a16="http://schemas.microsoft.com/office/drawing/2014/main" id="{E8F4922A-25FA-AE6C-A649-BB0F7263C647}"/>
                </a:ext>
              </a:extLst>
            </p:cNvPr>
            <p:cNvSpPr/>
            <p:nvPr/>
          </p:nvSpPr>
          <p:spPr>
            <a:xfrm flipV="1">
              <a:off x="5991661" y="11384696"/>
              <a:ext cx="150827" cy="229097"/>
            </a:xfrm>
            <a:custGeom>
              <a:avLst/>
              <a:gdLst>
                <a:gd name="connsiteX0" fmla="*/ 148887 w 150827"/>
                <a:gd name="connsiteY0" fmla="*/ 195361 h 229097"/>
                <a:gd name="connsiteX1" fmla="*/ 141635 w 150827"/>
                <a:gd name="connsiteY1" fmla="*/ 177630 h 229097"/>
                <a:gd name="connsiteX2" fmla="*/ 126980 w 150827"/>
                <a:gd name="connsiteY2" fmla="*/ 127807 h 229097"/>
                <a:gd name="connsiteX3" fmla="*/ 119613 w 150827"/>
                <a:gd name="connsiteY3" fmla="*/ 92515 h 229097"/>
                <a:gd name="connsiteX4" fmla="*/ 108450 w 150827"/>
                <a:gd name="connsiteY4" fmla="*/ 52143 h 229097"/>
                <a:gd name="connsiteX5" fmla="*/ 81577 w 150827"/>
                <a:gd name="connsiteY5" fmla="*/ 13751 h 229097"/>
                <a:gd name="connsiteX6" fmla="*/ 32783 w 150827"/>
                <a:gd name="connsiteY6" fmla="*/ 1670 h 229097"/>
                <a:gd name="connsiteX7" fmla="*/ 9962 w 150827"/>
                <a:gd name="connsiteY7" fmla="*/ 15184 h 229097"/>
                <a:gd name="connsiteX8" fmla="*/ -376 w 150827"/>
                <a:gd name="connsiteY8" fmla="*/ 38679 h 229097"/>
                <a:gd name="connsiteX9" fmla="*/ -1189 w 150827"/>
                <a:gd name="connsiteY9" fmla="*/ 85108 h 229097"/>
                <a:gd name="connsiteX10" fmla="*/ 10787 w 150827"/>
                <a:gd name="connsiteY10" fmla="*/ 162112 h 229097"/>
                <a:gd name="connsiteX11" fmla="*/ 27449 w 150827"/>
                <a:gd name="connsiteY11" fmla="*/ 211881 h 229097"/>
                <a:gd name="connsiteX12" fmla="*/ 33381 w 150827"/>
                <a:gd name="connsiteY12" fmla="*/ 224863 h 229097"/>
                <a:gd name="connsiteX13" fmla="*/ 35921 w 150827"/>
                <a:gd name="connsiteY13" fmla="*/ 229164 h 229097"/>
                <a:gd name="connsiteX14" fmla="*/ 29850 w 150827"/>
                <a:gd name="connsiteY14" fmla="*/ 210968 h 229097"/>
                <a:gd name="connsiteX15" fmla="*/ 15334 w 150827"/>
                <a:gd name="connsiteY15" fmla="*/ 161006 h 229097"/>
                <a:gd name="connsiteX16" fmla="*/ 4894 w 150827"/>
                <a:gd name="connsiteY16" fmla="*/ 84806 h 229097"/>
                <a:gd name="connsiteX17" fmla="*/ 5999 w 150827"/>
                <a:gd name="connsiteY17" fmla="*/ 39810 h 229097"/>
                <a:gd name="connsiteX18" fmla="*/ 14927 w 150827"/>
                <a:gd name="connsiteY18" fmla="*/ 19515 h 229097"/>
                <a:gd name="connsiteX19" fmla="*/ 34384 w 150827"/>
                <a:gd name="connsiteY19" fmla="*/ 8070 h 229097"/>
                <a:gd name="connsiteX20" fmla="*/ 77500 w 150827"/>
                <a:gd name="connsiteY20" fmla="*/ 18776 h 229097"/>
                <a:gd name="connsiteX21" fmla="*/ 102811 w 150827"/>
                <a:gd name="connsiteY21" fmla="*/ 54440 h 229097"/>
                <a:gd name="connsiteX22" fmla="*/ 122433 w 150827"/>
                <a:gd name="connsiteY22" fmla="*/ 128899 h 229097"/>
                <a:gd name="connsiteX23" fmla="*/ 139260 w 150827"/>
                <a:gd name="connsiteY23" fmla="*/ 178647 h 229097"/>
                <a:gd name="connsiteX24" fmla="*/ 145953 w 150827"/>
                <a:gd name="connsiteY24" fmla="*/ 191283 h 229097"/>
                <a:gd name="connsiteX25" fmla="*/ 148887 w 150827"/>
                <a:gd name="connsiteY25" fmla="*/ 195361 h 229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0827" h="229097">
                  <a:moveTo>
                    <a:pt x="148887" y="195361"/>
                  </a:moveTo>
                  <a:cubicBezTo>
                    <a:pt x="149357" y="195093"/>
                    <a:pt x="146169" y="189045"/>
                    <a:pt x="141635" y="177630"/>
                  </a:cubicBezTo>
                  <a:cubicBezTo>
                    <a:pt x="137127" y="166224"/>
                    <a:pt x="131729" y="149282"/>
                    <a:pt x="126980" y="127807"/>
                  </a:cubicBezTo>
                  <a:cubicBezTo>
                    <a:pt x="124706" y="116897"/>
                    <a:pt x="122242" y="105100"/>
                    <a:pt x="119613" y="92515"/>
                  </a:cubicBezTo>
                  <a:cubicBezTo>
                    <a:pt x="116959" y="79801"/>
                    <a:pt x="113962" y="66034"/>
                    <a:pt x="108450" y="52143"/>
                  </a:cubicBezTo>
                  <a:cubicBezTo>
                    <a:pt x="103014" y="38312"/>
                    <a:pt x="94493" y="24288"/>
                    <a:pt x="81577" y="13751"/>
                  </a:cubicBezTo>
                  <a:cubicBezTo>
                    <a:pt x="68991" y="3104"/>
                    <a:pt x="50411" y="-3027"/>
                    <a:pt x="32783" y="1670"/>
                  </a:cubicBezTo>
                  <a:cubicBezTo>
                    <a:pt x="24097" y="3843"/>
                    <a:pt x="15804" y="8328"/>
                    <a:pt x="9962" y="15184"/>
                  </a:cubicBezTo>
                  <a:cubicBezTo>
                    <a:pt x="3980" y="22006"/>
                    <a:pt x="1008" y="30553"/>
                    <a:pt x="-376" y="38679"/>
                  </a:cubicBezTo>
                  <a:cubicBezTo>
                    <a:pt x="-2802" y="55140"/>
                    <a:pt x="-1722" y="70380"/>
                    <a:pt x="-1189" y="85108"/>
                  </a:cubicBezTo>
                  <a:cubicBezTo>
                    <a:pt x="475" y="114472"/>
                    <a:pt x="5161" y="140646"/>
                    <a:pt x="10787" y="162112"/>
                  </a:cubicBezTo>
                  <a:cubicBezTo>
                    <a:pt x="16286" y="183637"/>
                    <a:pt x="22674" y="200465"/>
                    <a:pt x="27449" y="211881"/>
                  </a:cubicBezTo>
                  <a:cubicBezTo>
                    <a:pt x="29850" y="217596"/>
                    <a:pt x="31869" y="221950"/>
                    <a:pt x="33381" y="224863"/>
                  </a:cubicBezTo>
                  <a:cubicBezTo>
                    <a:pt x="34841" y="227770"/>
                    <a:pt x="35717" y="229253"/>
                    <a:pt x="35921" y="229164"/>
                  </a:cubicBezTo>
                  <a:cubicBezTo>
                    <a:pt x="36428" y="228935"/>
                    <a:pt x="33876" y="222601"/>
                    <a:pt x="29850" y="210968"/>
                  </a:cubicBezTo>
                  <a:cubicBezTo>
                    <a:pt x="25849" y="199334"/>
                    <a:pt x="20185" y="182432"/>
                    <a:pt x="15334" y="161006"/>
                  </a:cubicBezTo>
                  <a:cubicBezTo>
                    <a:pt x="10343" y="139644"/>
                    <a:pt x="6215" y="113748"/>
                    <a:pt x="4894" y="84806"/>
                  </a:cubicBezTo>
                  <a:cubicBezTo>
                    <a:pt x="4513" y="70443"/>
                    <a:pt x="3675" y="54822"/>
                    <a:pt x="5999" y="39810"/>
                  </a:cubicBezTo>
                  <a:cubicBezTo>
                    <a:pt x="7320" y="32379"/>
                    <a:pt x="9987" y="25090"/>
                    <a:pt x="14927" y="19515"/>
                  </a:cubicBezTo>
                  <a:cubicBezTo>
                    <a:pt x="19766" y="13824"/>
                    <a:pt x="26814" y="9990"/>
                    <a:pt x="34384" y="8070"/>
                  </a:cubicBezTo>
                  <a:cubicBezTo>
                    <a:pt x="49802" y="4022"/>
                    <a:pt x="65880" y="9152"/>
                    <a:pt x="77500" y="18776"/>
                  </a:cubicBezTo>
                  <a:cubicBezTo>
                    <a:pt x="89349" y="28356"/>
                    <a:pt x="97465" y="41283"/>
                    <a:pt x="102811" y="54440"/>
                  </a:cubicBezTo>
                  <a:cubicBezTo>
                    <a:pt x="113225" y="81045"/>
                    <a:pt x="116527" y="107591"/>
                    <a:pt x="122433" y="128899"/>
                  </a:cubicBezTo>
                  <a:cubicBezTo>
                    <a:pt x="127805" y="150414"/>
                    <a:pt x="133965" y="167405"/>
                    <a:pt x="139260" y="178647"/>
                  </a:cubicBezTo>
                  <a:cubicBezTo>
                    <a:pt x="141940" y="184272"/>
                    <a:pt x="144251" y="188514"/>
                    <a:pt x="145953" y="191283"/>
                  </a:cubicBezTo>
                  <a:cubicBezTo>
                    <a:pt x="147681" y="194065"/>
                    <a:pt x="148684" y="195460"/>
                    <a:pt x="148887" y="195361"/>
                  </a:cubicBezTo>
                </a:path>
              </a:pathLst>
            </a:custGeom>
            <a:solidFill>
              <a:srgbClr val="F68260"/>
            </a:solidFill>
            <a:ln w="1270" cap="flat">
              <a:noFill/>
              <a:prstDash val="solid"/>
              <a:miter/>
            </a:ln>
          </p:spPr>
          <p:txBody>
            <a:bodyPr rtlCol="0" anchor="ctr"/>
            <a:lstStyle/>
            <a:p>
              <a:endParaRPr lang="fr-FR" dirty="0"/>
            </a:p>
          </p:txBody>
        </p:sp>
        <p:sp>
          <p:nvSpPr>
            <p:cNvPr id="113" name="Freeform: Shape 112">
              <a:extLst>
                <a:ext uri="{FF2B5EF4-FFF2-40B4-BE49-F238E27FC236}">
                  <a16:creationId xmlns:a16="http://schemas.microsoft.com/office/drawing/2014/main" id="{7766F672-7277-EA01-5D33-4BE3CE5AABD9}"/>
                </a:ext>
              </a:extLst>
            </p:cNvPr>
            <p:cNvSpPr/>
            <p:nvPr/>
          </p:nvSpPr>
          <p:spPr>
            <a:xfrm flipV="1">
              <a:off x="6113073" y="11447031"/>
              <a:ext cx="54677" cy="57824"/>
            </a:xfrm>
            <a:custGeom>
              <a:avLst/>
              <a:gdLst>
                <a:gd name="connsiteX0" fmla="*/ 52292 w 54677"/>
                <a:gd name="connsiteY0" fmla="*/ 57861 h 57824"/>
                <a:gd name="connsiteX1" fmla="*/ 34563 w 54677"/>
                <a:gd name="connsiteY1" fmla="*/ 20281 h 57824"/>
                <a:gd name="connsiteX2" fmla="*/ -1924 w 54677"/>
                <a:gd name="connsiteY2" fmla="*/ 408 h 57824"/>
                <a:gd name="connsiteX3" fmla="*/ 29762 w 54677"/>
                <a:gd name="connsiteY3" fmla="*/ 24816 h 57824"/>
                <a:gd name="connsiteX4" fmla="*/ 52292 w 54677"/>
                <a:gd name="connsiteY4" fmla="*/ 57861 h 57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77" h="57824">
                  <a:moveTo>
                    <a:pt x="52292" y="57861"/>
                  </a:moveTo>
                  <a:cubicBezTo>
                    <a:pt x="54019" y="57826"/>
                    <a:pt x="51175" y="37684"/>
                    <a:pt x="34563" y="20281"/>
                  </a:cubicBezTo>
                  <a:cubicBezTo>
                    <a:pt x="18142" y="2696"/>
                    <a:pt x="-1784" y="-1293"/>
                    <a:pt x="-1924" y="408"/>
                  </a:cubicBezTo>
                  <a:cubicBezTo>
                    <a:pt x="-2623" y="2274"/>
                    <a:pt x="14777" y="8648"/>
                    <a:pt x="29762" y="24816"/>
                  </a:cubicBezTo>
                  <a:cubicBezTo>
                    <a:pt x="45028" y="40705"/>
                    <a:pt x="50400" y="58436"/>
                    <a:pt x="52292" y="57861"/>
                  </a:cubicBezTo>
                </a:path>
              </a:pathLst>
            </a:custGeom>
            <a:solidFill>
              <a:srgbClr val="F68260"/>
            </a:solidFill>
            <a:ln w="1270" cap="flat">
              <a:noFill/>
              <a:prstDash val="solid"/>
              <a:miter/>
            </a:ln>
          </p:spPr>
          <p:txBody>
            <a:bodyPr rtlCol="0" anchor="ctr"/>
            <a:lstStyle/>
            <a:p>
              <a:endParaRPr lang="fr-FR" dirty="0"/>
            </a:p>
          </p:txBody>
        </p:sp>
        <p:sp>
          <p:nvSpPr>
            <p:cNvPr id="114" name="Freeform: Shape 113">
              <a:extLst>
                <a:ext uri="{FF2B5EF4-FFF2-40B4-BE49-F238E27FC236}">
                  <a16:creationId xmlns:a16="http://schemas.microsoft.com/office/drawing/2014/main" id="{F77C13E5-954D-60DB-F1DA-D447BF051B72}"/>
                </a:ext>
              </a:extLst>
            </p:cNvPr>
            <p:cNvSpPr/>
            <p:nvPr/>
          </p:nvSpPr>
          <p:spPr>
            <a:xfrm flipV="1">
              <a:off x="6021609" y="11611340"/>
              <a:ext cx="13011" cy="102689"/>
            </a:xfrm>
            <a:custGeom>
              <a:avLst/>
              <a:gdLst>
                <a:gd name="connsiteX0" fmla="*/ 7511 w 13011"/>
                <a:gd name="connsiteY0" fmla="*/ 102905 h 102689"/>
                <a:gd name="connsiteX1" fmla="*/ 10648 w 13011"/>
                <a:gd name="connsiteY1" fmla="*/ 49159 h 102689"/>
                <a:gd name="connsiteX2" fmla="*/ 3968 w 13011"/>
                <a:gd name="connsiteY2" fmla="*/ 1568 h 102689"/>
                <a:gd name="connsiteX3" fmla="*/ 3714 w 13011"/>
                <a:gd name="connsiteY3" fmla="*/ 681 h 102689"/>
                <a:gd name="connsiteX4" fmla="*/ 3269 w 13011"/>
                <a:gd name="connsiteY4" fmla="*/ 532 h 102689"/>
                <a:gd name="connsiteX5" fmla="*/ -1798 w 13011"/>
                <a:gd name="connsiteY5" fmla="*/ 2838 h 102689"/>
                <a:gd name="connsiteX6" fmla="*/ -1252 w 13011"/>
                <a:gd name="connsiteY6" fmla="*/ 4605 h 102689"/>
                <a:gd name="connsiteX7" fmla="*/ -401 w 13011"/>
                <a:gd name="connsiteY7" fmla="*/ 3489 h 102689"/>
                <a:gd name="connsiteX8" fmla="*/ 1745 w 13011"/>
                <a:gd name="connsiteY8" fmla="*/ 3057 h 102689"/>
                <a:gd name="connsiteX9" fmla="*/ 1047 w 13011"/>
                <a:gd name="connsiteY9" fmla="*/ 2014 h 102689"/>
                <a:gd name="connsiteX10" fmla="*/ 4044 w 13011"/>
                <a:gd name="connsiteY10" fmla="*/ 49526 h 102689"/>
                <a:gd name="connsiteX11" fmla="*/ 7511 w 13011"/>
                <a:gd name="connsiteY11" fmla="*/ 102905 h 10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11" h="102689">
                  <a:moveTo>
                    <a:pt x="7511" y="102905"/>
                  </a:moveTo>
                  <a:cubicBezTo>
                    <a:pt x="9264" y="103044"/>
                    <a:pt x="12350" y="78939"/>
                    <a:pt x="10648" y="49159"/>
                  </a:cubicBezTo>
                  <a:cubicBezTo>
                    <a:pt x="9530" y="28010"/>
                    <a:pt x="6305" y="9927"/>
                    <a:pt x="3968" y="1568"/>
                  </a:cubicBezTo>
                  <a:lnTo>
                    <a:pt x="3714" y="681"/>
                  </a:lnTo>
                  <a:lnTo>
                    <a:pt x="3269" y="532"/>
                  </a:lnTo>
                  <a:cubicBezTo>
                    <a:pt x="-96" y="-654"/>
                    <a:pt x="-1506" y="1811"/>
                    <a:pt x="-1798" y="2838"/>
                  </a:cubicBezTo>
                  <a:cubicBezTo>
                    <a:pt x="-2077" y="4173"/>
                    <a:pt x="-1442" y="4709"/>
                    <a:pt x="-1252" y="4605"/>
                  </a:cubicBezTo>
                  <a:lnTo>
                    <a:pt x="-401" y="3489"/>
                  </a:lnTo>
                  <a:lnTo>
                    <a:pt x="1745" y="3057"/>
                  </a:lnTo>
                  <a:lnTo>
                    <a:pt x="1047" y="2014"/>
                  </a:lnTo>
                  <a:cubicBezTo>
                    <a:pt x="1237" y="10651"/>
                    <a:pt x="2939" y="28660"/>
                    <a:pt x="4044" y="49526"/>
                  </a:cubicBezTo>
                  <a:cubicBezTo>
                    <a:pt x="5720" y="78864"/>
                    <a:pt x="5619" y="102791"/>
                    <a:pt x="7511" y="102905"/>
                  </a:cubicBezTo>
                </a:path>
              </a:pathLst>
            </a:custGeom>
            <a:solidFill>
              <a:srgbClr val="F68260"/>
            </a:solidFill>
            <a:ln w="1270" cap="flat">
              <a:noFill/>
              <a:prstDash val="solid"/>
              <a:miter/>
            </a:ln>
          </p:spPr>
          <p:txBody>
            <a:bodyPr rtlCol="0" anchor="ctr"/>
            <a:lstStyle/>
            <a:p>
              <a:endParaRPr lang="fr-FR" dirty="0"/>
            </a:p>
          </p:txBody>
        </p:sp>
        <p:sp>
          <p:nvSpPr>
            <p:cNvPr id="115" name="Freeform: Shape 114">
              <a:extLst>
                <a:ext uri="{FF2B5EF4-FFF2-40B4-BE49-F238E27FC236}">
                  <a16:creationId xmlns:a16="http://schemas.microsoft.com/office/drawing/2014/main" id="{4F799749-B755-1BA3-63D3-C1DC6A9A5686}"/>
                </a:ext>
              </a:extLst>
            </p:cNvPr>
            <p:cNvSpPr/>
            <p:nvPr/>
          </p:nvSpPr>
          <p:spPr>
            <a:xfrm flipV="1">
              <a:off x="6101845" y="11558641"/>
              <a:ext cx="78659" cy="168608"/>
            </a:xfrm>
            <a:custGeom>
              <a:avLst/>
              <a:gdLst>
                <a:gd name="connsiteX0" fmla="*/ 76664 w 78659"/>
                <a:gd name="connsiteY0" fmla="*/ 168773 h 168608"/>
                <a:gd name="connsiteX1" fmla="*/ 59379 w 78659"/>
                <a:gd name="connsiteY1" fmla="*/ 146443 h 168608"/>
                <a:gd name="connsiteX2" fmla="*/ 20593 w 78659"/>
                <a:gd name="connsiteY2" fmla="*/ 91571 h 168608"/>
                <a:gd name="connsiteX3" fmla="*/ 2864 w 78659"/>
                <a:gd name="connsiteY3" fmla="*/ 28006 h 168608"/>
                <a:gd name="connsiteX4" fmla="*/ 4693 w 78659"/>
                <a:gd name="connsiteY4" fmla="*/ 204 h 168608"/>
                <a:gd name="connsiteX5" fmla="*/ -1810 w 78659"/>
                <a:gd name="connsiteY5" fmla="*/ 27966 h 168608"/>
                <a:gd name="connsiteX6" fmla="*/ 14751 w 78659"/>
                <a:gd name="connsiteY6" fmla="*/ 94666 h 168608"/>
                <a:gd name="connsiteX7" fmla="*/ 55874 w 78659"/>
                <a:gd name="connsiteY7" fmla="*/ 149559 h 168608"/>
                <a:gd name="connsiteX8" fmla="*/ 76664 w 78659"/>
                <a:gd name="connsiteY8" fmla="*/ 168773 h 16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59" h="168608">
                  <a:moveTo>
                    <a:pt x="76664" y="168773"/>
                  </a:moveTo>
                  <a:cubicBezTo>
                    <a:pt x="77375" y="168138"/>
                    <a:pt x="70504" y="159768"/>
                    <a:pt x="59379" y="146443"/>
                  </a:cubicBezTo>
                  <a:cubicBezTo>
                    <a:pt x="48381" y="133073"/>
                    <a:pt x="32938" y="114634"/>
                    <a:pt x="20593" y="91571"/>
                  </a:cubicBezTo>
                  <a:cubicBezTo>
                    <a:pt x="8274" y="68542"/>
                    <a:pt x="3067" y="45011"/>
                    <a:pt x="2864" y="28006"/>
                  </a:cubicBezTo>
                  <a:cubicBezTo>
                    <a:pt x="2483" y="10910"/>
                    <a:pt x="5823" y="498"/>
                    <a:pt x="4693" y="204"/>
                  </a:cubicBezTo>
                  <a:cubicBezTo>
                    <a:pt x="4109" y="-74"/>
                    <a:pt x="-971" y="10047"/>
                    <a:pt x="-1810" y="27966"/>
                  </a:cubicBezTo>
                  <a:cubicBezTo>
                    <a:pt x="-2838" y="45721"/>
                    <a:pt x="1924" y="70715"/>
                    <a:pt x="14751" y="94666"/>
                  </a:cubicBezTo>
                  <a:cubicBezTo>
                    <a:pt x="27566" y="118592"/>
                    <a:pt x="43923" y="136893"/>
                    <a:pt x="55874" y="149559"/>
                  </a:cubicBezTo>
                  <a:cubicBezTo>
                    <a:pt x="67977" y="162169"/>
                    <a:pt x="76029" y="169367"/>
                    <a:pt x="76664" y="168773"/>
                  </a:cubicBezTo>
                </a:path>
              </a:pathLst>
            </a:custGeom>
            <a:solidFill>
              <a:srgbClr val="F68260"/>
            </a:solidFill>
            <a:ln w="1270" cap="flat">
              <a:noFill/>
              <a:prstDash val="solid"/>
              <a:miter/>
            </a:ln>
          </p:spPr>
          <p:txBody>
            <a:bodyPr rtlCol="0" anchor="ctr"/>
            <a:lstStyle/>
            <a:p>
              <a:endParaRPr lang="fr-FR" dirty="0"/>
            </a:p>
          </p:txBody>
        </p:sp>
        <p:sp>
          <p:nvSpPr>
            <p:cNvPr id="116" name="Freeform: Shape 115">
              <a:extLst>
                <a:ext uri="{FF2B5EF4-FFF2-40B4-BE49-F238E27FC236}">
                  <a16:creationId xmlns:a16="http://schemas.microsoft.com/office/drawing/2014/main" id="{CCF85C5B-6547-E4F8-2D75-282ABCC35B22}"/>
                </a:ext>
              </a:extLst>
            </p:cNvPr>
            <p:cNvSpPr/>
            <p:nvPr/>
          </p:nvSpPr>
          <p:spPr>
            <a:xfrm flipV="1">
              <a:off x="6125559" y="11426750"/>
              <a:ext cx="860023" cy="421388"/>
            </a:xfrm>
            <a:custGeom>
              <a:avLst/>
              <a:gdLst>
                <a:gd name="connsiteX0" fmla="*/ 26606 w 860023"/>
                <a:gd name="connsiteY0" fmla="*/ 172549 h 421388"/>
                <a:gd name="connsiteX1" fmla="*/ 55626 w 860023"/>
                <a:gd name="connsiteY1" fmla="*/ 249806 h 421388"/>
                <a:gd name="connsiteX2" fmla="*/ 235458 w 860023"/>
                <a:gd name="connsiteY2" fmla="*/ 363903 h 421388"/>
                <a:gd name="connsiteX3" fmla="*/ 455651 w 860023"/>
                <a:gd name="connsiteY3" fmla="*/ 421330 h 421388"/>
                <a:gd name="connsiteX4" fmla="*/ 801814 w 860023"/>
                <a:gd name="connsiteY4" fmla="*/ 287940 h 421388"/>
                <a:gd name="connsiteX5" fmla="*/ 856640 w 860023"/>
                <a:gd name="connsiteY5" fmla="*/ 103309 h 421388"/>
                <a:gd name="connsiteX6" fmla="*/ 787260 w 860023"/>
                <a:gd name="connsiteY6" fmla="*/ 7702 h 421388"/>
                <a:gd name="connsiteX7" fmla="*/ 705421 w 860023"/>
                <a:gd name="connsiteY7" fmla="*/ 27590 h 421388"/>
                <a:gd name="connsiteX8" fmla="*/ 621043 w 860023"/>
                <a:gd name="connsiteY8" fmla="*/ 43684 h 421388"/>
                <a:gd name="connsiteX9" fmla="*/ 405651 w 860023"/>
                <a:gd name="connsiteY9" fmla="*/ 1381 h 421388"/>
                <a:gd name="connsiteX10" fmla="*/ 397967 w 860023"/>
                <a:gd name="connsiteY10" fmla="*/ 60030 h 421388"/>
                <a:gd name="connsiteX11" fmla="*/ 521043 w 860023"/>
                <a:gd name="connsiteY11" fmla="*/ 104277 h 421388"/>
                <a:gd name="connsiteX12" fmla="*/ 591223 w 860023"/>
                <a:gd name="connsiteY12" fmla="*/ 134067 h 421388"/>
                <a:gd name="connsiteX13" fmla="*/ 362382 w 860023"/>
                <a:gd name="connsiteY13" fmla="*/ 101380 h 421388"/>
                <a:gd name="connsiteX14" fmla="*/ 146977 w 860023"/>
                <a:gd name="connsiteY14" fmla="*/ 68691 h 421388"/>
                <a:gd name="connsiteX15" fmla="*/ 119101 w 860023"/>
                <a:gd name="connsiteY15" fmla="*/ 107158 h 421388"/>
                <a:gd name="connsiteX16" fmla="*/ 18123 w 860023"/>
                <a:gd name="connsiteY16" fmla="*/ 89846 h 421388"/>
                <a:gd name="connsiteX17" fmla="*/ 26606 w 860023"/>
                <a:gd name="connsiteY17" fmla="*/ 172549 h 421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0023" h="421388">
                  <a:moveTo>
                    <a:pt x="26606" y="172549"/>
                  </a:moveTo>
                  <a:cubicBezTo>
                    <a:pt x="26606" y="172549"/>
                    <a:pt x="11392" y="218384"/>
                    <a:pt x="55626" y="249806"/>
                  </a:cubicBezTo>
                  <a:cubicBezTo>
                    <a:pt x="99860" y="281198"/>
                    <a:pt x="232562" y="363903"/>
                    <a:pt x="235458" y="363903"/>
                  </a:cubicBezTo>
                  <a:cubicBezTo>
                    <a:pt x="238328" y="363903"/>
                    <a:pt x="391224" y="414321"/>
                    <a:pt x="455651" y="421330"/>
                  </a:cubicBezTo>
                  <a:cubicBezTo>
                    <a:pt x="520078" y="428315"/>
                    <a:pt x="801814" y="287940"/>
                    <a:pt x="801814" y="287940"/>
                  </a:cubicBezTo>
                  <a:cubicBezTo>
                    <a:pt x="801814" y="287940"/>
                    <a:pt x="867207" y="193697"/>
                    <a:pt x="856640" y="103309"/>
                  </a:cubicBezTo>
                  <a:cubicBezTo>
                    <a:pt x="846061" y="12910"/>
                    <a:pt x="787260" y="7702"/>
                    <a:pt x="787260" y="7702"/>
                  </a:cubicBezTo>
                  <a:lnTo>
                    <a:pt x="705421" y="27590"/>
                  </a:lnTo>
                  <a:lnTo>
                    <a:pt x="621043" y="43684"/>
                  </a:lnTo>
                  <a:cubicBezTo>
                    <a:pt x="621043" y="43684"/>
                    <a:pt x="434505" y="-8233"/>
                    <a:pt x="405651" y="1381"/>
                  </a:cubicBezTo>
                  <a:cubicBezTo>
                    <a:pt x="376809" y="10991"/>
                    <a:pt x="366230" y="42731"/>
                    <a:pt x="397967" y="60030"/>
                  </a:cubicBezTo>
                  <a:cubicBezTo>
                    <a:pt x="429692" y="77349"/>
                    <a:pt x="521043" y="104277"/>
                    <a:pt x="521043" y="104277"/>
                  </a:cubicBezTo>
                  <a:lnTo>
                    <a:pt x="591223" y="134067"/>
                  </a:lnTo>
                  <a:lnTo>
                    <a:pt x="362382" y="101380"/>
                  </a:lnTo>
                  <a:cubicBezTo>
                    <a:pt x="362382" y="101380"/>
                    <a:pt x="169100" y="62922"/>
                    <a:pt x="146977" y="68691"/>
                  </a:cubicBezTo>
                  <a:cubicBezTo>
                    <a:pt x="124866" y="74456"/>
                    <a:pt x="121018" y="90803"/>
                    <a:pt x="119101" y="107158"/>
                  </a:cubicBezTo>
                  <a:cubicBezTo>
                    <a:pt x="119101" y="107158"/>
                    <a:pt x="41211" y="68691"/>
                    <a:pt x="18123" y="89846"/>
                  </a:cubicBezTo>
                  <a:cubicBezTo>
                    <a:pt x="-4953" y="111004"/>
                    <a:pt x="-15875" y="155225"/>
                    <a:pt x="26606" y="172549"/>
                  </a:cubicBezTo>
                </a:path>
              </a:pathLst>
            </a:custGeom>
            <a:solidFill>
              <a:srgbClr val="F8A58D"/>
            </a:solidFill>
            <a:ln w="1270" cap="flat">
              <a:noFill/>
              <a:prstDash val="solid"/>
              <a:miter/>
            </a:ln>
          </p:spPr>
          <p:txBody>
            <a:bodyPr rtlCol="0" anchor="ctr"/>
            <a:lstStyle/>
            <a:p>
              <a:endParaRPr lang="fr-FR" dirty="0"/>
            </a:p>
          </p:txBody>
        </p:sp>
        <p:sp>
          <p:nvSpPr>
            <p:cNvPr id="117" name="Freeform: Shape 116">
              <a:extLst>
                <a:ext uri="{FF2B5EF4-FFF2-40B4-BE49-F238E27FC236}">
                  <a16:creationId xmlns:a16="http://schemas.microsoft.com/office/drawing/2014/main" id="{7C8EA0D1-E429-D17D-8672-5492A253BC65}"/>
                </a:ext>
              </a:extLst>
            </p:cNvPr>
            <p:cNvSpPr/>
            <p:nvPr/>
          </p:nvSpPr>
          <p:spPr>
            <a:xfrm flipV="1">
              <a:off x="6246808" y="11617587"/>
              <a:ext cx="400967" cy="123594"/>
            </a:xfrm>
            <a:custGeom>
              <a:avLst/>
              <a:gdLst>
                <a:gd name="connsiteX0" fmla="*/ 398814 w 400967"/>
                <a:gd name="connsiteY0" fmla="*/ 121216 h 123594"/>
                <a:gd name="connsiteX1" fmla="*/ 381732 w 400967"/>
                <a:gd name="connsiteY1" fmla="*/ 120289 h 123594"/>
                <a:gd name="connsiteX2" fmla="*/ 335314 w 400967"/>
                <a:gd name="connsiteY2" fmla="*/ 119019 h 123594"/>
                <a:gd name="connsiteX3" fmla="*/ 267661 w 400967"/>
                <a:gd name="connsiteY3" fmla="*/ 109494 h 123594"/>
                <a:gd name="connsiteX4" fmla="*/ 229878 w 400967"/>
                <a:gd name="connsiteY4" fmla="*/ 95995 h 123594"/>
                <a:gd name="connsiteX5" fmla="*/ 191448 w 400967"/>
                <a:gd name="connsiteY5" fmla="*/ 75600 h 123594"/>
                <a:gd name="connsiteX6" fmla="*/ 151583 w 400967"/>
                <a:gd name="connsiteY6" fmla="*/ 56486 h 123594"/>
                <a:gd name="connsiteX7" fmla="*/ 111070 w 400967"/>
                <a:gd name="connsiteY7" fmla="*/ 47710 h 123594"/>
                <a:gd name="connsiteX8" fmla="*/ 43277 w 400967"/>
                <a:gd name="connsiteY8" fmla="*/ 40051 h 123594"/>
                <a:gd name="connsiteX9" fmla="*/ 6371 w 400967"/>
                <a:gd name="connsiteY9" fmla="*/ 14794 h 123594"/>
                <a:gd name="connsiteX10" fmla="*/ -2074 w 400967"/>
                <a:gd name="connsiteY10" fmla="*/ 239 h 123594"/>
                <a:gd name="connsiteX11" fmla="*/ -1300 w 400967"/>
                <a:gd name="connsiteY11" fmla="*/ 4660 h 123594"/>
                <a:gd name="connsiteX12" fmla="*/ 4263 w 400967"/>
                <a:gd name="connsiteY12" fmla="*/ 16263 h 123594"/>
                <a:gd name="connsiteX13" fmla="*/ 41728 w 400967"/>
                <a:gd name="connsiteY13" fmla="*/ 44471 h 123594"/>
                <a:gd name="connsiteX14" fmla="*/ 110498 w 400967"/>
                <a:gd name="connsiteY14" fmla="*/ 53768 h 123594"/>
                <a:gd name="connsiteX15" fmla="*/ 188260 w 400967"/>
                <a:gd name="connsiteY15" fmla="*/ 81390 h 123594"/>
                <a:gd name="connsiteX16" fmla="*/ 227161 w 400967"/>
                <a:gd name="connsiteY16" fmla="*/ 101874 h 123594"/>
                <a:gd name="connsiteX17" fmla="*/ 266175 w 400967"/>
                <a:gd name="connsiteY17" fmla="*/ 115402 h 123594"/>
                <a:gd name="connsiteX18" fmla="*/ 335136 w 400967"/>
                <a:gd name="connsiteY18" fmla="*/ 123697 h 123594"/>
                <a:gd name="connsiteX19" fmla="*/ 381770 w 400967"/>
                <a:gd name="connsiteY19" fmla="*/ 122869 h 123594"/>
                <a:gd name="connsiteX20" fmla="*/ 398814 w 400967"/>
                <a:gd name="connsiteY20" fmla="*/ 121216 h 12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0967" h="123594">
                  <a:moveTo>
                    <a:pt x="398814" y="121216"/>
                  </a:moveTo>
                  <a:cubicBezTo>
                    <a:pt x="398801" y="120750"/>
                    <a:pt x="392705" y="120482"/>
                    <a:pt x="381732" y="120289"/>
                  </a:cubicBezTo>
                  <a:cubicBezTo>
                    <a:pt x="370747" y="120061"/>
                    <a:pt x="354859" y="120036"/>
                    <a:pt x="335314" y="119019"/>
                  </a:cubicBezTo>
                  <a:cubicBezTo>
                    <a:pt x="315832" y="117853"/>
                    <a:pt x="292527" y="115933"/>
                    <a:pt x="267661" y="109494"/>
                  </a:cubicBezTo>
                  <a:cubicBezTo>
                    <a:pt x="255227" y="106284"/>
                    <a:pt x="242502" y="101888"/>
                    <a:pt x="229878" y="95995"/>
                  </a:cubicBezTo>
                  <a:cubicBezTo>
                    <a:pt x="217242" y="90101"/>
                    <a:pt x="204605" y="82853"/>
                    <a:pt x="191448" y="75600"/>
                  </a:cubicBezTo>
                  <a:cubicBezTo>
                    <a:pt x="178291" y="68347"/>
                    <a:pt x="165134" y="61467"/>
                    <a:pt x="151583" y="56486"/>
                  </a:cubicBezTo>
                  <a:cubicBezTo>
                    <a:pt x="138108" y="51356"/>
                    <a:pt x="124138" y="48753"/>
                    <a:pt x="111070" y="47710"/>
                  </a:cubicBezTo>
                  <a:cubicBezTo>
                    <a:pt x="85009" y="45627"/>
                    <a:pt x="61438" y="46351"/>
                    <a:pt x="43277" y="40051"/>
                  </a:cubicBezTo>
                  <a:cubicBezTo>
                    <a:pt x="25002" y="33943"/>
                    <a:pt x="12708" y="23367"/>
                    <a:pt x="6371" y="14794"/>
                  </a:cubicBezTo>
                  <a:cubicBezTo>
                    <a:pt x="-157" y="6167"/>
                    <a:pt x="-1414" y="-14"/>
                    <a:pt x="-2074" y="239"/>
                  </a:cubicBezTo>
                  <a:cubicBezTo>
                    <a:pt x="-2303" y="288"/>
                    <a:pt x="-2036" y="1802"/>
                    <a:pt x="-1300" y="4660"/>
                  </a:cubicBezTo>
                  <a:cubicBezTo>
                    <a:pt x="-386" y="7437"/>
                    <a:pt x="1126" y="11580"/>
                    <a:pt x="4263" y="16263"/>
                  </a:cubicBezTo>
                  <a:cubicBezTo>
                    <a:pt x="10232" y="25714"/>
                    <a:pt x="22716" y="37461"/>
                    <a:pt x="41728" y="44471"/>
                  </a:cubicBezTo>
                  <a:cubicBezTo>
                    <a:pt x="60917" y="51709"/>
                    <a:pt x="84984" y="51356"/>
                    <a:pt x="110498" y="53768"/>
                  </a:cubicBezTo>
                  <a:cubicBezTo>
                    <a:pt x="136279" y="55355"/>
                    <a:pt x="162276" y="66582"/>
                    <a:pt x="188260" y="81390"/>
                  </a:cubicBezTo>
                  <a:cubicBezTo>
                    <a:pt x="201329" y="88604"/>
                    <a:pt x="214143" y="95906"/>
                    <a:pt x="227161" y="101874"/>
                  </a:cubicBezTo>
                  <a:cubicBezTo>
                    <a:pt x="240203" y="107871"/>
                    <a:pt x="253399" y="112292"/>
                    <a:pt x="266175" y="115402"/>
                  </a:cubicBezTo>
                  <a:cubicBezTo>
                    <a:pt x="291753" y="121673"/>
                    <a:pt x="315451" y="123111"/>
                    <a:pt x="335136" y="123697"/>
                  </a:cubicBezTo>
                  <a:cubicBezTo>
                    <a:pt x="354872" y="124113"/>
                    <a:pt x="370797" y="123439"/>
                    <a:pt x="381770" y="122869"/>
                  </a:cubicBezTo>
                  <a:cubicBezTo>
                    <a:pt x="392756" y="122273"/>
                    <a:pt x="398826" y="121663"/>
                    <a:pt x="398814" y="121216"/>
                  </a:cubicBezTo>
                </a:path>
              </a:pathLst>
            </a:custGeom>
            <a:solidFill>
              <a:srgbClr val="F68260"/>
            </a:solidFill>
            <a:ln w="1270" cap="flat">
              <a:noFill/>
              <a:prstDash val="solid"/>
              <a:miter/>
            </a:ln>
          </p:spPr>
          <p:txBody>
            <a:bodyPr rtlCol="0" anchor="ctr"/>
            <a:lstStyle/>
            <a:p>
              <a:endParaRPr lang="fr-FR" dirty="0"/>
            </a:p>
          </p:txBody>
        </p:sp>
        <p:sp>
          <p:nvSpPr>
            <p:cNvPr id="118" name="Freeform: Shape 117">
              <a:extLst>
                <a:ext uri="{FF2B5EF4-FFF2-40B4-BE49-F238E27FC236}">
                  <a16:creationId xmlns:a16="http://schemas.microsoft.com/office/drawing/2014/main" id="{B000F3C2-5F76-C30D-D88F-7D2055817811}"/>
                </a:ext>
              </a:extLst>
            </p:cNvPr>
            <p:cNvSpPr/>
            <p:nvPr/>
          </p:nvSpPr>
          <p:spPr>
            <a:xfrm flipV="1">
              <a:off x="6154391" y="11523683"/>
              <a:ext cx="424274" cy="152167"/>
            </a:xfrm>
            <a:custGeom>
              <a:avLst/>
              <a:gdLst>
                <a:gd name="connsiteX0" fmla="*/ 422173 w 424274"/>
                <a:gd name="connsiteY0" fmla="*/ 152245 h 152167"/>
                <a:gd name="connsiteX1" fmla="*/ 418070 w 424274"/>
                <a:gd name="connsiteY1" fmla="*/ 150052 h 152167"/>
                <a:gd name="connsiteX2" fmla="*/ 405675 w 424274"/>
                <a:gd name="connsiteY2" fmla="*/ 145289 h 152167"/>
                <a:gd name="connsiteX3" fmla="*/ 358127 w 424274"/>
                <a:gd name="connsiteY3" fmla="*/ 134351 h 152167"/>
                <a:gd name="connsiteX4" fmla="*/ 287629 w 424274"/>
                <a:gd name="connsiteY4" fmla="*/ 121145 h 152167"/>
                <a:gd name="connsiteX5" fmla="*/ 207657 w 424274"/>
                <a:gd name="connsiteY5" fmla="*/ 86195 h 152167"/>
                <a:gd name="connsiteX6" fmla="*/ 61404 w 424274"/>
                <a:gd name="connsiteY6" fmla="*/ 19937 h 152167"/>
                <a:gd name="connsiteX7" fmla="*/ 15227 w 424274"/>
                <a:gd name="connsiteY7" fmla="*/ 4623 h 152167"/>
                <a:gd name="connsiteX8" fmla="*/ -2096 w 424274"/>
                <a:gd name="connsiteY8" fmla="*/ 227 h 152167"/>
                <a:gd name="connsiteX9" fmla="*/ 14388 w 424274"/>
                <a:gd name="connsiteY9" fmla="*/ 7073 h 152167"/>
                <a:gd name="connsiteX10" fmla="*/ 59752 w 424274"/>
                <a:gd name="connsiteY10" fmla="*/ 24308 h 152167"/>
                <a:gd name="connsiteX11" fmla="*/ 204507 w 424274"/>
                <a:gd name="connsiteY11" fmla="*/ 92009 h 152167"/>
                <a:gd name="connsiteX12" fmla="*/ 286066 w 424274"/>
                <a:gd name="connsiteY12" fmla="*/ 127038 h 152167"/>
                <a:gd name="connsiteX13" fmla="*/ 357403 w 424274"/>
                <a:gd name="connsiteY13" fmla="*/ 138989 h 152167"/>
                <a:gd name="connsiteX14" fmla="*/ 404939 w 424274"/>
                <a:gd name="connsiteY14" fmla="*/ 147751 h 152167"/>
                <a:gd name="connsiteX15" fmla="*/ 422173 w 424274"/>
                <a:gd name="connsiteY15" fmla="*/ 152245 h 15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4274" h="152167">
                  <a:moveTo>
                    <a:pt x="422173" y="152245"/>
                  </a:moveTo>
                  <a:cubicBezTo>
                    <a:pt x="422249" y="152042"/>
                    <a:pt x="420839" y="151283"/>
                    <a:pt x="418070" y="150052"/>
                  </a:cubicBezTo>
                  <a:cubicBezTo>
                    <a:pt x="415327" y="148727"/>
                    <a:pt x="411124" y="147165"/>
                    <a:pt x="405675" y="145289"/>
                  </a:cubicBezTo>
                  <a:cubicBezTo>
                    <a:pt x="394728" y="141564"/>
                    <a:pt x="378408" y="137729"/>
                    <a:pt x="358127" y="134351"/>
                  </a:cubicBezTo>
                  <a:cubicBezTo>
                    <a:pt x="337883" y="130809"/>
                    <a:pt x="313549" y="128056"/>
                    <a:pt x="287629" y="121145"/>
                  </a:cubicBezTo>
                  <a:cubicBezTo>
                    <a:pt x="261708" y="114299"/>
                    <a:pt x="235063" y="101128"/>
                    <a:pt x="207657" y="86195"/>
                  </a:cubicBezTo>
                  <a:cubicBezTo>
                    <a:pt x="152920" y="55447"/>
                    <a:pt x="100075" y="33693"/>
                    <a:pt x="61404" y="19937"/>
                  </a:cubicBezTo>
                  <a:cubicBezTo>
                    <a:pt x="42061" y="13016"/>
                    <a:pt x="26225" y="7936"/>
                    <a:pt x="15227" y="4623"/>
                  </a:cubicBezTo>
                  <a:cubicBezTo>
                    <a:pt x="4215" y="1334"/>
                    <a:pt x="-1957" y="-189"/>
                    <a:pt x="-2096" y="227"/>
                  </a:cubicBezTo>
                  <a:cubicBezTo>
                    <a:pt x="-2236" y="673"/>
                    <a:pt x="3657" y="3020"/>
                    <a:pt x="14388" y="7073"/>
                  </a:cubicBezTo>
                  <a:cubicBezTo>
                    <a:pt x="26301" y="11593"/>
                    <a:pt x="41528" y="17372"/>
                    <a:pt x="59752" y="24308"/>
                  </a:cubicBezTo>
                  <a:cubicBezTo>
                    <a:pt x="97941" y="39166"/>
                    <a:pt x="149961" y="61381"/>
                    <a:pt x="204507" y="92009"/>
                  </a:cubicBezTo>
                  <a:cubicBezTo>
                    <a:pt x="231977" y="106986"/>
                    <a:pt x="259295" y="120331"/>
                    <a:pt x="286066" y="127038"/>
                  </a:cubicBezTo>
                  <a:cubicBezTo>
                    <a:pt x="312711" y="133781"/>
                    <a:pt x="337172" y="136027"/>
                    <a:pt x="357403" y="138989"/>
                  </a:cubicBezTo>
                  <a:cubicBezTo>
                    <a:pt x="377684" y="141742"/>
                    <a:pt x="393902" y="144828"/>
                    <a:pt x="404939" y="147751"/>
                  </a:cubicBezTo>
                  <a:cubicBezTo>
                    <a:pt x="415988" y="150632"/>
                    <a:pt x="421956" y="152781"/>
                    <a:pt x="422173" y="152245"/>
                  </a:cubicBezTo>
                </a:path>
              </a:pathLst>
            </a:custGeom>
            <a:solidFill>
              <a:srgbClr val="F68260"/>
            </a:solidFill>
            <a:ln w="1270" cap="flat">
              <a:noFill/>
              <a:prstDash val="solid"/>
              <a:miter/>
            </a:ln>
          </p:spPr>
          <p:txBody>
            <a:bodyPr rtlCol="0" anchor="ctr"/>
            <a:lstStyle/>
            <a:p>
              <a:endParaRPr lang="fr-FR" dirty="0"/>
            </a:p>
          </p:txBody>
        </p:sp>
        <p:sp>
          <p:nvSpPr>
            <p:cNvPr id="119" name="Freeform: Shape 118">
              <a:extLst>
                <a:ext uri="{FF2B5EF4-FFF2-40B4-BE49-F238E27FC236}">
                  <a16:creationId xmlns:a16="http://schemas.microsoft.com/office/drawing/2014/main" id="{0A79D8C8-3E94-1A36-9609-296372A181AF}"/>
                </a:ext>
              </a:extLst>
            </p:cNvPr>
            <p:cNvSpPr/>
            <p:nvPr/>
          </p:nvSpPr>
          <p:spPr>
            <a:xfrm flipV="1">
              <a:off x="6698892" y="11503977"/>
              <a:ext cx="66773" cy="73733"/>
            </a:xfrm>
            <a:custGeom>
              <a:avLst/>
              <a:gdLst>
                <a:gd name="connsiteX0" fmla="*/ 62981 w 66773"/>
                <a:gd name="connsiteY0" fmla="*/ 108 h 73733"/>
                <a:gd name="connsiteX1" fmla="*/ 59286 w 66773"/>
                <a:gd name="connsiteY1" fmla="*/ 15348 h 73733"/>
                <a:gd name="connsiteX2" fmla="*/ 42318 w 66773"/>
                <a:gd name="connsiteY2" fmla="*/ 47337 h 73733"/>
                <a:gd name="connsiteX3" fmla="*/ 12397 w 66773"/>
                <a:gd name="connsiteY3" fmla="*/ 67721 h 73733"/>
                <a:gd name="connsiteX4" fmla="*/ -2347 w 66773"/>
                <a:gd name="connsiteY4" fmla="*/ 73078 h 73733"/>
                <a:gd name="connsiteX5" fmla="*/ 13820 w 66773"/>
                <a:gd name="connsiteY5" fmla="*/ 72166 h 73733"/>
                <a:gd name="connsiteX6" fmla="*/ 47259 w 66773"/>
                <a:gd name="connsiteY6" fmla="*/ 51742 h 73733"/>
                <a:gd name="connsiteX7" fmla="*/ 63858 w 66773"/>
                <a:gd name="connsiteY7" fmla="*/ 16271 h 73733"/>
                <a:gd name="connsiteX8" fmla="*/ 62981 w 66773"/>
                <a:gd name="connsiteY8" fmla="*/ 108 h 73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773" h="73733">
                  <a:moveTo>
                    <a:pt x="62981" y="108"/>
                  </a:moveTo>
                  <a:cubicBezTo>
                    <a:pt x="61953" y="118"/>
                    <a:pt x="61711" y="6190"/>
                    <a:pt x="59286" y="15348"/>
                  </a:cubicBezTo>
                  <a:cubicBezTo>
                    <a:pt x="56923" y="24442"/>
                    <a:pt x="51818" y="36719"/>
                    <a:pt x="42318" y="47337"/>
                  </a:cubicBezTo>
                  <a:cubicBezTo>
                    <a:pt x="32819" y="57942"/>
                    <a:pt x="21186" y="64367"/>
                    <a:pt x="12397" y="67721"/>
                  </a:cubicBezTo>
                  <a:cubicBezTo>
                    <a:pt x="3558" y="71139"/>
                    <a:pt x="-2436" y="72052"/>
                    <a:pt x="-2347" y="73078"/>
                  </a:cubicBezTo>
                  <a:cubicBezTo>
                    <a:pt x="-2322" y="73853"/>
                    <a:pt x="3977" y="74642"/>
                    <a:pt x="13820" y="72166"/>
                  </a:cubicBezTo>
                  <a:cubicBezTo>
                    <a:pt x="23535" y="69790"/>
                    <a:pt x="36756" y="63464"/>
                    <a:pt x="47259" y="51742"/>
                  </a:cubicBezTo>
                  <a:cubicBezTo>
                    <a:pt x="57736" y="40034"/>
                    <a:pt x="62575" y="26203"/>
                    <a:pt x="63858" y="16271"/>
                  </a:cubicBezTo>
                  <a:cubicBezTo>
                    <a:pt x="65242" y="6225"/>
                    <a:pt x="63756" y="53"/>
                    <a:pt x="62981" y="108"/>
                  </a:cubicBezTo>
                </a:path>
              </a:pathLst>
            </a:custGeom>
            <a:solidFill>
              <a:srgbClr val="F68260"/>
            </a:solidFill>
            <a:ln w="1270" cap="flat">
              <a:noFill/>
              <a:prstDash val="solid"/>
              <a:miter/>
            </a:ln>
          </p:spPr>
          <p:txBody>
            <a:bodyPr rtlCol="0" anchor="ctr"/>
            <a:lstStyle/>
            <a:p>
              <a:endParaRPr lang="fr-FR" dirty="0"/>
            </a:p>
          </p:txBody>
        </p:sp>
        <p:sp>
          <p:nvSpPr>
            <p:cNvPr id="120" name="Freeform: Shape 119">
              <a:extLst>
                <a:ext uri="{FF2B5EF4-FFF2-40B4-BE49-F238E27FC236}">
                  <a16:creationId xmlns:a16="http://schemas.microsoft.com/office/drawing/2014/main" id="{70A13A22-1B2A-3DCE-55CE-8333377AEB72}"/>
                </a:ext>
              </a:extLst>
            </p:cNvPr>
            <p:cNvSpPr/>
            <p:nvPr/>
          </p:nvSpPr>
          <p:spPr>
            <a:xfrm flipV="1">
              <a:off x="6773690" y="11625647"/>
              <a:ext cx="98943" cy="95278"/>
            </a:xfrm>
            <a:custGeom>
              <a:avLst/>
              <a:gdLst>
                <a:gd name="connsiteX0" fmla="*/ 93265 w 98943"/>
                <a:gd name="connsiteY0" fmla="*/ 235 h 95278"/>
                <a:gd name="connsiteX1" fmla="*/ 91424 w 98943"/>
                <a:gd name="connsiteY1" fmla="*/ 21557 h 95278"/>
                <a:gd name="connsiteX2" fmla="*/ 63776 w 98943"/>
                <a:gd name="connsiteY2" fmla="*/ 63050 h 95278"/>
                <a:gd name="connsiteX3" fmla="*/ 17840 w 98943"/>
                <a:gd name="connsiteY3" fmla="*/ 86694 h 95278"/>
                <a:gd name="connsiteX4" fmla="*/ -2404 w 98943"/>
                <a:gd name="connsiteY4" fmla="*/ 95266 h 95278"/>
                <a:gd name="connsiteX5" fmla="*/ 19300 w 98943"/>
                <a:gd name="connsiteY5" fmla="*/ 91128 h 95278"/>
                <a:gd name="connsiteX6" fmla="*/ 67852 w 98943"/>
                <a:gd name="connsiteY6" fmla="*/ 68268 h 95278"/>
                <a:gd name="connsiteX7" fmla="*/ 96008 w 98943"/>
                <a:gd name="connsiteY7" fmla="*/ 22410 h 95278"/>
                <a:gd name="connsiteX8" fmla="*/ 93265 w 98943"/>
                <a:gd name="connsiteY8" fmla="*/ 235 h 95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43" h="95278">
                  <a:moveTo>
                    <a:pt x="93265" y="235"/>
                  </a:moveTo>
                  <a:cubicBezTo>
                    <a:pt x="92097" y="438"/>
                    <a:pt x="94383" y="8792"/>
                    <a:pt x="91424" y="21557"/>
                  </a:cubicBezTo>
                  <a:cubicBezTo>
                    <a:pt x="88642" y="34182"/>
                    <a:pt x="79486" y="50767"/>
                    <a:pt x="63776" y="63050"/>
                  </a:cubicBezTo>
                  <a:cubicBezTo>
                    <a:pt x="47913" y="75328"/>
                    <a:pt x="30349" y="81896"/>
                    <a:pt x="17840" y="86694"/>
                  </a:cubicBezTo>
                  <a:cubicBezTo>
                    <a:pt x="5216" y="91381"/>
                    <a:pt x="-2671" y="94353"/>
                    <a:pt x="-2404" y="95266"/>
                  </a:cubicBezTo>
                  <a:cubicBezTo>
                    <a:pt x="-2150" y="96104"/>
                    <a:pt x="6143" y="94735"/>
                    <a:pt x="19300" y="91128"/>
                  </a:cubicBezTo>
                  <a:cubicBezTo>
                    <a:pt x="32292" y="87407"/>
                    <a:pt x="50822" y="81410"/>
                    <a:pt x="67852" y="68268"/>
                  </a:cubicBezTo>
                  <a:cubicBezTo>
                    <a:pt x="84909" y="54944"/>
                    <a:pt x="94230" y="36389"/>
                    <a:pt x="96008" y="22410"/>
                  </a:cubicBezTo>
                  <a:cubicBezTo>
                    <a:pt x="97977" y="8236"/>
                    <a:pt x="93811" y="-83"/>
                    <a:pt x="93265" y="235"/>
                  </a:cubicBezTo>
                </a:path>
              </a:pathLst>
            </a:custGeom>
            <a:solidFill>
              <a:srgbClr val="F68260"/>
            </a:solidFill>
            <a:ln w="1270" cap="flat">
              <a:noFill/>
              <a:prstDash val="solid"/>
              <a:miter/>
            </a:ln>
          </p:spPr>
          <p:txBody>
            <a:bodyPr rtlCol="0" anchor="ctr"/>
            <a:lstStyle/>
            <a:p>
              <a:endParaRPr lang="fr-FR" dirty="0"/>
            </a:p>
          </p:txBody>
        </p:sp>
        <p:sp>
          <p:nvSpPr>
            <p:cNvPr id="121" name="Freeform: Shape 120">
              <a:extLst>
                <a:ext uri="{FF2B5EF4-FFF2-40B4-BE49-F238E27FC236}">
                  <a16:creationId xmlns:a16="http://schemas.microsoft.com/office/drawing/2014/main" id="{06BE2D86-B8F3-594B-72C6-293310653964}"/>
                </a:ext>
              </a:extLst>
            </p:cNvPr>
            <p:cNvSpPr/>
            <p:nvPr/>
          </p:nvSpPr>
          <p:spPr>
            <a:xfrm flipV="1">
              <a:off x="6121082" y="11581855"/>
              <a:ext cx="125812" cy="185809"/>
            </a:xfrm>
            <a:custGeom>
              <a:avLst/>
              <a:gdLst>
                <a:gd name="connsiteX0" fmla="*/ 123832 w 125812"/>
                <a:gd name="connsiteY0" fmla="*/ 26718 h 185809"/>
                <a:gd name="connsiteX1" fmla="*/ 112744 w 125812"/>
                <a:gd name="connsiteY1" fmla="*/ 20050 h 185809"/>
                <a:gd name="connsiteX2" fmla="*/ 80017 w 125812"/>
                <a:gd name="connsiteY2" fmla="*/ 7212 h 185809"/>
                <a:gd name="connsiteX3" fmla="*/ 56331 w 125812"/>
                <a:gd name="connsiteY3" fmla="*/ 758 h 185809"/>
                <a:gd name="connsiteX4" fmla="*/ 27667 w 125812"/>
                <a:gd name="connsiteY4" fmla="*/ 3729 h 185809"/>
                <a:gd name="connsiteX5" fmla="*/ 4515 w 125812"/>
                <a:gd name="connsiteY5" fmla="*/ 26033 h 185809"/>
                <a:gd name="connsiteX6" fmla="*/ -1543 w 125812"/>
                <a:gd name="connsiteY6" fmla="*/ 59802 h 185809"/>
                <a:gd name="connsiteX7" fmla="*/ 10509 w 125812"/>
                <a:gd name="connsiteY7" fmla="*/ 82152 h 185809"/>
                <a:gd name="connsiteX8" fmla="*/ 29966 w 125812"/>
                <a:gd name="connsiteY8" fmla="*/ 94956 h 185809"/>
                <a:gd name="connsiteX9" fmla="*/ 28289 w 125812"/>
                <a:gd name="connsiteY9" fmla="*/ 91245 h 185809"/>
                <a:gd name="connsiteX10" fmla="*/ 31566 w 125812"/>
                <a:gd name="connsiteY10" fmla="*/ 138959 h 185809"/>
                <a:gd name="connsiteX11" fmla="*/ 55633 w 125812"/>
                <a:gd name="connsiteY11" fmla="*/ 168031 h 185809"/>
                <a:gd name="connsiteX12" fmla="*/ 75711 w 125812"/>
                <a:gd name="connsiteY12" fmla="*/ 182164 h 185809"/>
                <a:gd name="connsiteX13" fmla="*/ 83661 w 125812"/>
                <a:gd name="connsiteY13" fmla="*/ 185990 h 185809"/>
                <a:gd name="connsiteX14" fmla="*/ 58287 w 125812"/>
                <a:gd name="connsiteY14" fmla="*/ 165059 h 185809"/>
                <a:gd name="connsiteX15" fmla="*/ 36430 w 125812"/>
                <a:gd name="connsiteY15" fmla="*/ 136573 h 185809"/>
                <a:gd name="connsiteX16" fmla="*/ 34398 w 125812"/>
                <a:gd name="connsiteY16" fmla="*/ 92962 h 185809"/>
                <a:gd name="connsiteX17" fmla="*/ 35147 w 125812"/>
                <a:gd name="connsiteY17" fmla="*/ 90511 h 185809"/>
                <a:gd name="connsiteX18" fmla="*/ 32722 w 125812"/>
                <a:gd name="connsiteY18" fmla="*/ 89241 h 185809"/>
                <a:gd name="connsiteX19" fmla="*/ 5010 w 125812"/>
                <a:gd name="connsiteY19" fmla="*/ 58875 h 185809"/>
                <a:gd name="connsiteX20" fmla="*/ 10382 w 125812"/>
                <a:gd name="connsiteY20" fmla="*/ 28787 h 185809"/>
                <a:gd name="connsiteX21" fmla="*/ 29699 w 125812"/>
                <a:gd name="connsiteY21" fmla="*/ 9469 h 185809"/>
                <a:gd name="connsiteX22" fmla="*/ 55607 w 125812"/>
                <a:gd name="connsiteY22" fmla="*/ 6205 h 185809"/>
                <a:gd name="connsiteX23" fmla="*/ 78683 w 125812"/>
                <a:gd name="connsiteY23" fmla="*/ 11691 h 185809"/>
                <a:gd name="connsiteX24" fmla="*/ 111728 w 125812"/>
                <a:gd name="connsiteY24" fmla="*/ 22412 h 185809"/>
                <a:gd name="connsiteX25" fmla="*/ 123832 w 125812"/>
                <a:gd name="connsiteY25" fmla="*/ 26718 h 185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5812" h="185809">
                  <a:moveTo>
                    <a:pt x="123832" y="26718"/>
                  </a:moveTo>
                  <a:cubicBezTo>
                    <a:pt x="124022" y="26351"/>
                    <a:pt x="120225" y="23682"/>
                    <a:pt x="112744" y="20050"/>
                  </a:cubicBezTo>
                  <a:cubicBezTo>
                    <a:pt x="105289" y="16395"/>
                    <a:pt x="94164" y="11781"/>
                    <a:pt x="80017" y="7212"/>
                  </a:cubicBezTo>
                  <a:cubicBezTo>
                    <a:pt x="72828" y="4999"/>
                    <a:pt x="65437" y="2459"/>
                    <a:pt x="56331" y="758"/>
                  </a:cubicBezTo>
                  <a:cubicBezTo>
                    <a:pt x="47238" y="-487"/>
                    <a:pt x="37395" y="440"/>
                    <a:pt x="27667" y="3729"/>
                  </a:cubicBezTo>
                  <a:cubicBezTo>
                    <a:pt x="17278" y="6790"/>
                    <a:pt x="9074" y="16047"/>
                    <a:pt x="4515" y="26033"/>
                  </a:cubicBezTo>
                  <a:cubicBezTo>
                    <a:pt x="-108" y="36075"/>
                    <a:pt x="-3143" y="47633"/>
                    <a:pt x="-1543" y="59802"/>
                  </a:cubicBezTo>
                  <a:cubicBezTo>
                    <a:pt x="-692" y="68474"/>
                    <a:pt x="4375" y="76908"/>
                    <a:pt x="10509" y="82152"/>
                  </a:cubicBezTo>
                  <a:cubicBezTo>
                    <a:pt x="16529" y="87688"/>
                    <a:pt x="23260" y="91716"/>
                    <a:pt x="29966" y="94956"/>
                  </a:cubicBezTo>
                  <a:lnTo>
                    <a:pt x="28289" y="91245"/>
                  </a:lnTo>
                  <a:cubicBezTo>
                    <a:pt x="23298" y="107919"/>
                    <a:pt x="24352" y="125902"/>
                    <a:pt x="31566" y="138959"/>
                  </a:cubicBezTo>
                  <a:cubicBezTo>
                    <a:pt x="38500" y="152041"/>
                    <a:pt x="47657" y="161170"/>
                    <a:pt x="55633" y="168031"/>
                  </a:cubicBezTo>
                  <a:cubicBezTo>
                    <a:pt x="63710" y="174828"/>
                    <a:pt x="70809" y="179257"/>
                    <a:pt x="75711" y="182164"/>
                  </a:cubicBezTo>
                  <a:cubicBezTo>
                    <a:pt x="80652" y="185022"/>
                    <a:pt x="83471" y="186307"/>
                    <a:pt x="83661" y="185990"/>
                  </a:cubicBezTo>
                  <a:cubicBezTo>
                    <a:pt x="84245" y="185160"/>
                    <a:pt x="73438" y="178890"/>
                    <a:pt x="58287" y="165059"/>
                  </a:cubicBezTo>
                  <a:cubicBezTo>
                    <a:pt x="50933" y="158074"/>
                    <a:pt x="42424" y="148752"/>
                    <a:pt x="36430" y="136573"/>
                  </a:cubicBezTo>
                  <a:cubicBezTo>
                    <a:pt x="30245" y="124404"/>
                    <a:pt x="29572" y="108733"/>
                    <a:pt x="34398" y="92962"/>
                  </a:cubicBezTo>
                  <a:lnTo>
                    <a:pt x="35147" y="90511"/>
                  </a:lnTo>
                  <a:lnTo>
                    <a:pt x="32722" y="89241"/>
                  </a:lnTo>
                  <a:cubicBezTo>
                    <a:pt x="20745" y="83040"/>
                    <a:pt x="6433" y="73872"/>
                    <a:pt x="5010" y="58875"/>
                  </a:cubicBezTo>
                  <a:cubicBezTo>
                    <a:pt x="3613" y="48586"/>
                    <a:pt x="6242" y="37920"/>
                    <a:pt x="10382" y="28787"/>
                  </a:cubicBezTo>
                  <a:cubicBezTo>
                    <a:pt x="14586" y="19629"/>
                    <a:pt x="21088" y="12188"/>
                    <a:pt x="29699" y="9469"/>
                  </a:cubicBezTo>
                  <a:cubicBezTo>
                    <a:pt x="38411" y="6348"/>
                    <a:pt x="47504" y="5292"/>
                    <a:pt x="55607" y="6205"/>
                  </a:cubicBezTo>
                  <a:cubicBezTo>
                    <a:pt x="63608" y="7451"/>
                    <a:pt x="71711" y="9827"/>
                    <a:pt x="78683" y="11691"/>
                  </a:cubicBezTo>
                  <a:cubicBezTo>
                    <a:pt x="92805" y="15615"/>
                    <a:pt x="104045" y="19515"/>
                    <a:pt x="111728" y="22412"/>
                  </a:cubicBezTo>
                  <a:cubicBezTo>
                    <a:pt x="119437" y="25280"/>
                    <a:pt x="123590" y="27160"/>
                    <a:pt x="123832" y="26718"/>
                  </a:cubicBezTo>
                </a:path>
              </a:pathLst>
            </a:custGeom>
            <a:solidFill>
              <a:srgbClr val="F68260"/>
            </a:solidFill>
            <a:ln w="1270" cap="flat">
              <a:noFill/>
              <a:prstDash val="solid"/>
              <a:miter/>
            </a:ln>
          </p:spPr>
          <p:txBody>
            <a:bodyPr rtlCol="0" anchor="ctr"/>
            <a:lstStyle/>
            <a:p>
              <a:endParaRPr lang="fr-FR" dirty="0"/>
            </a:p>
          </p:txBody>
        </p:sp>
        <p:sp>
          <p:nvSpPr>
            <p:cNvPr id="122" name="Freeform: Shape 121">
              <a:extLst>
                <a:ext uri="{FF2B5EF4-FFF2-40B4-BE49-F238E27FC236}">
                  <a16:creationId xmlns:a16="http://schemas.microsoft.com/office/drawing/2014/main" id="{8DDEFD0F-B931-2032-2327-030D07FBDBCA}"/>
                </a:ext>
              </a:extLst>
            </p:cNvPr>
            <p:cNvSpPr/>
            <p:nvPr/>
          </p:nvSpPr>
          <p:spPr>
            <a:xfrm flipV="1">
              <a:off x="6727423" y="8347011"/>
              <a:ext cx="511404" cy="1329148"/>
            </a:xfrm>
            <a:custGeom>
              <a:avLst/>
              <a:gdLst>
                <a:gd name="connsiteX0" fmla="*/ 500890 w 511404"/>
                <a:gd name="connsiteY0" fmla="*/ 501841 h 1329148"/>
                <a:gd name="connsiteX1" fmla="*/ 427128 w 511404"/>
                <a:gd name="connsiteY1" fmla="*/ 1326999 h 1329148"/>
                <a:gd name="connsiteX2" fmla="*/ 200979 w 511404"/>
                <a:gd name="connsiteY2" fmla="*/ 1186143 h 1329148"/>
                <a:gd name="connsiteX3" fmla="*/ 56746 w 511404"/>
                <a:gd name="connsiteY3" fmla="*/ 897840 h 1329148"/>
                <a:gd name="connsiteX4" fmla="*/ 32273 w 511404"/>
                <a:gd name="connsiteY4" fmla="*/ 514389 h 1329148"/>
                <a:gd name="connsiteX5" fmla="*/ 88889 w 511404"/>
                <a:gd name="connsiteY5" fmla="*/ 376073 h 1329148"/>
                <a:gd name="connsiteX6" fmla="*/ 68950 w 511404"/>
                <a:gd name="connsiteY6" fmla="*/ 125096 h 1329148"/>
                <a:gd name="connsiteX7" fmla="*/ 300560 w 511404"/>
                <a:gd name="connsiteY7" fmla="*/ 4852 h 1329148"/>
                <a:gd name="connsiteX8" fmla="*/ 488685 w 511404"/>
                <a:gd name="connsiteY8" fmla="*/ 211964 h 1329148"/>
                <a:gd name="connsiteX9" fmla="*/ 500890 w 511404"/>
                <a:gd name="connsiteY9" fmla="*/ 501841 h 1329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1404" h="1329148">
                  <a:moveTo>
                    <a:pt x="500890" y="501841"/>
                  </a:moveTo>
                  <a:cubicBezTo>
                    <a:pt x="473306" y="776949"/>
                    <a:pt x="415050" y="1050774"/>
                    <a:pt x="427128" y="1326999"/>
                  </a:cubicBezTo>
                  <a:lnTo>
                    <a:pt x="200979" y="1186143"/>
                  </a:lnTo>
                  <a:cubicBezTo>
                    <a:pt x="212206" y="1076732"/>
                    <a:pt x="113807" y="991871"/>
                    <a:pt x="56746" y="897840"/>
                  </a:cubicBezTo>
                  <a:cubicBezTo>
                    <a:pt x="-12305" y="783985"/>
                    <a:pt x="-21753" y="636106"/>
                    <a:pt x="32273" y="514389"/>
                  </a:cubicBezTo>
                  <a:cubicBezTo>
                    <a:pt x="52567" y="468669"/>
                    <a:pt x="81485" y="425540"/>
                    <a:pt x="88889" y="376073"/>
                  </a:cubicBezTo>
                  <a:cubicBezTo>
                    <a:pt x="101386" y="292456"/>
                    <a:pt x="49951" y="207481"/>
                    <a:pt x="68950" y="125096"/>
                  </a:cubicBezTo>
                  <a:cubicBezTo>
                    <a:pt x="90819" y="30252"/>
                    <a:pt x="206974" y="-21932"/>
                    <a:pt x="300560" y="4852"/>
                  </a:cubicBezTo>
                  <a:cubicBezTo>
                    <a:pt x="394146" y="31611"/>
                    <a:pt x="461101" y="118619"/>
                    <a:pt x="488685" y="211964"/>
                  </a:cubicBezTo>
                  <a:cubicBezTo>
                    <a:pt x="516269" y="305322"/>
                    <a:pt x="510605" y="404991"/>
                    <a:pt x="500890" y="501841"/>
                  </a:cubicBezTo>
                </a:path>
              </a:pathLst>
            </a:custGeom>
            <a:solidFill>
              <a:srgbClr val="17282F"/>
            </a:solidFill>
            <a:ln w="1270" cap="flat">
              <a:noFill/>
              <a:prstDash val="solid"/>
              <a:miter/>
            </a:ln>
          </p:spPr>
          <p:txBody>
            <a:bodyPr rtlCol="0" anchor="ctr"/>
            <a:lstStyle/>
            <a:p>
              <a:endParaRPr lang="fr-FR" dirty="0"/>
            </a:p>
          </p:txBody>
        </p:sp>
        <p:sp>
          <p:nvSpPr>
            <p:cNvPr id="123" name="Freeform: Shape 122">
              <a:extLst>
                <a:ext uri="{FF2B5EF4-FFF2-40B4-BE49-F238E27FC236}">
                  <a16:creationId xmlns:a16="http://schemas.microsoft.com/office/drawing/2014/main" id="{083B56A6-1BC8-BC0E-7745-654B556BDC23}"/>
                </a:ext>
              </a:extLst>
            </p:cNvPr>
            <p:cNvSpPr/>
            <p:nvPr/>
          </p:nvSpPr>
          <p:spPr>
            <a:xfrm flipV="1">
              <a:off x="6937777" y="8127252"/>
              <a:ext cx="1108001" cy="849240"/>
            </a:xfrm>
            <a:custGeom>
              <a:avLst/>
              <a:gdLst>
                <a:gd name="connsiteX0" fmla="*/ 2471 w 1108001"/>
                <a:gd name="connsiteY0" fmla="*/ 532879 h 849240"/>
                <a:gd name="connsiteX1" fmla="*/ 256687 w 1108001"/>
                <a:gd name="connsiteY1" fmla="*/ 826960 h 849240"/>
                <a:gd name="connsiteX2" fmla="*/ 637649 w 1108001"/>
                <a:gd name="connsiteY2" fmla="*/ 749502 h 849240"/>
                <a:gd name="connsiteX3" fmla="*/ 760508 w 1108001"/>
                <a:gd name="connsiteY3" fmla="*/ 638377 h 849240"/>
                <a:gd name="connsiteX4" fmla="*/ 880904 w 1108001"/>
                <a:gd name="connsiteY4" fmla="*/ 598233 h 849240"/>
                <a:gd name="connsiteX5" fmla="*/ 1058946 w 1108001"/>
                <a:gd name="connsiteY5" fmla="*/ 361352 h 849240"/>
                <a:gd name="connsiteX6" fmla="*/ 1105110 w 1108001"/>
                <a:gd name="connsiteY6" fmla="*/ 89636 h 849240"/>
                <a:gd name="connsiteX7" fmla="*/ 964737 w 1108001"/>
                <a:gd name="connsiteY7" fmla="*/ 1320 h 849240"/>
                <a:gd name="connsiteX8" fmla="*/ 823488 w 1108001"/>
                <a:gd name="connsiteY8" fmla="*/ 126136 h 849240"/>
                <a:gd name="connsiteX9" fmla="*/ 699409 w 1108001"/>
                <a:gd name="connsiteY9" fmla="*/ 271411 h 849240"/>
                <a:gd name="connsiteX10" fmla="*/ 389199 w 1108001"/>
                <a:gd name="connsiteY10" fmla="*/ 270941 h 849240"/>
                <a:gd name="connsiteX11" fmla="*/ 81224 w 1108001"/>
                <a:gd name="connsiteY11" fmla="*/ 283844 h 849240"/>
                <a:gd name="connsiteX12" fmla="*/ 2471 w 1108001"/>
                <a:gd name="connsiteY12" fmla="*/ 532879 h 84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8001" h="849240">
                  <a:moveTo>
                    <a:pt x="2471" y="532879"/>
                  </a:moveTo>
                  <a:cubicBezTo>
                    <a:pt x="27261" y="666432"/>
                    <a:pt x="128137" y="783119"/>
                    <a:pt x="256687" y="826960"/>
                  </a:cubicBezTo>
                  <a:cubicBezTo>
                    <a:pt x="385262" y="870800"/>
                    <a:pt x="536417" y="840066"/>
                    <a:pt x="637649" y="749502"/>
                  </a:cubicBezTo>
                  <a:cubicBezTo>
                    <a:pt x="678924" y="712583"/>
                    <a:pt x="712731" y="666368"/>
                    <a:pt x="760508" y="638377"/>
                  </a:cubicBezTo>
                  <a:cubicBezTo>
                    <a:pt x="814458" y="606754"/>
                    <a:pt x="821392" y="617461"/>
                    <a:pt x="880904" y="598233"/>
                  </a:cubicBezTo>
                  <a:cubicBezTo>
                    <a:pt x="940404" y="579005"/>
                    <a:pt x="1056838" y="423862"/>
                    <a:pt x="1058946" y="361352"/>
                  </a:cubicBezTo>
                  <a:lnTo>
                    <a:pt x="1105110" y="89636"/>
                  </a:lnTo>
                  <a:cubicBezTo>
                    <a:pt x="1106749" y="25412"/>
                    <a:pt x="1026662" y="-15774"/>
                    <a:pt x="964737" y="1320"/>
                  </a:cubicBezTo>
                  <a:cubicBezTo>
                    <a:pt x="902787" y="18414"/>
                    <a:pt x="859022" y="72605"/>
                    <a:pt x="823488" y="126136"/>
                  </a:cubicBezTo>
                  <a:cubicBezTo>
                    <a:pt x="787966" y="179666"/>
                    <a:pt x="754158" y="237794"/>
                    <a:pt x="699409" y="271411"/>
                  </a:cubicBezTo>
                  <a:cubicBezTo>
                    <a:pt x="608617" y="327151"/>
                    <a:pt x="492043" y="298767"/>
                    <a:pt x="389199" y="270941"/>
                  </a:cubicBezTo>
                  <a:cubicBezTo>
                    <a:pt x="286354" y="243128"/>
                    <a:pt x="166796" y="220382"/>
                    <a:pt x="81224" y="283844"/>
                  </a:cubicBezTo>
                  <a:cubicBezTo>
                    <a:pt x="7487" y="338518"/>
                    <a:pt x="-14293" y="442620"/>
                    <a:pt x="2471" y="532879"/>
                  </a:cubicBezTo>
                </a:path>
              </a:pathLst>
            </a:custGeom>
            <a:solidFill>
              <a:srgbClr val="17282F"/>
            </a:solidFill>
            <a:ln w="1270" cap="flat">
              <a:noFill/>
              <a:prstDash val="solid"/>
              <a:miter/>
            </a:ln>
          </p:spPr>
          <p:txBody>
            <a:bodyPr rtlCol="0" anchor="ctr"/>
            <a:lstStyle/>
            <a:p>
              <a:endParaRPr lang="fr-FR" dirty="0"/>
            </a:p>
          </p:txBody>
        </p:sp>
        <p:sp>
          <p:nvSpPr>
            <p:cNvPr id="124" name="Freeform: Shape 123">
              <a:extLst>
                <a:ext uri="{FF2B5EF4-FFF2-40B4-BE49-F238E27FC236}">
                  <a16:creationId xmlns:a16="http://schemas.microsoft.com/office/drawing/2014/main" id="{9DC857FE-DC1A-ACAA-614E-3F687342B294}"/>
                </a:ext>
              </a:extLst>
            </p:cNvPr>
            <p:cNvSpPr/>
            <p:nvPr/>
          </p:nvSpPr>
          <p:spPr>
            <a:xfrm flipV="1">
              <a:off x="6910217" y="8438596"/>
              <a:ext cx="971414" cy="1958528"/>
            </a:xfrm>
            <a:custGeom>
              <a:avLst/>
              <a:gdLst>
                <a:gd name="connsiteX0" fmla="*/ -2772 w 971414"/>
                <a:gd name="connsiteY0" fmla="*/ 1560201 h 1958528"/>
                <a:gd name="connsiteX1" fmla="*/ 281175 w 971414"/>
                <a:gd name="connsiteY1" fmla="*/ 1956530 h 1958528"/>
                <a:gd name="connsiteX2" fmla="*/ 843772 w 971414"/>
                <a:gd name="connsiteY2" fmla="*/ 1849825 h 1958528"/>
                <a:gd name="connsiteX3" fmla="*/ 943594 w 971414"/>
                <a:gd name="connsiteY3" fmla="*/ 1749533 h 1958528"/>
                <a:gd name="connsiteX4" fmla="*/ 964740 w 971414"/>
                <a:gd name="connsiteY4" fmla="*/ 409658 h 1958528"/>
                <a:gd name="connsiteX5" fmla="*/ 968613 w 971414"/>
                <a:gd name="connsiteY5" fmla="*/ 409061 h 1958528"/>
                <a:gd name="connsiteX6" fmla="*/ 399768 w 971414"/>
                <a:gd name="connsiteY6" fmla="*/ 9747 h 1958528"/>
                <a:gd name="connsiteX7" fmla="*/ 360918 w 971414"/>
                <a:gd name="connsiteY7" fmla="*/ 293046 h 1958528"/>
                <a:gd name="connsiteX8" fmla="*/ 357197 w 971414"/>
                <a:gd name="connsiteY8" fmla="*/ 292348 h 1958528"/>
                <a:gd name="connsiteX9" fmla="*/ 355063 w 971414"/>
                <a:gd name="connsiteY9" fmla="*/ 320313 h 1958528"/>
                <a:gd name="connsiteX10" fmla="*/ 341424 w 971414"/>
                <a:gd name="connsiteY10" fmla="*/ 503625 h 1958528"/>
                <a:gd name="connsiteX11" fmla="*/ 331010 w 971414"/>
                <a:gd name="connsiteY11" fmla="*/ 654666 h 1958528"/>
                <a:gd name="connsiteX12" fmla="*/ 36167 w 971414"/>
                <a:gd name="connsiteY12" fmla="*/ 972801 h 1958528"/>
                <a:gd name="connsiteX13" fmla="*/ -2772 w 971414"/>
                <a:gd name="connsiteY13" fmla="*/ 1560201 h 195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1414" h="1958528">
                  <a:moveTo>
                    <a:pt x="-2772" y="1560201"/>
                  </a:moveTo>
                  <a:cubicBezTo>
                    <a:pt x="-2276" y="1738992"/>
                    <a:pt x="102575" y="1964620"/>
                    <a:pt x="281175" y="1956530"/>
                  </a:cubicBezTo>
                  <a:lnTo>
                    <a:pt x="843772" y="1849825"/>
                  </a:lnTo>
                  <a:cubicBezTo>
                    <a:pt x="898039" y="1847374"/>
                    <a:pt x="941397" y="1803813"/>
                    <a:pt x="943594" y="1749533"/>
                  </a:cubicBezTo>
                  <a:lnTo>
                    <a:pt x="964740" y="409658"/>
                  </a:lnTo>
                  <a:cubicBezTo>
                    <a:pt x="966061" y="409442"/>
                    <a:pt x="967280" y="409264"/>
                    <a:pt x="968613" y="409061"/>
                  </a:cubicBezTo>
                  <a:cubicBezTo>
                    <a:pt x="968613" y="409061"/>
                    <a:pt x="773148" y="-82518"/>
                    <a:pt x="399768" y="9747"/>
                  </a:cubicBezTo>
                  <a:cubicBezTo>
                    <a:pt x="325727" y="28035"/>
                    <a:pt x="380400" y="212262"/>
                    <a:pt x="360918" y="293046"/>
                  </a:cubicBezTo>
                  <a:lnTo>
                    <a:pt x="357197" y="292348"/>
                  </a:lnTo>
                  <a:cubicBezTo>
                    <a:pt x="356435" y="302038"/>
                    <a:pt x="355749" y="311055"/>
                    <a:pt x="355063" y="320313"/>
                  </a:cubicBezTo>
                  <a:cubicBezTo>
                    <a:pt x="337106" y="413836"/>
                    <a:pt x="341424" y="503625"/>
                    <a:pt x="341424" y="503625"/>
                  </a:cubicBezTo>
                  <a:cubicBezTo>
                    <a:pt x="333664" y="611435"/>
                    <a:pt x="331010" y="655682"/>
                    <a:pt x="331010" y="654666"/>
                  </a:cubicBezTo>
                  <a:cubicBezTo>
                    <a:pt x="331010" y="654666"/>
                    <a:pt x="101191" y="678745"/>
                    <a:pt x="36167" y="972801"/>
                  </a:cubicBezTo>
                  <a:cubicBezTo>
                    <a:pt x="3820" y="1119029"/>
                    <a:pt x="-3330" y="1361573"/>
                    <a:pt x="-2772" y="1560201"/>
                  </a:cubicBezTo>
                </a:path>
              </a:pathLst>
            </a:custGeom>
            <a:solidFill>
              <a:srgbClr val="F8A58D"/>
            </a:solidFill>
            <a:ln w="1270" cap="flat">
              <a:noFill/>
              <a:prstDash val="solid"/>
              <a:miter/>
            </a:ln>
          </p:spPr>
          <p:txBody>
            <a:bodyPr rtlCol="0" anchor="ctr"/>
            <a:lstStyle/>
            <a:p>
              <a:endParaRPr lang="fr-FR" dirty="0"/>
            </a:p>
          </p:txBody>
        </p:sp>
        <p:sp>
          <p:nvSpPr>
            <p:cNvPr id="125" name="Freeform: Shape 124">
              <a:extLst>
                <a:ext uri="{FF2B5EF4-FFF2-40B4-BE49-F238E27FC236}">
                  <a16:creationId xmlns:a16="http://schemas.microsoft.com/office/drawing/2014/main" id="{727165A6-0A07-5BBA-7AC7-49989976317D}"/>
                </a:ext>
              </a:extLst>
            </p:cNvPr>
            <p:cNvSpPr/>
            <p:nvPr/>
          </p:nvSpPr>
          <p:spPr>
            <a:xfrm flipV="1">
              <a:off x="7008953" y="9032265"/>
              <a:ext cx="76234" cy="72924"/>
            </a:xfrm>
            <a:custGeom>
              <a:avLst/>
              <a:gdLst>
                <a:gd name="connsiteX0" fmla="*/ -2552 w 76234"/>
                <a:gd name="connsiteY0" fmla="*/ 34110 h 72924"/>
                <a:gd name="connsiteX1" fmla="*/ 36488 w 76234"/>
                <a:gd name="connsiteY1" fmla="*/ -2098 h 72924"/>
                <a:gd name="connsiteX2" fmla="*/ 73660 w 76234"/>
                <a:gd name="connsiteY2" fmla="*/ 34593 h 72924"/>
                <a:gd name="connsiteX3" fmla="*/ 34672 w 76234"/>
                <a:gd name="connsiteY3" fmla="*/ 70826 h 72924"/>
                <a:gd name="connsiteX4" fmla="*/ -2552 w 76234"/>
                <a:gd name="connsiteY4" fmla="*/ 34110 h 72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4" h="72924">
                  <a:moveTo>
                    <a:pt x="-2552" y="34110"/>
                  </a:moveTo>
                  <a:cubicBezTo>
                    <a:pt x="-2057" y="13955"/>
                    <a:pt x="15418" y="-2237"/>
                    <a:pt x="36488" y="-2098"/>
                  </a:cubicBezTo>
                  <a:cubicBezTo>
                    <a:pt x="57493" y="-1958"/>
                    <a:pt x="74156" y="14438"/>
                    <a:pt x="73660" y="34593"/>
                  </a:cubicBezTo>
                  <a:cubicBezTo>
                    <a:pt x="73153" y="54748"/>
                    <a:pt x="55677" y="70953"/>
                    <a:pt x="34672" y="70826"/>
                  </a:cubicBezTo>
                  <a:cubicBezTo>
                    <a:pt x="13615" y="70686"/>
                    <a:pt x="-3060" y="54252"/>
                    <a:pt x="-2552" y="34110"/>
                  </a:cubicBezTo>
                </a:path>
              </a:pathLst>
            </a:custGeom>
            <a:solidFill>
              <a:srgbClr val="17282F"/>
            </a:solidFill>
            <a:ln w="1270" cap="flat">
              <a:noFill/>
              <a:prstDash val="solid"/>
              <a:miter/>
            </a:ln>
          </p:spPr>
          <p:txBody>
            <a:bodyPr rtlCol="0" anchor="ctr"/>
            <a:lstStyle/>
            <a:p>
              <a:endParaRPr lang="fr-FR" dirty="0"/>
            </a:p>
          </p:txBody>
        </p:sp>
        <p:sp>
          <p:nvSpPr>
            <p:cNvPr id="126" name="Freeform: Shape 125">
              <a:extLst>
                <a:ext uri="{FF2B5EF4-FFF2-40B4-BE49-F238E27FC236}">
                  <a16:creationId xmlns:a16="http://schemas.microsoft.com/office/drawing/2014/main" id="{C29FAAB4-32D8-C318-4D63-5FFA04344A75}"/>
                </a:ext>
              </a:extLst>
            </p:cNvPr>
            <p:cNvSpPr/>
            <p:nvPr/>
          </p:nvSpPr>
          <p:spPr>
            <a:xfrm flipV="1">
              <a:off x="6969617" y="8913215"/>
              <a:ext cx="151087" cy="45318"/>
            </a:xfrm>
            <a:custGeom>
              <a:avLst/>
              <a:gdLst>
                <a:gd name="connsiteX0" fmla="*/ -1849 w 151087"/>
                <a:gd name="connsiteY0" fmla="*/ -1591 h 45318"/>
                <a:gd name="connsiteX1" fmla="*/ 71722 w 151087"/>
                <a:gd name="connsiteY1" fmla="*/ 19161 h 45318"/>
                <a:gd name="connsiteX2" fmla="*/ 148100 w 151087"/>
                <a:gd name="connsiteY2" fmla="*/ 8124 h 45318"/>
                <a:gd name="connsiteX3" fmla="*/ 131133 w 151087"/>
                <a:gd name="connsiteY3" fmla="*/ 27898 h 45318"/>
                <a:gd name="connsiteX4" fmla="*/ 69614 w 151087"/>
                <a:gd name="connsiteY4" fmla="*/ 42884 h 45318"/>
                <a:gd name="connsiteX5" fmla="*/ 11448 w 151087"/>
                <a:gd name="connsiteY5" fmla="*/ 20151 h 45318"/>
                <a:gd name="connsiteX6" fmla="*/ -1849 w 151087"/>
                <a:gd name="connsiteY6" fmla="*/ -1591 h 45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087" h="45318">
                  <a:moveTo>
                    <a:pt x="-1849" y="-1591"/>
                  </a:moveTo>
                  <a:cubicBezTo>
                    <a:pt x="3180" y="-6277"/>
                    <a:pt x="30752" y="16811"/>
                    <a:pt x="71722" y="19161"/>
                  </a:cubicBezTo>
                  <a:cubicBezTo>
                    <a:pt x="112616" y="22107"/>
                    <a:pt x="143960" y="2841"/>
                    <a:pt x="148100" y="8124"/>
                  </a:cubicBezTo>
                  <a:cubicBezTo>
                    <a:pt x="150157" y="10474"/>
                    <a:pt x="144798" y="19148"/>
                    <a:pt x="131133" y="27898"/>
                  </a:cubicBezTo>
                  <a:cubicBezTo>
                    <a:pt x="117684" y="36611"/>
                    <a:pt x="95141" y="44523"/>
                    <a:pt x="69614" y="42884"/>
                  </a:cubicBezTo>
                  <a:cubicBezTo>
                    <a:pt x="44112" y="41195"/>
                    <a:pt x="23208" y="30502"/>
                    <a:pt x="11448" y="20151"/>
                  </a:cubicBezTo>
                  <a:cubicBezTo>
                    <a:pt x="-566" y="9724"/>
                    <a:pt x="-4300" y="491"/>
                    <a:pt x="-1849" y="-1591"/>
                  </a:cubicBezTo>
                </a:path>
              </a:pathLst>
            </a:custGeom>
            <a:solidFill>
              <a:srgbClr val="17282F"/>
            </a:solidFill>
            <a:ln w="1270" cap="flat">
              <a:noFill/>
              <a:prstDash val="solid"/>
              <a:miter/>
            </a:ln>
          </p:spPr>
          <p:txBody>
            <a:bodyPr rtlCol="0" anchor="ctr"/>
            <a:lstStyle/>
            <a:p>
              <a:endParaRPr lang="fr-FR" dirty="0"/>
            </a:p>
          </p:txBody>
        </p:sp>
        <p:sp>
          <p:nvSpPr>
            <p:cNvPr id="127" name="Freeform: Shape 126">
              <a:extLst>
                <a:ext uri="{FF2B5EF4-FFF2-40B4-BE49-F238E27FC236}">
                  <a16:creationId xmlns:a16="http://schemas.microsoft.com/office/drawing/2014/main" id="{1B67919C-BB8A-8B79-B7F1-CBEA0F7EB1B7}"/>
                </a:ext>
              </a:extLst>
            </p:cNvPr>
            <p:cNvSpPr/>
            <p:nvPr/>
          </p:nvSpPr>
          <p:spPr>
            <a:xfrm flipV="1">
              <a:off x="7379183" y="9011589"/>
              <a:ext cx="76234" cy="72924"/>
            </a:xfrm>
            <a:custGeom>
              <a:avLst/>
              <a:gdLst>
                <a:gd name="connsiteX0" fmla="*/ -2805 w 76234"/>
                <a:gd name="connsiteY0" fmla="*/ 34092 h 72924"/>
                <a:gd name="connsiteX1" fmla="*/ 36222 w 76234"/>
                <a:gd name="connsiteY1" fmla="*/ -2116 h 72924"/>
                <a:gd name="connsiteX2" fmla="*/ 73408 w 76234"/>
                <a:gd name="connsiteY2" fmla="*/ 34574 h 72924"/>
                <a:gd name="connsiteX3" fmla="*/ 34406 w 76234"/>
                <a:gd name="connsiteY3" fmla="*/ 70807 h 72924"/>
                <a:gd name="connsiteX4" fmla="*/ -2805 w 76234"/>
                <a:gd name="connsiteY4" fmla="*/ 34092 h 72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4" h="72924">
                  <a:moveTo>
                    <a:pt x="-2805" y="34092"/>
                  </a:moveTo>
                  <a:cubicBezTo>
                    <a:pt x="-2310" y="13937"/>
                    <a:pt x="15178" y="-2256"/>
                    <a:pt x="36222" y="-2116"/>
                  </a:cubicBezTo>
                  <a:cubicBezTo>
                    <a:pt x="57228" y="-1964"/>
                    <a:pt x="73903" y="14432"/>
                    <a:pt x="73408" y="34574"/>
                  </a:cubicBezTo>
                  <a:cubicBezTo>
                    <a:pt x="72912" y="54729"/>
                    <a:pt x="55424" y="70934"/>
                    <a:pt x="34406" y="70807"/>
                  </a:cubicBezTo>
                  <a:cubicBezTo>
                    <a:pt x="13362" y="70680"/>
                    <a:pt x="-3300" y="54234"/>
                    <a:pt x="-2805" y="34092"/>
                  </a:cubicBezTo>
                </a:path>
              </a:pathLst>
            </a:custGeom>
            <a:solidFill>
              <a:srgbClr val="17282F"/>
            </a:solidFill>
            <a:ln w="1270" cap="flat">
              <a:noFill/>
              <a:prstDash val="solid"/>
              <a:miter/>
            </a:ln>
          </p:spPr>
          <p:txBody>
            <a:bodyPr rtlCol="0" anchor="ctr"/>
            <a:lstStyle/>
            <a:p>
              <a:endParaRPr lang="fr-FR" dirty="0"/>
            </a:p>
          </p:txBody>
        </p:sp>
        <p:sp>
          <p:nvSpPr>
            <p:cNvPr id="128" name="Freeform: Shape 127">
              <a:extLst>
                <a:ext uri="{FF2B5EF4-FFF2-40B4-BE49-F238E27FC236}">
                  <a16:creationId xmlns:a16="http://schemas.microsoft.com/office/drawing/2014/main" id="{00A3B418-648A-3710-9D34-4DC3D763D6F7}"/>
                </a:ext>
              </a:extLst>
            </p:cNvPr>
            <p:cNvSpPr/>
            <p:nvPr/>
          </p:nvSpPr>
          <p:spPr>
            <a:xfrm flipV="1">
              <a:off x="7372825" y="8896615"/>
              <a:ext cx="151090" cy="45318"/>
            </a:xfrm>
            <a:custGeom>
              <a:avLst/>
              <a:gdLst>
                <a:gd name="connsiteX0" fmla="*/ -2132 w 151090"/>
                <a:gd name="connsiteY0" fmla="*/ -1606 h 45318"/>
                <a:gd name="connsiteX1" fmla="*/ 71452 w 151090"/>
                <a:gd name="connsiteY1" fmla="*/ 19146 h 45318"/>
                <a:gd name="connsiteX2" fmla="*/ 147829 w 151090"/>
                <a:gd name="connsiteY2" fmla="*/ 8110 h 45318"/>
                <a:gd name="connsiteX3" fmla="*/ 130862 w 151090"/>
                <a:gd name="connsiteY3" fmla="*/ 27884 h 45318"/>
                <a:gd name="connsiteX4" fmla="*/ 69343 w 151090"/>
                <a:gd name="connsiteY4" fmla="*/ 42870 h 45318"/>
                <a:gd name="connsiteX5" fmla="*/ 11165 w 151090"/>
                <a:gd name="connsiteY5" fmla="*/ 20137 h 45318"/>
                <a:gd name="connsiteX6" fmla="*/ -2132 w 151090"/>
                <a:gd name="connsiteY6" fmla="*/ -1606 h 45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090" h="45318">
                  <a:moveTo>
                    <a:pt x="-2132" y="-1606"/>
                  </a:moveTo>
                  <a:cubicBezTo>
                    <a:pt x="2910" y="-6292"/>
                    <a:pt x="30507" y="16784"/>
                    <a:pt x="71452" y="19146"/>
                  </a:cubicBezTo>
                  <a:cubicBezTo>
                    <a:pt x="112346" y="22092"/>
                    <a:pt x="143689" y="2827"/>
                    <a:pt x="147829" y="8110"/>
                  </a:cubicBezTo>
                  <a:cubicBezTo>
                    <a:pt x="149874" y="10459"/>
                    <a:pt x="144578" y="19133"/>
                    <a:pt x="130862" y="27884"/>
                  </a:cubicBezTo>
                  <a:cubicBezTo>
                    <a:pt x="117413" y="36608"/>
                    <a:pt x="94870" y="44508"/>
                    <a:pt x="69343" y="42870"/>
                  </a:cubicBezTo>
                  <a:cubicBezTo>
                    <a:pt x="43842" y="41181"/>
                    <a:pt x="22937" y="30500"/>
                    <a:pt x="11165" y="20137"/>
                  </a:cubicBezTo>
                  <a:cubicBezTo>
                    <a:pt x="-811" y="9710"/>
                    <a:pt x="-4571" y="477"/>
                    <a:pt x="-2132" y="-1606"/>
                  </a:cubicBezTo>
                </a:path>
              </a:pathLst>
            </a:custGeom>
            <a:solidFill>
              <a:srgbClr val="17282F"/>
            </a:solidFill>
            <a:ln w="1270" cap="flat">
              <a:noFill/>
              <a:prstDash val="solid"/>
              <a:miter/>
            </a:ln>
          </p:spPr>
          <p:txBody>
            <a:bodyPr rtlCol="0" anchor="ctr"/>
            <a:lstStyle/>
            <a:p>
              <a:endParaRPr lang="fr-FR" dirty="0"/>
            </a:p>
          </p:txBody>
        </p:sp>
        <p:sp>
          <p:nvSpPr>
            <p:cNvPr id="129" name="Freeform: Shape 128">
              <a:extLst>
                <a:ext uri="{FF2B5EF4-FFF2-40B4-BE49-F238E27FC236}">
                  <a16:creationId xmlns:a16="http://schemas.microsoft.com/office/drawing/2014/main" id="{1463EDEE-2418-AF3C-FF5E-729CE849C4A3}"/>
                </a:ext>
              </a:extLst>
            </p:cNvPr>
            <p:cNvSpPr/>
            <p:nvPr/>
          </p:nvSpPr>
          <p:spPr>
            <a:xfrm flipV="1">
              <a:off x="7136879" y="8911600"/>
              <a:ext cx="106259" cy="346497"/>
            </a:xfrm>
            <a:custGeom>
              <a:avLst/>
              <a:gdLst>
                <a:gd name="connsiteX0" fmla="*/ 103599 w 106259"/>
                <a:gd name="connsiteY0" fmla="*/ 1891 h 346497"/>
                <a:gd name="connsiteX1" fmla="*/ 36327 w 106259"/>
                <a:gd name="connsiteY1" fmla="*/ 9892 h 346497"/>
                <a:gd name="connsiteX2" fmla="*/ 13581 w 106259"/>
                <a:gd name="connsiteY2" fmla="*/ 18858 h 346497"/>
                <a:gd name="connsiteX3" fmla="*/ 18699 w 106259"/>
                <a:gd name="connsiteY3" fmla="*/ 50291 h 346497"/>
                <a:gd name="connsiteX4" fmla="*/ 44849 w 106259"/>
                <a:gd name="connsiteY4" fmla="*/ 131825 h 346497"/>
                <a:gd name="connsiteX5" fmla="*/ 101783 w 106259"/>
                <a:gd name="connsiteY5" fmla="*/ 344397 h 346497"/>
                <a:gd name="connsiteX6" fmla="*/ 27869 w 106259"/>
                <a:gd name="connsiteY6" fmla="*/ 136905 h 346497"/>
                <a:gd name="connsiteX7" fmla="*/ 3053 w 106259"/>
                <a:gd name="connsiteY7" fmla="*/ 54977 h 346497"/>
                <a:gd name="connsiteX8" fmla="*/ 94 w 106259"/>
                <a:gd name="connsiteY8" fmla="*/ 13588 h 346497"/>
                <a:gd name="connsiteX9" fmla="*/ 18217 w 106259"/>
                <a:gd name="connsiteY9" fmla="*/ -675 h 346497"/>
                <a:gd name="connsiteX10" fmla="*/ 36136 w 106259"/>
                <a:gd name="connsiteY10" fmla="*/ -2072 h 346497"/>
                <a:gd name="connsiteX11" fmla="*/ 103599 w 106259"/>
                <a:gd name="connsiteY11" fmla="*/ 1891 h 34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259" h="346497">
                  <a:moveTo>
                    <a:pt x="103599" y="1891"/>
                  </a:moveTo>
                  <a:cubicBezTo>
                    <a:pt x="103650" y="4228"/>
                    <a:pt x="77920" y="7111"/>
                    <a:pt x="36327" y="9892"/>
                  </a:cubicBezTo>
                  <a:cubicBezTo>
                    <a:pt x="25799" y="10349"/>
                    <a:pt x="15779" y="11835"/>
                    <a:pt x="13581" y="18858"/>
                  </a:cubicBezTo>
                  <a:cubicBezTo>
                    <a:pt x="10660" y="26275"/>
                    <a:pt x="14356" y="37807"/>
                    <a:pt x="18699" y="50291"/>
                  </a:cubicBezTo>
                  <a:cubicBezTo>
                    <a:pt x="27018" y="76199"/>
                    <a:pt x="35705" y="103364"/>
                    <a:pt x="44849" y="131825"/>
                  </a:cubicBezTo>
                  <a:cubicBezTo>
                    <a:pt x="80980" y="247839"/>
                    <a:pt x="106469" y="342988"/>
                    <a:pt x="101783" y="344397"/>
                  </a:cubicBezTo>
                  <a:cubicBezTo>
                    <a:pt x="97096" y="345807"/>
                    <a:pt x="64000" y="252919"/>
                    <a:pt x="27869" y="136905"/>
                  </a:cubicBezTo>
                  <a:cubicBezTo>
                    <a:pt x="19207" y="108304"/>
                    <a:pt x="10927" y="81050"/>
                    <a:pt x="3053" y="54977"/>
                  </a:cubicBezTo>
                  <a:cubicBezTo>
                    <a:pt x="-198" y="42848"/>
                    <a:pt x="-6193" y="28955"/>
                    <a:pt x="94" y="13588"/>
                  </a:cubicBezTo>
                  <a:cubicBezTo>
                    <a:pt x="3383" y="5942"/>
                    <a:pt x="11410" y="735"/>
                    <a:pt x="18217" y="-675"/>
                  </a:cubicBezTo>
                  <a:cubicBezTo>
                    <a:pt x="25049" y="-2313"/>
                    <a:pt x="30942" y="-2072"/>
                    <a:pt x="36136" y="-2072"/>
                  </a:cubicBezTo>
                  <a:cubicBezTo>
                    <a:pt x="77818" y="-1805"/>
                    <a:pt x="103586" y="-446"/>
                    <a:pt x="103599" y="1891"/>
                  </a:cubicBezTo>
                </a:path>
              </a:pathLst>
            </a:custGeom>
            <a:solidFill>
              <a:srgbClr val="17282F"/>
            </a:solidFill>
            <a:ln w="1270" cap="flat">
              <a:noFill/>
              <a:prstDash val="solid"/>
              <a:miter/>
            </a:ln>
          </p:spPr>
          <p:txBody>
            <a:bodyPr rtlCol="0" anchor="ctr"/>
            <a:lstStyle/>
            <a:p>
              <a:endParaRPr lang="fr-FR" dirty="0"/>
            </a:p>
          </p:txBody>
        </p:sp>
        <p:sp>
          <p:nvSpPr>
            <p:cNvPr id="130" name="Freeform: Shape 129">
              <a:extLst>
                <a:ext uri="{FF2B5EF4-FFF2-40B4-BE49-F238E27FC236}">
                  <a16:creationId xmlns:a16="http://schemas.microsoft.com/office/drawing/2014/main" id="{E9C4C4EF-53A3-F6C0-EC3B-AD54947CF61C}"/>
                </a:ext>
              </a:extLst>
            </p:cNvPr>
            <p:cNvSpPr/>
            <p:nvPr/>
          </p:nvSpPr>
          <p:spPr>
            <a:xfrm flipV="1">
              <a:off x="7244028" y="9610674"/>
              <a:ext cx="391223" cy="203153"/>
            </a:xfrm>
            <a:custGeom>
              <a:avLst/>
              <a:gdLst>
                <a:gd name="connsiteX0" fmla="*/ -2831 w 391223"/>
                <a:gd name="connsiteY0" fmla="*/ 71632 h 203153"/>
                <a:gd name="connsiteX1" fmla="*/ 388392 w 391223"/>
                <a:gd name="connsiteY1" fmla="*/ 201629 h 203153"/>
                <a:gd name="connsiteX2" fmla="*/ 1716 w 391223"/>
                <a:gd name="connsiteY2" fmla="*/ -1190 h 203153"/>
                <a:gd name="connsiteX3" fmla="*/ -2831 w 391223"/>
                <a:gd name="connsiteY3" fmla="*/ 71632 h 203153"/>
              </a:gdLst>
              <a:ahLst/>
              <a:cxnLst>
                <a:cxn ang="0">
                  <a:pos x="connsiteX0" y="connsiteY0"/>
                </a:cxn>
                <a:cxn ang="0">
                  <a:pos x="connsiteX1" y="connsiteY1"/>
                </a:cxn>
                <a:cxn ang="0">
                  <a:pos x="connsiteX2" y="connsiteY2"/>
                </a:cxn>
                <a:cxn ang="0">
                  <a:pos x="connsiteX3" y="connsiteY3"/>
                </a:cxn>
              </a:cxnLst>
              <a:rect l="l" t="t" r="r" b="b"/>
              <a:pathLst>
                <a:path w="391223" h="203153">
                  <a:moveTo>
                    <a:pt x="-2831" y="71632"/>
                  </a:moveTo>
                  <a:cubicBezTo>
                    <a:pt x="-2831" y="71632"/>
                    <a:pt x="197664" y="70769"/>
                    <a:pt x="388392" y="201629"/>
                  </a:cubicBezTo>
                  <a:cubicBezTo>
                    <a:pt x="388392" y="201629"/>
                    <a:pt x="300534" y="-11083"/>
                    <a:pt x="1716" y="-1190"/>
                  </a:cubicBezTo>
                  <a:lnTo>
                    <a:pt x="-2831" y="71632"/>
                  </a:lnTo>
                </a:path>
              </a:pathLst>
            </a:custGeom>
            <a:solidFill>
              <a:srgbClr val="F68260"/>
            </a:solidFill>
            <a:ln w="1270" cap="flat">
              <a:noFill/>
              <a:prstDash val="solid"/>
              <a:miter/>
            </a:ln>
          </p:spPr>
          <p:txBody>
            <a:bodyPr rtlCol="0" anchor="ctr"/>
            <a:lstStyle/>
            <a:p>
              <a:endParaRPr lang="fr-FR" dirty="0"/>
            </a:p>
          </p:txBody>
        </p:sp>
        <p:sp>
          <p:nvSpPr>
            <p:cNvPr id="131" name="Freeform: Shape 130">
              <a:extLst>
                <a:ext uri="{FF2B5EF4-FFF2-40B4-BE49-F238E27FC236}">
                  <a16:creationId xmlns:a16="http://schemas.microsoft.com/office/drawing/2014/main" id="{97442A54-0681-DEB7-70A7-064F24D4D344}"/>
                </a:ext>
              </a:extLst>
            </p:cNvPr>
            <p:cNvSpPr/>
            <p:nvPr/>
          </p:nvSpPr>
          <p:spPr>
            <a:xfrm flipV="1">
              <a:off x="7262790" y="9320334"/>
              <a:ext cx="127460" cy="89219"/>
            </a:xfrm>
            <a:custGeom>
              <a:avLst/>
              <a:gdLst>
                <a:gd name="connsiteX0" fmla="*/ 874 w 127460"/>
                <a:gd name="connsiteY0" fmla="*/ 55897 h 89219"/>
                <a:gd name="connsiteX1" fmla="*/ 65402 w 127460"/>
                <a:gd name="connsiteY1" fmla="*/ 87304 h 89219"/>
                <a:gd name="connsiteX2" fmla="*/ 113447 w 127460"/>
                <a:gd name="connsiteY2" fmla="*/ 65143 h 89219"/>
                <a:gd name="connsiteX3" fmla="*/ 119632 w 127460"/>
                <a:gd name="connsiteY3" fmla="*/ 16489 h 89219"/>
                <a:gd name="connsiteX4" fmla="*/ 66736 w 127460"/>
                <a:gd name="connsiteY4" fmla="*/ -326 h 89219"/>
                <a:gd name="connsiteX5" fmla="*/ 12494 w 127460"/>
                <a:gd name="connsiteY5" fmla="*/ 27779 h 89219"/>
                <a:gd name="connsiteX6" fmla="*/ 61 w 127460"/>
                <a:gd name="connsiteY6" fmla="*/ 39209 h 89219"/>
                <a:gd name="connsiteX7" fmla="*/ -803 w 127460"/>
                <a:gd name="connsiteY7" fmla="*/ 54449 h 8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460" h="89219">
                  <a:moveTo>
                    <a:pt x="874" y="55897"/>
                  </a:moveTo>
                  <a:cubicBezTo>
                    <a:pt x="14425" y="76281"/>
                    <a:pt x="39609" y="88510"/>
                    <a:pt x="65402" y="87304"/>
                  </a:cubicBezTo>
                  <a:cubicBezTo>
                    <a:pt x="83297" y="86466"/>
                    <a:pt x="101775" y="78960"/>
                    <a:pt x="113447" y="65143"/>
                  </a:cubicBezTo>
                  <a:cubicBezTo>
                    <a:pt x="125118" y="51325"/>
                    <a:pt x="128623" y="30890"/>
                    <a:pt x="119632" y="16489"/>
                  </a:cubicBezTo>
                  <a:cubicBezTo>
                    <a:pt x="109522" y="284"/>
                    <a:pt x="86637" y="-4695"/>
                    <a:pt x="66736" y="-326"/>
                  </a:cubicBezTo>
                  <a:cubicBezTo>
                    <a:pt x="46848" y="4068"/>
                    <a:pt x="29246" y="15930"/>
                    <a:pt x="12494" y="27779"/>
                  </a:cubicBezTo>
                  <a:cubicBezTo>
                    <a:pt x="7872" y="31068"/>
                    <a:pt x="3122" y="34497"/>
                    <a:pt x="61" y="39209"/>
                  </a:cubicBezTo>
                  <a:cubicBezTo>
                    <a:pt x="-3000" y="43896"/>
                    <a:pt x="-3965" y="50220"/>
                    <a:pt x="-803" y="54449"/>
                  </a:cubicBezTo>
                </a:path>
              </a:pathLst>
            </a:custGeom>
            <a:solidFill>
              <a:srgbClr val="F68260"/>
            </a:solidFill>
            <a:ln w="1270" cap="flat">
              <a:noFill/>
              <a:prstDash val="solid"/>
              <a:miter/>
            </a:ln>
          </p:spPr>
          <p:txBody>
            <a:bodyPr rtlCol="0" anchor="ctr"/>
            <a:lstStyle/>
            <a:p>
              <a:endParaRPr lang="fr-FR" dirty="0"/>
            </a:p>
          </p:txBody>
        </p:sp>
        <p:sp>
          <p:nvSpPr>
            <p:cNvPr id="132" name="Freeform: Shape 131">
              <a:extLst>
                <a:ext uri="{FF2B5EF4-FFF2-40B4-BE49-F238E27FC236}">
                  <a16:creationId xmlns:a16="http://schemas.microsoft.com/office/drawing/2014/main" id="{2E5EBC31-F66C-D69C-4BBA-1777B4CAD12A}"/>
                </a:ext>
              </a:extLst>
            </p:cNvPr>
            <p:cNvSpPr/>
            <p:nvPr/>
          </p:nvSpPr>
          <p:spPr>
            <a:xfrm rot="12600000" flipV="1">
              <a:off x="7282639" y="9328976"/>
              <a:ext cx="132157" cy="123821"/>
            </a:xfrm>
            <a:custGeom>
              <a:avLst/>
              <a:gdLst>
                <a:gd name="connsiteX0" fmla="*/ 121301 w 132157"/>
                <a:gd name="connsiteY0" fmla="*/ 121949 h 123821"/>
                <a:gd name="connsiteX1" fmla="*/ 81042 w 132157"/>
                <a:gd name="connsiteY1" fmla="*/ 43590 h 123821"/>
                <a:gd name="connsiteX2" fmla="*/ -2728 w 132157"/>
                <a:gd name="connsiteY2" fmla="*/ 5529 h 123821"/>
                <a:gd name="connsiteX3" fmla="*/ 28374 w 132157"/>
                <a:gd name="connsiteY3" fmla="*/ -1799 h 123821"/>
                <a:gd name="connsiteX4" fmla="*/ 98466 w 132157"/>
                <a:gd name="connsiteY4" fmla="*/ 27449 h 123821"/>
                <a:gd name="connsiteX5" fmla="*/ 129378 w 132157"/>
                <a:gd name="connsiteY5" fmla="*/ 92968 h 123821"/>
                <a:gd name="connsiteX6" fmla="*/ 121301 w 132157"/>
                <a:gd name="connsiteY6" fmla="*/ 121949 h 12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157" h="123821">
                  <a:moveTo>
                    <a:pt x="121301" y="121949"/>
                  </a:moveTo>
                  <a:cubicBezTo>
                    <a:pt x="114608" y="121924"/>
                    <a:pt x="117211" y="77449"/>
                    <a:pt x="81042" y="43590"/>
                  </a:cubicBezTo>
                  <a:cubicBezTo>
                    <a:pt x="44948" y="9618"/>
                    <a:pt x="-2766" y="11764"/>
                    <a:pt x="-2728" y="5529"/>
                  </a:cubicBezTo>
                  <a:cubicBezTo>
                    <a:pt x="-3185" y="2709"/>
                    <a:pt x="8347" y="-2472"/>
                    <a:pt x="28374" y="-1799"/>
                  </a:cubicBezTo>
                  <a:cubicBezTo>
                    <a:pt x="48047" y="-1304"/>
                    <a:pt x="76342" y="6735"/>
                    <a:pt x="98466" y="27449"/>
                  </a:cubicBezTo>
                  <a:cubicBezTo>
                    <a:pt x="120526" y="48201"/>
                    <a:pt x="128959" y="74629"/>
                    <a:pt x="129378" y="92968"/>
                  </a:cubicBezTo>
                  <a:cubicBezTo>
                    <a:pt x="129937" y="111663"/>
                    <a:pt x="124323" y="122381"/>
                    <a:pt x="121301" y="121949"/>
                  </a:cubicBezTo>
                </a:path>
              </a:pathLst>
            </a:custGeom>
            <a:solidFill>
              <a:srgbClr val="17282F"/>
            </a:solidFill>
            <a:ln w="1270" cap="flat">
              <a:noFill/>
              <a:prstDash val="solid"/>
              <a:miter/>
            </a:ln>
          </p:spPr>
          <p:txBody>
            <a:bodyPr rtlCol="0" anchor="ctr"/>
            <a:lstStyle/>
            <a:p>
              <a:endParaRPr lang="fr-FR" dirty="0"/>
            </a:p>
          </p:txBody>
        </p:sp>
        <p:sp>
          <p:nvSpPr>
            <p:cNvPr id="133" name="Freeform: Shape 132">
              <a:extLst>
                <a:ext uri="{FF2B5EF4-FFF2-40B4-BE49-F238E27FC236}">
                  <a16:creationId xmlns:a16="http://schemas.microsoft.com/office/drawing/2014/main" id="{A8F6FC2D-7D2B-835F-936B-A7F0DF745D9E}"/>
                </a:ext>
              </a:extLst>
            </p:cNvPr>
            <p:cNvSpPr/>
            <p:nvPr/>
          </p:nvSpPr>
          <p:spPr>
            <a:xfrm rot="900000" flipV="1">
              <a:off x="7353618" y="8750260"/>
              <a:ext cx="188388" cy="49349"/>
            </a:xfrm>
            <a:custGeom>
              <a:avLst/>
              <a:gdLst>
                <a:gd name="connsiteX0" fmla="*/ -2534 w 188388"/>
                <a:gd name="connsiteY0" fmla="*/ 11211 h 49349"/>
                <a:gd name="connsiteX1" fmla="*/ 91180 w 188388"/>
                <a:gd name="connsiteY1" fmla="*/ 5153 h 49349"/>
                <a:gd name="connsiteX2" fmla="*/ 185058 w 188388"/>
                <a:gd name="connsiteY2" fmla="*/ 1864 h 49349"/>
                <a:gd name="connsiteX3" fmla="*/ 163913 w 188388"/>
                <a:gd name="connsiteY3" fmla="*/ 26730 h 49349"/>
                <a:gd name="connsiteX4" fmla="*/ 93262 w 188388"/>
                <a:gd name="connsiteY4" fmla="*/ 46784 h 49349"/>
                <a:gd name="connsiteX5" fmla="*/ 20987 w 188388"/>
                <a:gd name="connsiteY5" fmla="*/ 33855 h 49349"/>
                <a:gd name="connsiteX6" fmla="*/ -2534 w 188388"/>
                <a:gd name="connsiteY6" fmla="*/ 11211 h 4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388" h="49349">
                  <a:moveTo>
                    <a:pt x="-2534" y="11211"/>
                  </a:moveTo>
                  <a:cubicBezTo>
                    <a:pt x="2191" y="314"/>
                    <a:pt x="42780" y="8062"/>
                    <a:pt x="91180" y="5153"/>
                  </a:cubicBezTo>
                  <a:cubicBezTo>
                    <a:pt x="139681" y="3223"/>
                    <a:pt x="179279" y="-8499"/>
                    <a:pt x="185058" y="1864"/>
                  </a:cubicBezTo>
                  <a:cubicBezTo>
                    <a:pt x="187611" y="6817"/>
                    <a:pt x="180232" y="16901"/>
                    <a:pt x="163913" y="26730"/>
                  </a:cubicBezTo>
                  <a:cubicBezTo>
                    <a:pt x="147733" y="36560"/>
                    <a:pt x="122320" y="45310"/>
                    <a:pt x="93262" y="46784"/>
                  </a:cubicBezTo>
                  <a:cubicBezTo>
                    <a:pt x="64218" y="48206"/>
                    <a:pt x="38081" y="42034"/>
                    <a:pt x="20987" y="33855"/>
                  </a:cubicBezTo>
                  <a:cubicBezTo>
                    <a:pt x="3778" y="25676"/>
                    <a:pt x="-4579" y="16392"/>
                    <a:pt x="-2534" y="11211"/>
                  </a:cubicBezTo>
                </a:path>
              </a:pathLst>
            </a:custGeom>
            <a:solidFill>
              <a:srgbClr val="17282F"/>
            </a:solidFill>
            <a:ln w="1270" cap="flat">
              <a:noFill/>
              <a:prstDash val="solid"/>
              <a:miter/>
            </a:ln>
          </p:spPr>
          <p:txBody>
            <a:bodyPr rtlCol="0" anchor="ctr"/>
            <a:lstStyle/>
            <a:p>
              <a:endParaRPr lang="fr-FR" dirty="0"/>
            </a:p>
          </p:txBody>
        </p:sp>
        <p:sp>
          <p:nvSpPr>
            <p:cNvPr id="134" name="Freeform: Shape 133">
              <a:extLst>
                <a:ext uri="{FF2B5EF4-FFF2-40B4-BE49-F238E27FC236}">
                  <a16:creationId xmlns:a16="http://schemas.microsoft.com/office/drawing/2014/main" id="{A853D68A-B9B1-D718-DF0B-80C16F77C232}"/>
                </a:ext>
              </a:extLst>
            </p:cNvPr>
            <p:cNvSpPr/>
            <p:nvPr/>
          </p:nvSpPr>
          <p:spPr>
            <a:xfrm rot="20700000" flipV="1">
              <a:off x="6976970" y="8791501"/>
              <a:ext cx="140380" cy="50254"/>
            </a:xfrm>
            <a:custGeom>
              <a:avLst/>
              <a:gdLst>
                <a:gd name="connsiteX0" fmla="*/ -1278 w 140380"/>
                <a:gd name="connsiteY0" fmla="*/ 1008 h 50254"/>
                <a:gd name="connsiteX1" fmla="*/ 68052 w 140380"/>
                <a:gd name="connsiteY1" fmla="*/ 5986 h 50254"/>
                <a:gd name="connsiteX2" fmla="*/ 137152 w 140380"/>
                <a:gd name="connsiteY2" fmla="*/ 13644 h 50254"/>
                <a:gd name="connsiteX3" fmla="*/ 121582 w 140380"/>
                <a:gd name="connsiteY3" fmla="*/ 35653 h 50254"/>
                <a:gd name="connsiteX4" fmla="*/ 64267 w 140380"/>
                <a:gd name="connsiteY4" fmla="*/ 47502 h 50254"/>
                <a:gd name="connsiteX5" fmla="*/ 10064 w 140380"/>
                <a:gd name="connsiteY5" fmla="*/ 25468 h 50254"/>
                <a:gd name="connsiteX6" fmla="*/ -1278 w 140380"/>
                <a:gd name="connsiteY6" fmla="*/ 1008 h 50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380" h="50254">
                  <a:moveTo>
                    <a:pt x="-1278" y="1008"/>
                  </a:moveTo>
                  <a:cubicBezTo>
                    <a:pt x="6508" y="-7857"/>
                    <a:pt x="34143" y="3497"/>
                    <a:pt x="68052" y="5986"/>
                  </a:cubicBezTo>
                  <a:cubicBezTo>
                    <a:pt x="101872" y="9682"/>
                    <a:pt x="131107" y="3522"/>
                    <a:pt x="137152" y="13644"/>
                  </a:cubicBezTo>
                  <a:cubicBezTo>
                    <a:pt x="139769" y="18546"/>
                    <a:pt x="134676" y="27589"/>
                    <a:pt x="121582" y="35653"/>
                  </a:cubicBezTo>
                  <a:cubicBezTo>
                    <a:pt x="108679" y="43680"/>
                    <a:pt x="87559" y="49611"/>
                    <a:pt x="64267" y="47502"/>
                  </a:cubicBezTo>
                  <a:cubicBezTo>
                    <a:pt x="41001" y="45356"/>
                    <a:pt x="21290" y="35704"/>
                    <a:pt x="10064" y="25468"/>
                  </a:cubicBezTo>
                  <a:cubicBezTo>
                    <a:pt x="-1354" y="15181"/>
                    <a:pt x="-4719" y="5364"/>
                    <a:pt x="-1278" y="1008"/>
                  </a:cubicBezTo>
                </a:path>
              </a:pathLst>
            </a:custGeom>
            <a:solidFill>
              <a:srgbClr val="17282F"/>
            </a:solidFill>
            <a:ln w="1270" cap="flat">
              <a:noFill/>
              <a:prstDash val="solid"/>
              <a:miter/>
            </a:ln>
          </p:spPr>
          <p:txBody>
            <a:bodyPr rtlCol="0" anchor="ctr"/>
            <a:lstStyle/>
            <a:p>
              <a:endParaRPr lang="fr-FR" dirty="0"/>
            </a:p>
          </p:txBody>
        </p:sp>
        <p:sp>
          <p:nvSpPr>
            <p:cNvPr id="135" name="Freeform: Shape 134">
              <a:extLst>
                <a:ext uri="{FF2B5EF4-FFF2-40B4-BE49-F238E27FC236}">
                  <a16:creationId xmlns:a16="http://schemas.microsoft.com/office/drawing/2014/main" id="{72561E8D-3714-1A05-DD10-137AE4E2FCFE}"/>
                </a:ext>
              </a:extLst>
            </p:cNvPr>
            <p:cNvSpPr/>
            <p:nvPr/>
          </p:nvSpPr>
          <p:spPr>
            <a:xfrm flipV="1">
              <a:off x="7198794" y="8328495"/>
              <a:ext cx="857979" cy="1538516"/>
            </a:xfrm>
            <a:custGeom>
              <a:avLst/>
              <a:gdLst>
                <a:gd name="connsiteX0" fmla="*/ -2519 w 857979"/>
                <a:gd name="connsiteY0" fmla="*/ 1502661 h 1538516"/>
                <a:gd name="connsiteX1" fmla="*/ 20633 w 857979"/>
                <a:gd name="connsiteY1" fmla="*/ 1536444 h 1538516"/>
                <a:gd name="connsiteX2" fmla="*/ 527998 w 857979"/>
                <a:gd name="connsiteY2" fmla="*/ 1440165 h 1538516"/>
                <a:gd name="connsiteX3" fmla="*/ 707056 w 857979"/>
                <a:gd name="connsiteY3" fmla="*/ 1340546 h 1538516"/>
                <a:gd name="connsiteX4" fmla="*/ 800375 w 857979"/>
                <a:gd name="connsiteY4" fmla="*/ 1076107 h 1538516"/>
                <a:gd name="connsiteX5" fmla="*/ 801620 w 857979"/>
                <a:gd name="connsiteY5" fmla="*/ -2073 h 1538516"/>
                <a:gd name="connsiteX6" fmla="*/ 665705 w 857979"/>
                <a:gd name="connsiteY6" fmla="*/ 63078 h 1538516"/>
                <a:gd name="connsiteX7" fmla="*/ 513571 w 857979"/>
                <a:gd name="connsiteY7" fmla="*/ 90358 h 1538516"/>
                <a:gd name="connsiteX8" fmla="*/ 404059 w 857979"/>
                <a:gd name="connsiteY8" fmla="*/ 213992 h 1538516"/>
                <a:gd name="connsiteX9" fmla="*/ 412111 w 857979"/>
                <a:gd name="connsiteY9" fmla="*/ 380515 h 1538516"/>
                <a:gd name="connsiteX10" fmla="*/ 465870 w 857979"/>
                <a:gd name="connsiteY10" fmla="*/ 558950 h 1538516"/>
                <a:gd name="connsiteX11" fmla="*/ 350541 w 857979"/>
                <a:gd name="connsiteY11" fmla="*/ 718843 h 1538516"/>
                <a:gd name="connsiteX12" fmla="*/ 424036 w 857979"/>
                <a:gd name="connsiteY12" fmla="*/ 1044839 h 1538516"/>
                <a:gd name="connsiteX13" fmla="*/ 333396 w 857979"/>
                <a:gd name="connsiteY13" fmla="*/ 1128824 h 1538516"/>
                <a:gd name="connsiteX14" fmla="*/ 212619 w 857979"/>
                <a:gd name="connsiteY14" fmla="*/ 1168715 h 1538516"/>
                <a:gd name="connsiteX15" fmla="*/ -2519 w 857979"/>
                <a:gd name="connsiteY15" fmla="*/ 1502661 h 1538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57979" h="1538516">
                  <a:moveTo>
                    <a:pt x="-2519" y="1502661"/>
                  </a:moveTo>
                  <a:lnTo>
                    <a:pt x="20633" y="1536444"/>
                  </a:lnTo>
                  <a:cubicBezTo>
                    <a:pt x="193074" y="1527566"/>
                    <a:pt x="364296" y="1495080"/>
                    <a:pt x="527998" y="1440165"/>
                  </a:cubicBezTo>
                  <a:cubicBezTo>
                    <a:pt x="593467" y="1418219"/>
                    <a:pt x="660078" y="1391130"/>
                    <a:pt x="707056" y="1340546"/>
                  </a:cubicBezTo>
                  <a:cubicBezTo>
                    <a:pt x="771750" y="1270886"/>
                    <a:pt x="787625" y="1170315"/>
                    <a:pt x="800375" y="1076107"/>
                  </a:cubicBezTo>
                  <a:cubicBezTo>
                    <a:pt x="848877" y="717535"/>
                    <a:pt x="893593" y="347876"/>
                    <a:pt x="801620" y="-2073"/>
                  </a:cubicBezTo>
                  <a:cubicBezTo>
                    <a:pt x="771635" y="40079"/>
                    <a:pt x="717013" y="56462"/>
                    <a:pt x="665705" y="63078"/>
                  </a:cubicBezTo>
                  <a:cubicBezTo>
                    <a:pt x="614384" y="69708"/>
                    <a:pt x="560980" y="69670"/>
                    <a:pt x="513571" y="90358"/>
                  </a:cubicBezTo>
                  <a:cubicBezTo>
                    <a:pt x="461565" y="113027"/>
                    <a:pt x="421598" y="160043"/>
                    <a:pt x="404059" y="213992"/>
                  </a:cubicBezTo>
                  <a:cubicBezTo>
                    <a:pt x="386533" y="267929"/>
                    <a:pt x="390724" y="327975"/>
                    <a:pt x="412111" y="380515"/>
                  </a:cubicBezTo>
                  <a:cubicBezTo>
                    <a:pt x="436076" y="439316"/>
                    <a:pt x="481758" y="497469"/>
                    <a:pt x="465870" y="558950"/>
                  </a:cubicBezTo>
                  <a:cubicBezTo>
                    <a:pt x="449246" y="623301"/>
                    <a:pt x="372068" y="655965"/>
                    <a:pt x="350541" y="718843"/>
                  </a:cubicBezTo>
                  <a:cubicBezTo>
                    <a:pt x="313292" y="827529"/>
                    <a:pt x="462352" y="936508"/>
                    <a:pt x="424036" y="1044839"/>
                  </a:cubicBezTo>
                  <a:cubicBezTo>
                    <a:pt x="409876" y="1084831"/>
                    <a:pt x="372474" y="1112327"/>
                    <a:pt x="333396" y="1128824"/>
                  </a:cubicBezTo>
                  <a:cubicBezTo>
                    <a:pt x="294318" y="1145322"/>
                    <a:pt x="252129" y="1153272"/>
                    <a:pt x="212619" y="1168715"/>
                  </a:cubicBezTo>
                  <a:cubicBezTo>
                    <a:pt x="80857" y="1220226"/>
                    <a:pt x="-10101" y="1361387"/>
                    <a:pt x="-2519" y="1502661"/>
                  </a:cubicBezTo>
                </a:path>
              </a:pathLst>
            </a:custGeom>
            <a:solidFill>
              <a:srgbClr val="17282F"/>
            </a:solidFill>
            <a:ln w="1270" cap="flat">
              <a:noFill/>
              <a:prstDash val="solid"/>
              <a:miter/>
            </a:ln>
          </p:spPr>
          <p:txBody>
            <a:bodyPr rtlCol="0" anchor="ctr"/>
            <a:lstStyle/>
            <a:p>
              <a:endParaRPr lang="fr-FR" dirty="0"/>
            </a:p>
          </p:txBody>
        </p:sp>
        <p:sp>
          <p:nvSpPr>
            <p:cNvPr id="136" name="Freeform: Shape 135">
              <a:extLst>
                <a:ext uri="{FF2B5EF4-FFF2-40B4-BE49-F238E27FC236}">
                  <a16:creationId xmlns:a16="http://schemas.microsoft.com/office/drawing/2014/main" id="{3D7974B2-5579-D6E3-DE1B-788B1C79D7BB}"/>
                </a:ext>
              </a:extLst>
            </p:cNvPr>
            <p:cNvSpPr/>
            <p:nvPr/>
          </p:nvSpPr>
          <p:spPr>
            <a:xfrm flipV="1">
              <a:off x="7144879" y="8239582"/>
              <a:ext cx="1210019" cy="1674952"/>
            </a:xfrm>
            <a:custGeom>
              <a:avLst/>
              <a:gdLst>
                <a:gd name="connsiteX0" fmla="*/ 929861 w 1210019"/>
                <a:gd name="connsiteY0" fmla="*/ 1373040 h 1674952"/>
                <a:gd name="connsiteX1" fmla="*/ 446461 w 1210019"/>
                <a:gd name="connsiteY1" fmla="*/ 1672861 h 1674952"/>
                <a:gd name="connsiteX2" fmla="*/ 687926 w 1210019"/>
                <a:gd name="connsiteY2" fmla="*/ 1131829 h 1674952"/>
                <a:gd name="connsiteX3" fmla="*/ 781678 w 1210019"/>
                <a:gd name="connsiteY3" fmla="*/ 845164 h 1674952"/>
                <a:gd name="connsiteX4" fmla="*/ 700550 w 1210019"/>
                <a:gd name="connsiteY4" fmla="*/ 541621 h 1674952"/>
                <a:gd name="connsiteX5" fmla="*/ 463962 w 1210019"/>
                <a:gd name="connsiteY5" fmla="*/ 228223 h 1674952"/>
                <a:gd name="connsiteX6" fmla="*/ -3043 w 1210019"/>
                <a:gd name="connsiteY6" fmla="*/ 97375 h 1674952"/>
                <a:gd name="connsiteX7" fmla="*/ 168763 w 1210019"/>
                <a:gd name="connsiteY7" fmla="*/ 1313 h 1674952"/>
                <a:gd name="connsiteX8" fmla="*/ 579239 w 1210019"/>
                <a:gd name="connsiteY8" fmla="*/ -224 h 1674952"/>
                <a:gd name="connsiteX9" fmla="*/ 1057369 w 1210019"/>
                <a:gd name="connsiteY9" fmla="*/ -2091 h 1674952"/>
                <a:gd name="connsiteX10" fmla="*/ 1162436 w 1210019"/>
                <a:gd name="connsiteY10" fmla="*/ 173385 h 1674952"/>
                <a:gd name="connsiteX11" fmla="*/ 929861 w 1210019"/>
                <a:gd name="connsiteY11" fmla="*/ 1373040 h 1674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0019" h="1674952">
                  <a:moveTo>
                    <a:pt x="929861" y="1373040"/>
                  </a:moveTo>
                  <a:cubicBezTo>
                    <a:pt x="745191" y="1631866"/>
                    <a:pt x="620083" y="1663158"/>
                    <a:pt x="446461" y="1672861"/>
                  </a:cubicBezTo>
                  <a:lnTo>
                    <a:pt x="687926" y="1131829"/>
                  </a:lnTo>
                  <a:cubicBezTo>
                    <a:pt x="724083" y="1044770"/>
                    <a:pt x="773943" y="939119"/>
                    <a:pt x="781678" y="845164"/>
                  </a:cubicBezTo>
                  <a:cubicBezTo>
                    <a:pt x="790822" y="733887"/>
                    <a:pt x="752188" y="640618"/>
                    <a:pt x="700550" y="541621"/>
                  </a:cubicBezTo>
                  <a:cubicBezTo>
                    <a:pt x="638574" y="422838"/>
                    <a:pt x="570451" y="309542"/>
                    <a:pt x="463962" y="228223"/>
                  </a:cubicBezTo>
                  <a:cubicBezTo>
                    <a:pt x="357485" y="146931"/>
                    <a:pt x="120147" y="44746"/>
                    <a:pt x="-3043" y="97375"/>
                  </a:cubicBezTo>
                  <a:lnTo>
                    <a:pt x="168763" y="1313"/>
                  </a:lnTo>
                  <a:lnTo>
                    <a:pt x="579239" y="-224"/>
                  </a:lnTo>
                  <a:lnTo>
                    <a:pt x="1057369" y="-2091"/>
                  </a:lnTo>
                  <a:cubicBezTo>
                    <a:pt x="1057369" y="-2091"/>
                    <a:pt x="1113300" y="46867"/>
                    <a:pt x="1162436" y="173385"/>
                  </a:cubicBezTo>
                  <a:cubicBezTo>
                    <a:pt x="1285499" y="490275"/>
                    <a:pt x="1135817" y="1084356"/>
                    <a:pt x="929861" y="1373040"/>
                  </a:cubicBezTo>
                </a:path>
              </a:pathLst>
            </a:custGeom>
            <a:solidFill>
              <a:srgbClr val="FFCBF2"/>
            </a:solidFill>
            <a:ln w="1270" cap="flat">
              <a:noFill/>
              <a:prstDash val="solid"/>
              <a:miter/>
            </a:ln>
          </p:spPr>
          <p:txBody>
            <a:bodyPr rtlCol="0" anchor="ctr"/>
            <a:lstStyle/>
            <a:p>
              <a:endParaRPr lang="fr-FR" dirty="0"/>
            </a:p>
          </p:txBody>
        </p:sp>
        <p:sp>
          <p:nvSpPr>
            <p:cNvPr id="137" name="Freeform: Shape 136">
              <a:extLst>
                <a:ext uri="{FF2B5EF4-FFF2-40B4-BE49-F238E27FC236}">
                  <a16:creationId xmlns:a16="http://schemas.microsoft.com/office/drawing/2014/main" id="{6BD5DC68-E5C4-80AD-64EB-7663B1CE06DA}"/>
                </a:ext>
              </a:extLst>
            </p:cNvPr>
            <p:cNvSpPr/>
            <p:nvPr/>
          </p:nvSpPr>
          <p:spPr>
            <a:xfrm flipV="1">
              <a:off x="6836658" y="9636671"/>
              <a:ext cx="1581650" cy="588530"/>
            </a:xfrm>
            <a:custGeom>
              <a:avLst/>
              <a:gdLst>
                <a:gd name="connsiteX0" fmla="*/ 1578691 w 1581650"/>
                <a:gd name="connsiteY0" fmla="*/ -1329 h 588530"/>
                <a:gd name="connsiteX1" fmla="*/ 1341569 w 1581650"/>
                <a:gd name="connsiteY1" fmla="*/ 325772 h 588530"/>
                <a:gd name="connsiteX2" fmla="*/ 933379 w 1581650"/>
                <a:gd name="connsiteY2" fmla="*/ 424464 h 588530"/>
                <a:gd name="connsiteX3" fmla="*/ 410431 w 1581650"/>
                <a:gd name="connsiteY3" fmla="*/ 394085 h 588530"/>
                <a:gd name="connsiteX4" fmla="*/ 404411 w 1581650"/>
                <a:gd name="connsiteY4" fmla="*/ 483201 h 588530"/>
                <a:gd name="connsiteX5" fmla="*/ 218661 w 1581650"/>
                <a:gd name="connsiteY5" fmla="*/ 587202 h 588530"/>
                <a:gd name="connsiteX6" fmla="*/ 160635 w 1581650"/>
                <a:gd name="connsiteY6" fmla="*/ 429823 h 588530"/>
                <a:gd name="connsiteX7" fmla="*/ 129240 w 1581650"/>
                <a:gd name="connsiteY7" fmla="*/ 417961 h 588530"/>
                <a:gd name="connsiteX8" fmla="*/ 3206 w 1581650"/>
                <a:gd name="connsiteY8" fmla="*/ 182491 h 588530"/>
                <a:gd name="connsiteX9" fmla="*/ 101948 w 1581650"/>
                <a:gd name="connsiteY9" fmla="*/ 98734 h 588530"/>
                <a:gd name="connsiteX10" fmla="*/ 1131435 w 1581650"/>
                <a:gd name="connsiteY10" fmla="*/ 226014 h 588530"/>
                <a:gd name="connsiteX11" fmla="*/ 1578691 w 1581650"/>
                <a:gd name="connsiteY11" fmla="*/ -1329 h 588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1650" h="588530">
                  <a:moveTo>
                    <a:pt x="1578691" y="-1329"/>
                  </a:moveTo>
                  <a:cubicBezTo>
                    <a:pt x="1578691" y="-1329"/>
                    <a:pt x="1475809" y="209681"/>
                    <a:pt x="1341569" y="325772"/>
                  </a:cubicBezTo>
                  <a:cubicBezTo>
                    <a:pt x="1207331" y="441875"/>
                    <a:pt x="1124920" y="440707"/>
                    <a:pt x="933379" y="424464"/>
                  </a:cubicBezTo>
                  <a:cubicBezTo>
                    <a:pt x="741850" y="408220"/>
                    <a:pt x="473931" y="378058"/>
                    <a:pt x="410431" y="394085"/>
                  </a:cubicBezTo>
                  <a:lnTo>
                    <a:pt x="404411" y="483201"/>
                  </a:lnTo>
                  <a:cubicBezTo>
                    <a:pt x="372979" y="486300"/>
                    <a:pt x="243820" y="549241"/>
                    <a:pt x="218661" y="587202"/>
                  </a:cubicBezTo>
                  <a:cubicBezTo>
                    <a:pt x="170604" y="538078"/>
                    <a:pt x="149700" y="485792"/>
                    <a:pt x="160635" y="429823"/>
                  </a:cubicBezTo>
                  <a:lnTo>
                    <a:pt x="129240" y="417961"/>
                  </a:lnTo>
                  <a:cubicBezTo>
                    <a:pt x="34219" y="382084"/>
                    <a:pt x="-22423" y="280776"/>
                    <a:pt x="3206" y="182491"/>
                  </a:cubicBezTo>
                  <a:cubicBezTo>
                    <a:pt x="15131" y="136783"/>
                    <a:pt x="44049" y="108755"/>
                    <a:pt x="101948" y="98734"/>
                  </a:cubicBezTo>
                  <a:cubicBezTo>
                    <a:pt x="331818" y="58983"/>
                    <a:pt x="946346" y="225061"/>
                    <a:pt x="1131435" y="226014"/>
                  </a:cubicBezTo>
                  <a:cubicBezTo>
                    <a:pt x="1316525" y="226953"/>
                    <a:pt x="1578691" y="-1329"/>
                    <a:pt x="1578691" y="-1329"/>
                  </a:cubicBezTo>
                </a:path>
              </a:pathLst>
            </a:custGeom>
            <a:solidFill>
              <a:srgbClr val="F3C4FB"/>
            </a:solidFill>
            <a:ln w="1270" cap="flat">
              <a:noFill/>
              <a:prstDash val="solid"/>
              <a:miter/>
            </a:ln>
          </p:spPr>
          <p:txBody>
            <a:bodyPr rtlCol="0" anchor="ctr"/>
            <a:lstStyle/>
            <a:p>
              <a:endParaRPr lang="fr-FR" dirty="0"/>
            </a:p>
          </p:txBody>
        </p:sp>
        <p:sp>
          <p:nvSpPr>
            <p:cNvPr id="138" name="Freeform: Shape 137">
              <a:extLst>
                <a:ext uri="{FF2B5EF4-FFF2-40B4-BE49-F238E27FC236}">
                  <a16:creationId xmlns:a16="http://schemas.microsoft.com/office/drawing/2014/main" id="{528A67AB-7BCC-2D01-531E-9FD52C12FF1F}"/>
                </a:ext>
              </a:extLst>
            </p:cNvPr>
            <p:cNvSpPr/>
            <p:nvPr/>
          </p:nvSpPr>
          <p:spPr>
            <a:xfrm flipV="1">
              <a:off x="6921283" y="9967899"/>
              <a:ext cx="1482920" cy="234768"/>
            </a:xfrm>
            <a:custGeom>
              <a:avLst/>
              <a:gdLst>
                <a:gd name="connsiteX0" fmla="*/ -2983 w 1482920"/>
                <a:gd name="connsiteY0" fmla="*/ 78497 h 234768"/>
                <a:gd name="connsiteX1" fmla="*/ 13044 w 1482920"/>
                <a:gd name="connsiteY1" fmla="*/ 77583 h 234768"/>
                <a:gd name="connsiteX2" fmla="*/ 58726 w 1482920"/>
                <a:gd name="connsiteY2" fmla="*/ 73557 h 234768"/>
                <a:gd name="connsiteX3" fmla="*/ 227090 w 1482920"/>
                <a:gd name="connsiteY3" fmla="*/ 70738 h 234768"/>
                <a:gd name="connsiteX4" fmla="*/ 474258 w 1482920"/>
                <a:gd name="connsiteY4" fmla="*/ 104329 h 234768"/>
                <a:gd name="connsiteX5" fmla="*/ 617209 w 1482920"/>
                <a:gd name="connsiteY5" fmla="*/ 140753 h 234768"/>
                <a:gd name="connsiteX6" fmla="*/ 768910 w 1482920"/>
                <a:gd name="connsiteY6" fmla="*/ 187540 h 234768"/>
                <a:gd name="connsiteX7" fmla="*/ 1072504 w 1482920"/>
                <a:gd name="connsiteY7" fmla="*/ 231355 h 234768"/>
                <a:gd name="connsiteX8" fmla="*/ 1310794 w 1482920"/>
                <a:gd name="connsiteY8" fmla="*/ 154634 h 234768"/>
                <a:gd name="connsiteX9" fmla="*/ 1441972 w 1482920"/>
                <a:gd name="connsiteY9" fmla="*/ 47903 h 234768"/>
                <a:gd name="connsiteX10" fmla="*/ 1470915 w 1482920"/>
                <a:gd name="connsiteY10" fmla="*/ 12089 h 234768"/>
                <a:gd name="connsiteX11" fmla="*/ 1479920 w 1482920"/>
                <a:gd name="connsiteY11" fmla="*/ -1182 h 234768"/>
                <a:gd name="connsiteX12" fmla="*/ 1469226 w 1482920"/>
                <a:gd name="connsiteY12" fmla="*/ 10781 h 234768"/>
                <a:gd name="connsiteX13" fmla="*/ 1438937 w 1482920"/>
                <a:gd name="connsiteY13" fmla="*/ 45084 h 234768"/>
                <a:gd name="connsiteX14" fmla="*/ 1307035 w 1482920"/>
                <a:gd name="connsiteY14" fmla="*/ 148144 h 234768"/>
                <a:gd name="connsiteX15" fmla="*/ 1071665 w 1482920"/>
                <a:gd name="connsiteY15" fmla="*/ 221601 h 234768"/>
                <a:gd name="connsiteX16" fmla="*/ 771958 w 1482920"/>
                <a:gd name="connsiteY16" fmla="*/ 177367 h 234768"/>
                <a:gd name="connsiteX17" fmla="*/ 620117 w 1482920"/>
                <a:gd name="connsiteY17" fmla="*/ 130771 h 234768"/>
                <a:gd name="connsiteX18" fmla="*/ 476302 w 1482920"/>
                <a:gd name="connsiteY18" fmla="*/ 94766 h 234768"/>
                <a:gd name="connsiteX19" fmla="*/ 227395 w 1482920"/>
                <a:gd name="connsiteY19" fmla="*/ 63232 h 234768"/>
                <a:gd name="connsiteX20" fmla="*/ 58358 w 1482920"/>
                <a:gd name="connsiteY20" fmla="*/ 69442 h 234768"/>
                <a:gd name="connsiteX21" fmla="*/ 12765 w 1482920"/>
                <a:gd name="connsiteY21" fmla="*/ 75462 h 234768"/>
                <a:gd name="connsiteX22" fmla="*/ -2983 w 1482920"/>
                <a:gd name="connsiteY22" fmla="*/ 78497 h 23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82920" h="234768">
                  <a:moveTo>
                    <a:pt x="-2983" y="78497"/>
                  </a:moveTo>
                  <a:cubicBezTo>
                    <a:pt x="-2932" y="78878"/>
                    <a:pt x="2592" y="78536"/>
                    <a:pt x="13044" y="77583"/>
                  </a:cubicBezTo>
                  <a:cubicBezTo>
                    <a:pt x="23496" y="76580"/>
                    <a:pt x="38876" y="74941"/>
                    <a:pt x="58726" y="73557"/>
                  </a:cubicBezTo>
                  <a:cubicBezTo>
                    <a:pt x="98414" y="70560"/>
                    <a:pt x="156046" y="67499"/>
                    <a:pt x="227090" y="70738"/>
                  </a:cubicBezTo>
                  <a:cubicBezTo>
                    <a:pt x="298083" y="74141"/>
                    <a:pt x="382411" y="84124"/>
                    <a:pt x="474258" y="104329"/>
                  </a:cubicBezTo>
                  <a:cubicBezTo>
                    <a:pt x="520181" y="114324"/>
                    <a:pt x="568072" y="126567"/>
                    <a:pt x="617209" y="140753"/>
                  </a:cubicBezTo>
                  <a:cubicBezTo>
                    <a:pt x="666218" y="155866"/>
                    <a:pt x="716954" y="171525"/>
                    <a:pt x="768910" y="187540"/>
                  </a:cubicBezTo>
                  <a:cubicBezTo>
                    <a:pt x="872834" y="219251"/>
                    <a:pt x="977190" y="240753"/>
                    <a:pt x="1072504" y="231355"/>
                  </a:cubicBezTo>
                  <a:cubicBezTo>
                    <a:pt x="1167576" y="223074"/>
                    <a:pt x="1249059" y="190664"/>
                    <a:pt x="1310794" y="154634"/>
                  </a:cubicBezTo>
                  <a:cubicBezTo>
                    <a:pt x="1372643" y="117956"/>
                    <a:pt x="1415467" y="77774"/>
                    <a:pt x="1441972" y="47903"/>
                  </a:cubicBezTo>
                  <a:cubicBezTo>
                    <a:pt x="1455193" y="32866"/>
                    <a:pt x="1464959" y="20801"/>
                    <a:pt x="1470915" y="12089"/>
                  </a:cubicBezTo>
                  <a:cubicBezTo>
                    <a:pt x="1477100" y="3593"/>
                    <a:pt x="1480199" y="-966"/>
                    <a:pt x="1479920" y="-1182"/>
                  </a:cubicBezTo>
                  <a:cubicBezTo>
                    <a:pt x="1479615" y="-1411"/>
                    <a:pt x="1475932" y="2729"/>
                    <a:pt x="1469226" y="10781"/>
                  </a:cubicBezTo>
                  <a:cubicBezTo>
                    <a:pt x="1462749" y="19036"/>
                    <a:pt x="1452526" y="30606"/>
                    <a:pt x="1438937" y="45084"/>
                  </a:cubicBezTo>
                  <a:cubicBezTo>
                    <a:pt x="1411708" y="73887"/>
                    <a:pt x="1368566" y="112762"/>
                    <a:pt x="1307035" y="148144"/>
                  </a:cubicBezTo>
                  <a:cubicBezTo>
                    <a:pt x="1245605" y="182879"/>
                    <a:pt x="1165099" y="214019"/>
                    <a:pt x="1071665" y="221601"/>
                  </a:cubicBezTo>
                  <a:cubicBezTo>
                    <a:pt x="978168" y="230288"/>
                    <a:pt x="875514" y="208977"/>
                    <a:pt x="771958" y="177367"/>
                  </a:cubicBezTo>
                  <a:cubicBezTo>
                    <a:pt x="719964" y="161746"/>
                    <a:pt x="669482" y="145109"/>
                    <a:pt x="620117" y="130771"/>
                  </a:cubicBezTo>
                  <a:cubicBezTo>
                    <a:pt x="570650" y="116623"/>
                    <a:pt x="522555" y="104558"/>
                    <a:pt x="476302" y="94766"/>
                  </a:cubicBezTo>
                  <a:cubicBezTo>
                    <a:pt x="383846" y="74979"/>
                    <a:pt x="298845" y="65696"/>
                    <a:pt x="227395" y="63232"/>
                  </a:cubicBezTo>
                  <a:cubicBezTo>
                    <a:pt x="155881" y="60946"/>
                    <a:pt x="98033" y="65162"/>
                    <a:pt x="58358" y="69442"/>
                  </a:cubicBezTo>
                  <a:cubicBezTo>
                    <a:pt x="38482" y="71474"/>
                    <a:pt x="23153" y="73773"/>
                    <a:pt x="12765" y="75462"/>
                  </a:cubicBezTo>
                  <a:cubicBezTo>
                    <a:pt x="2389" y="77113"/>
                    <a:pt x="-3034" y="78142"/>
                    <a:pt x="-2983" y="78497"/>
                  </a:cubicBezTo>
                </a:path>
              </a:pathLst>
            </a:custGeom>
            <a:solidFill>
              <a:srgbClr val="17282F"/>
            </a:solidFill>
            <a:ln w="1270" cap="flat">
              <a:noFill/>
              <a:prstDash val="solid"/>
              <a:miter/>
            </a:ln>
          </p:spPr>
          <p:txBody>
            <a:bodyPr rtlCol="0" anchor="ctr"/>
            <a:lstStyle/>
            <a:p>
              <a:endParaRPr lang="fr-FR" dirty="0"/>
            </a:p>
          </p:txBody>
        </p:sp>
        <p:sp>
          <p:nvSpPr>
            <p:cNvPr id="139" name="Freeform: Shape 138">
              <a:extLst>
                <a:ext uri="{FF2B5EF4-FFF2-40B4-BE49-F238E27FC236}">
                  <a16:creationId xmlns:a16="http://schemas.microsoft.com/office/drawing/2014/main" id="{0B11F21B-CCC8-CAED-A235-996B7E2CA0C7}"/>
                </a:ext>
              </a:extLst>
            </p:cNvPr>
            <p:cNvSpPr/>
            <p:nvPr/>
          </p:nvSpPr>
          <p:spPr>
            <a:xfrm flipV="1">
              <a:off x="6772978" y="9823675"/>
              <a:ext cx="1744644" cy="1340966"/>
            </a:xfrm>
            <a:custGeom>
              <a:avLst/>
              <a:gdLst>
                <a:gd name="connsiteX0" fmla="*/ 1653446 w 1744644"/>
                <a:gd name="connsiteY0" fmla="*/ 1008172 h 1340966"/>
                <a:gd name="connsiteX1" fmla="*/ 627667 w 1744644"/>
                <a:gd name="connsiteY1" fmla="*/ 1274046 h 1340966"/>
                <a:gd name="connsiteX2" fmla="*/ 258859 w 1744644"/>
                <a:gd name="connsiteY2" fmla="*/ 1195903 h 1340966"/>
                <a:gd name="connsiteX3" fmla="*/ -1567 w 1744644"/>
                <a:gd name="connsiteY3" fmla="*/ 1057460 h 1340966"/>
                <a:gd name="connsiteX4" fmla="*/ 58326 w 1744644"/>
                <a:gd name="connsiteY4" fmla="*/ 782962 h 1340966"/>
                <a:gd name="connsiteX5" fmla="*/ 182976 w 1744644"/>
                <a:gd name="connsiteY5" fmla="*/ 284932 h 1340966"/>
                <a:gd name="connsiteX6" fmla="*/ 323591 w 1744644"/>
                <a:gd name="connsiteY6" fmla="*/ 86916 h 1340966"/>
                <a:gd name="connsiteX7" fmla="*/ 543288 w 1744644"/>
                <a:gd name="connsiteY7" fmla="*/ 387 h 1340966"/>
                <a:gd name="connsiteX8" fmla="*/ 763976 w 1744644"/>
                <a:gd name="connsiteY8" fmla="*/ 145892 h 1340966"/>
                <a:gd name="connsiteX9" fmla="*/ 1079152 w 1744644"/>
                <a:gd name="connsiteY9" fmla="*/ 637281 h 1340966"/>
                <a:gd name="connsiteX10" fmla="*/ 1572192 w 1744644"/>
                <a:gd name="connsiteY10" fmla="*/ 924694 h 1340966"/>
                <a:gd name="connsiteX11" fmla="*/ 1741520 w 1744644"/>
                <a:gd name="connsiteY11" fmla="*/ 868827 h 1340966"/>
                <a:gd name="connsiteX12" fmla="*/ 1653446 w 1744644"/>
                <a:gd name="connsiteY12" fmla="*/ 1008172 h 134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4644" h="1340966">
                  <a:moveTo>
                    <a:pt x="1653446" y="1008172"/>
                  </a:moveTo>
                  <a:cubicBezTo>
                    <a:pt x="1421519" y="1309644"/>
                    <a:pt x="976828" y="1424922"/>
                    <a:pt x="627667" y="1274046"/>
                  </a:cubicBezTo>
                  <a:lnTo>
                    <a:pt x="258859" y="1195903"/>
                  </a:lnTo>
                  <a:cubicBezTo>
                    <a:pt x="161666" y="1179075"/>
                    <a:pt x="5850" y="1147453"/>
                    <a:pt x="-1567" y="1057460"/>
                  </a:cubicBezTo>
                  <a:cubicBezTo>
                    <a:pt x="-8997" y="967455"/>
                    <a:pt x="13355" y="861283"/>
                    <a:pt x="58326" y="782962"/>
                  </a:cubicBezTo>
                  <a:cubicBezTo>
                    <a:pt x="143924" y="633839"/>
                    <a:pt x="97379" y="434043"/>
                    <a:pt x="182976" y="284932"/>
                  </a:cubicBezTo>
                  <a:cubicBezTo>
                    <a:pt x="223426" y="214462"/>
                    <a:pt x="264701" y="142921"/>
                    <a:pt x="323591" y="86916"/>
                  </a:cubicBezTo>
                  <a:cubicBezTo>
                    <a:pt x="382468" y="30917"/>
                    <a:pt x="462504" y="-8334"/>
                    <a:pt x="543288" y="387"/>
                  </a:cubicBezTo>
                  <a:cubicBezTo>
                    <a:pt x="633204" y="10106"/>
                    <a:pt x="706813" y="75788"/>
                    <a:pt x="763976" y="145892"/>
                  </a:cubicBezTo>
                  <a:cubicBezTo>
                    <a:pt x="887065" y="296819"/>
                    <a:pt x="963874" y="480296"/>
                    <a:pt x="1079152" y="637281"/>
                  </a:cubicBezTo>
                  <a:cubicBezTo>
                    <a:pt x="1194430" y="794265"/>
                    <a:pt x="1330142" y="909734"/>
                    <a:pt x="1572192" y="924694"/>
                  </a:cubicBezTo>
                  <a:cubicBezTo>
                    <a:pt x="1616235" y="927412"/>
                    <a:pt x="1741520" y="868827"/>
                    <a:pt x="1741520" y="868827"/>
                  </a:cubicBezTo>
                  <a:cubicBezTo>
                    <a:pt x="1745661" y="886366"/>
                    <a:pt x="1664432" y="993897"/>
                    <a:pt x="1653446" y="1008172"/>
                  </a:cubicBezTo>
                </a:path>
              </a:pathLst>
            </a:custGeom>
            <a:solidFill>
              <a:srgbClr val="FFCBF2"/>
            </a:solidFill>
            <a:ln w="1270" cap="flat">
              <a:noFill/>
              <a:prstDash val="solid"/>
              <a:miter/>
            </a:ln>
          </p:spPr>
          <p:txBody>
            <a:bodyPr rtlCol="0" anchor="ctr"/>
            <a:lstStyle/>
            <a:p>
              <a:endParaRPr lang="fr-FR" dirty="0"/>
            </a:p>
          </p:txBody>
        </p:sp>
        <p:sp>
          <p:nvSpPr>
            <p:cNvPr id="140" name="Freeform: Shape 139">
              <a:extLst>
                <a:ext uri="{FF2B5EF4-FFF2-40B4-BE49-F238E27FC236}">
                  <a16:creationId xmlns:a16="http://schemas.microsoft.com/office/drawing/2014/main" id="{8E9FD9A4-C24F-4364-15B9-4D6CDB7119B0}"/>
                </a:ext>
              </a:extLst>
            </p:cNvPr>
            <p:cNvSpPr/>
            <p:nvPr/>
          </p:nvSpPr>
          <p:spPr>
            <a:xfrm flipV="1">
              <a:off x="6834272" y="9989731"/>
              <a:ext cx="4486" cy="35890"/>
            </a:xfrm>
            <a:custGeom>
              <a:avLst/>
              <a:gdLst>
                <a:gd name="connsiteX0" fmla="*/ -2060 w 4486"/>
                <a:gd name="connsiteY0" fmla="*/ -1261 h 35890"/>
                <a:gd name="connsiteX1" fmla="*/ -28 w 4486"/>
                <a:gd name="connsiteY1" fmla="*/ 34630 h 35890"/>
                <a:gd name="connsiteX2" fmla="*/ -3 w 4486"/>
                <a:gd name="connsiteY2" fmla="*/ 33944 h 35890"/>
                <a:gd name="connsiteX3" fmla="*/ 2067 w 4486"/>
                <a:gd name="connsiteY3" fmla="*/ 2829 h 35890"/>
                <a:gd name="connsiteX4" fmla="*/ -2060 w 4486"/>
                <a:gd name="connsiteY4" fmla="*/ -1261 h 35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6" h="35890">
                  <a:moveTo>
                    <a:pt x="-2060" y="-1261"/>
                  </a:moveTo>
                  <a:cubicBezTo>
                    <a:pt x="-2899" y="9941"/>
                    <a:pt x="-2289" y="21891"/>
                    <a:pt x="-28" y="34630"/>
                  </a:cubicBezTo>
                  <a:cubicBezTo>
                    <a:pt x="-28" y="34630"/>
                    <a:pt x="-28" y="34401"/>
                    <a:pt x="-3" y="33944"/>
                  </a:cubicBezTo>
                  <a:cubicBezTo>
                    <a:pt x="-168" y="23644"/>
                    <a:pt x="505" y="13243"/>
                    <a:pt x="2067" y="2829"/>
                  </a:cubicBezTo>
                  <a:cubicBezTo>
                    <a:pt x="683" y="1470"/>
                    <a:pt x="-702" y="98"/>
                    <a:pt x="-2060" y="-1261"/>
                  </a:cubicBezTo>
                </a:path>
              </a:pathLst>
            </a:custGeom>
            <a:solidFill>
              <a:srgbClr val="A7A9A8"/>
            </a:solidFill>
            <a:ln w="1270" cap="flat">
              <a:noFill/>
              <a:prstDash val="solid"/>
              <a:miter/>
            </a:ln>
          </p:spPr>
          <p:txBody>
            <a:bodyPr rtlCol="0" anchor="ctr"/>
            <a:lstStyle/>
            <a:p>
              <a:endParaRPr lang="fr-FR" dirty="0"/>
            </a:p>
          </p:txBody>
        </p:sp>
        <p:sp>
          <p:nvSpPr>
            <p:cNvPr id="141" name="Freeform: Shape 140">
              <a:extLst>
                <a:ext uri="{FF2B5EF4-FFF2-40B4-BE49-F238E27FC236}">
                  <a16:creationId xmlns:a16="http://schemas.microsoft.com/office/drawing/2014/main" id="{E9FF73A0-B001-6979-F401-490F6C63AA86}"/>
                </a:ext>
              </a:extLst>
            </p:cNvPr>
            <p:cNvSpPr/>
            <p:nvPr/>
          </p:nvSpPr>
          <p:spPr>
            <a:xfrm flipV="1">
              <a:off x="6834631" y="10021532"/>
              <a:ext cx="4622" cy="5702"/>
            </a:xfrm>
            <a:custGeom>
              <a:avLst/>
              <a:gdLst>
                <a:gd name="connsiteX0" fmla="*/ -2293 w 4622"/>
                <a:gd name="connsiteY0" fmla="*/ -1246 h 5702"/>
                <a:gd name="connsiteX1" fmla="*/ -2420 w 4622"/>
                <a:gd name="connsiteY1" fmla="*/ 367 h 5702"/>
                <a:gd name="connsiteX2" fmla="*/ 1708 w 4622"/>
                <a:gd name="connsiteY2" fmla="*/ 4457 h 5702"/>
                <a:gd name="connsiteX3" fmla="*/ 2203 w 4622"/>
                <a:gd name="connsiteY3" fmla="*/ 1294 h 5702"/>
                <a:gd name="connsiteX4" fmla="*/ -2293 w 4622"/>
                <a:gd name="connsiteY4" fmla="*/ -1246 h 5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2" h="5702">
                  <a:moveTo>
                    <a:pt x="-2293" y="-1246"/>
                  </a:moveTo>
                  <a:cubicBezTo>
                    <a:pt x="-2331" y="-712"/>
                    <a:pt x="-2382" y="-166"/>
                    <a:pt x="-2420" y="367"/>
                  </a:cubicBezTo>
                  <a:cubicBezTo>
                    <a:pt x="-1061" y="1726"/>
                    <a:pt x="323" y="3098"/>
                    <a:pt x="1708" y="4457"/>
                  </a:cubicBezTo>
                  <a:cubicBezTo>
                    <a:pt x="1860" y="3403"/>
                    <a:pt x="2038" y="2348"/>
                    <a:pt x="2203" y="1294"/>
                  </a:cubicBezTo>
                  <a:cubicBezTo>
                    <a:pt x="692" y="469"/>
                    <a:pt x="-807" y="-395"/>
                    <a:pt x="-2293" y="-1246"/>
                  </a:cubicBezTo>
                </a:path>
              </a:pathLst>
            </a:custGeom>
            <a:solidFill>
              <a:srgbClr val="20353D"/>
            </a:solidFill>
            <a:ln w="1270" cap="flat">
              <a:noFill/>
              <a:prstDash val="solid"/>
              <a:miter/>
            </a:ln>
          </p:spPr>
          <p:txBody>
            <a:bodyPr rtlCol="0" anchor="ctr"/>
            <a:lstStyle/>
            <a:p>
              <a:endParaRPr lang="fr-FR" dirty="0"/>
            </a:p>
          </p:txBody>
        </p:sp>
        <p:sp>
          <p:nvSpPr>
            <p:cNvPr id="142" name="Freeform: Shape 141">
              <a:extLst>
                <a:ext uri="{FF2B5EF4-FFF2-40B4-BE49-F238E27FC236}">
                  <a16:creationId xmlns:a16="http://schemas.microsoft.com/office/drawing/2014/main" id="{A7F474C9-3EFB-0BCB-DEDA-541D3C49B278}"/>
                </a:ext>
              </a:extLst>
            </p:cNvPr>
            <p:cNvSpPr/>
            <p:nvPr/>
          </p:nvSpPr>
          <p:spPr>
            <a:xfrm flipV="1">
              <a:off x="6836664" y="9990417"/>
              <a:ext cx="8419" cy="34277"/>
            </a:xfrm>
            <a:custGeom>
              <a:avLst/>
              <a:gdLst>
                <a:gd name="connsiteX0" fmla="*/ 167 w 8419"/>
                <a:gd name="connsiteY0" fmla="*/ -1261 h 34277"/>
                <a:gd name="connsiteX1" fmla="*/ -328 w 8419"/>
                <a:gd name="connsiteY1" fmla="*/ 1902 h 34277"/>
                <a:gd name="connsiteX2" fmla="*/ -2398 w 8419"/>
                <a:gd name="connsiteY2" fmla="*/ 33017 h 34277"/>
                <a:gd name="connsiteX3" fmla="*/ 5997 w 8419"/>
                <a:gd name="connsiteY3" fmla="*/ 1863 h 34277"/>
                <a:gd name="connsiteX4" fmla="*/ 167 w 8419"/>
                <a:gd name="connsiteY4" fmla="*/ -1261 h 34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9" h="34277">
                  <a:moveTo>
                    <a:pt x="167" y="-1261"/>
                  </a:moveTo>
                  <a:cubicBezTo>
                    <a:pt x="2" y="-207"/>
                    <a:pt x="-176" y="847"/>
                    <a:pt x="-328" y="1902"/>
                  </a:cubicBezTo>
                  <a:cubicBezTo>
                    <a:pt x="-1890" y="12315"/>
                    <a:pt x="-2563" y="22717"/>
                    <a:pt x="-2398" y="33017"/>
                  </a:cubicBezTo>
                  <a:cubicBezTo>
                    <a:pt x="-2271" y="30070"/>
                    <a:pt x="-1306" y="17904"/>
                    <a:pt x="5997" y="1863"/>
                  </a:cubicBezTo>
                  <a:cubicBezTo>
                    <a:pt x="4028" y="847"/>
                    <a:pt x="2085" y="-194"/>
                    <a:pt x="167" y="-1261"/>
                  </a:cubicBezTo>
                </a:path>
              </a:pathLst>
            </a:custGeom>
            <a:solidFill>
              <a:srgbClr val="CC4341"/>
            </a:solidFill>
            <a:ln w="1270" cap="flat">
              <a:noFill/>
              <a:prstDash val="solid"/>
              <a:miter/>
            </a:ln>
          </p:spPr>
          <p:txBody>
            <a:bodyPr rtlCol="0" anchor="ctr"/>
            <a:lstStyle/>
            <a:p>
              <a:endParaRPr lang="fr-FR" dirty="0"/>
            </a:p>
          </p:txBody>
        </p:sp>
        <p:sp>
          <p:nvSpPr>
            <p:cNvPr id="143" name="Freeform: Shape 142">
              <a:extLst>
                <a:ext uri="{FF2B5EF4-FFF2-40B4-BE49-F238E27FC236}">
                  <a16:creationId xmlns:a16="http://schemas.microsoft.com/office/drawing/2014/main" id="{5E834C19-390D-392F-8EA1-A297B0E33DA7}"/>
                </a:ext>
              </a:extLst>
            </p:cNvPr>
            <p:cNvSpPr/>
            <p:nvPr/>
          </p:nvSpPr>
          <p:spPr>
            <a:xfrm flipV="1">
              <a:off x="6834758" y="9976498"/>
              <a:ext cx="1540624" cy="251777"/>
            </a:xfrm>
            <a:custGeom>
              <a:avLst/>
              <a:gdLst>
                <a:gd name="connsiteX0" fmla="*/ 580164 w 1540624"/>
                <a:gd name="connsiteY0" fmla="*/ -1176 h 251777"/>
                <a:gd name="connsiteX1" fmla="*/ 192649 w 1540624"/>
                <a:gd name="connsiteY1" fmla="*/ 50551 h 251777"/>
                <a:gd name="connsiteX2" fmla="*/ -2944 w 1540624"/>
                <a:gd name="connsiteY2" fmla="*/ 199865 h 251777"/>
                <a:gd name="connsiteX3" fmla="*/ 1552 w 1540624"/>
                <a:gd name="connsiteY3" fmla="*/ 202405 h 251777"/>
                <a:gd name="connsiteX4" fmla="*/ 7381 w 1540624"/>
                <a:gd name="connsiteY4" fmla="*/ 205529 h 251777"/>
                <a:gd name="connsiteX5" fmla="*/ 288521 w 1540624"/>
                <a:gd name="connsiteY5" fmla="*/ 96271 h 251777"/>
                <a:gd name="connsiteX6" fmla="*/ 623230 w 1540624"/>
                <a:gd name="connsiteY6" fmla="*/ 139349 h 251777"/>
                <a:gd name="connsiteX7" fmla="*/ 1095987 w 1540624"/>
                <a:gd name="connsiteY7" fmla="*/ 250601 h 251777"/>
                <a:gd name="connsiteX8" fmla="*/ 1097524 w 1540624"/>
                <a:gd name="connsiteY8" fmla="*/ 250601 h 251777"/>
                <a:gd name="connsiteX9" fmla="*/ 1537680 w 1540624"/>
                <a:gd name="connsiteY9" fmla="*/ 60394 h 251777"/>
                <a:gd name="connsiteX10" fmla="*/ 1281051 w 1540624"/>
                <a:gd name="connsiteY10" fmla="*/ 143782 h 251777"/>
                <a:gd name="connsiteX11" fmla="*/ 1145695 w 1540624"/>
                <a:gd name="connsiteY11" fmla="*/ 125849 h 251777"/>
                <a:gd name="connsiteX12" fmla="*/ 775045 w 1540624"/>
                <a:gd name="connsiteY12" fmla="*/ 24427 h 251777"/>
                <a:gd name="connsiteX13" fmla="*/ 580164 w 1540624"/>
                <a:gd name="connsiteY13" fmla="*/ -1176 h 25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0624" h="251777">
                  <a:moveTo>
                    <a:pt x="580164" y="-1176"/>
                  </a:moveTo>
                  <a:cubicBezTo>
                    <a:pt x="459539" y="-1176"/>
                    <a:pt x="323382" y="20287"/>
                    <a:pt x="192649" y="50551"/>
                  </a:cubicBezTo>
                  <a:cubicBezTo>
                    <a:pt x="96433" y="72814"/>
                    <a:pt x="4536" y="114851"/>
                    <a:pt x="-2944" y="199865"/>
                  </a:cubicBezTo>
                  <a:cubicBezTo>
                    <a:pt x="-1458" y="200716"/>
                    <a:pt x="41" y="201579"/>
                    <a:pt x="1552" y="202405"/>
                  </a:cubicBezTo>
                  <a:cubicBezTo>
                    <a:pt x="3469" y="203472"/>
                    <a:pt x="5413" y="204513"/>
                    <a:pt x="7381" y="205529"/>
                  </a:cubicBezTo>
                  <a:cubicBezTo>
                    <a:pt x="26368" y="163911"/>
                    <a:pt x="88026" y="96271"/>
                    <a:pt x="288521" y="96271"/>
                  </a:cubicBezTo>
                  <a:cubicBezTo>
                    <a:pt x="373014" y="96271"/>
                    <a:pt x="482221" y="108298"/>
                    <a:pt x="623230" y="139349"/>
                  </a:cubicBezTo>
                  <a:cubicBezTo>
                    <a:pt x="778728" y="173589"/>
                    <a:pt x="935853" y="250259"/>
                    <a:pt x="1095987" y="250601"/>
                  </a:cubicBezTo>
                  <a:cubicBezTo>
                    <a:pt x="1096508" y="250601"/>
                    <a:pt x="1097016" y="250601"/>
                    <a:pt x="1097524" y="250601"/>
                  </a:cubicBezTo>
                  <a:cubicBezTo>
                    <a:pt x="1257379" y="250601"/>
                    <a:pt x="1454686" y="196728"/>
                    <a:pt x="1537680" y="60394"/>
                  </a:cubicBezTo>
                  <a:cubicBezTo>
                    <a:pt x="1475806" y="118547"/>
                    <a:pt x="1376606" y="143782"/>
                    <a:pt x="1281051" y="143782"/>
                  </a:cubicBezTo>
                  <a:cubicBezTo>
                    <a:pt x="1233312" y="143782"/>
                    <a:pt x="1186487" y="137483"/>
                    <a:pt x="1145695" y="125849"/>
                  </a:cubicBezTo>
                  <a:cubicBezTo>
                    <a:pt x="1023241" y="90924"/>
                    <a:pt x="896394" y="63022"/>
                    <a:pt x="775045" y="24427"/>
                  </a:cubicBezTo>
                  <a:cubicBezTo>
                    <a:pt x="718568" y="6469"/>
                    <a:pt x="652135" y="-1176"/>
                    <a:pt x="580164" y="-1176"/>
                  </a:cubicBezTo>
                </a:path>
              </a:pathLst>
            </a:custGeom>
            <a:solidFill>
              <a:srgbClr val="DEAAFF"/>
            </a:solidFill>
            <a:ln w="1270" cap="flat">
              <a:noFill/>
              <a:prstDash val="solid"/>
              <a:miter/>
            </a:ln>
          </p:spPr>
          <p:txBody>
            <a:bodyPr rtlCol="0" anchor="ctr"/>
            <a:lstStyle/>
            <a:p>
              <a:endParaRPr lang="fr-FR" dirty="0"/>
            </a:p>
          </p:txBody>
        </p:sp>
        <p:sp>
          <p:nvSpPr>
            <p:cNvPr id="144" name="Freeform: Shape 143">
              <a:extLst>
                <a:ext uri="{FF2B5EF4-FFF2-40B4-BE49-F238E27FC236}">
                  <a16:creationId xmlns:a16="http://schemas.microsoft.com/office/drawing/2014/main" id="{C02F0467-DBFC-A6F1-E34F-6CD0DA8BF738}"/>
                </a:ext>
              </a:extLst>
            </p:cNvPr>
            <p:cNvSpPr/>
            <p:nvPr/>
          </p:nvSpPr>
          <p:spPr>
            <a:xfrm flipV="1">
              <a:off x="7110996" y="9941153"/>
              <a:ext cx="576135" cy="97116"/>
            </a:xfrm>
            <a:custGeom>
              <a:avLst/>
              <a:gdLst>
                <a:gd name="connsiteX0" fmla="*/ 160798 w 576135"/>
                <a:gd name="connsiteY0" fmla="*/ -1277 h 97116"/>
                <a:gd name="connsiteX1" fmla="*/ 87252 w 576135"/>
                <a:gd name="connsiteY1" fmla="*/ 9074 h 97116"/>
                <a:gd name="connsiteX2" fmla="*/ 9274 w 576135"/>
                <a:gd name="connsiteY2" fmla="*/ 75317 h 97116"/>
                <a:gd name="connsiteX3" fmla="*/ 170183 w 576135"/>
                <a:gd name="connsiteY3" fmla="*/ 33216 h 97116"/>
                <a:gd name="connsiteX4" fmla="*/ 282070 w 576135"/>
                <a:gd name="connsiteY4" fmla="*/ 45256 h 97116"/>
                <a:gd name="connsiteX5" fmla="*/ 559261 w 576135"/>
                <a:gd name="connsiteY5" fmla="*/ 95840 h 97116"/>
                <a:gd name="connsiteX6" fmla="*/ 573332 w 576135"/>
                <a:gd name="connsiteY6" fmla="*/ 95586 h 97116"/>
                <a:gd name="connsiteX7" fmla="*/ 193754 w 576135"/>
                <a:gd name="connsiteY7" fmla="*/ -45 h 97116"/>
                <a:gd name="connsiteX8" fmla="*/ 160798 w 576135"/>
                <a:gd name="connsiteY8" fmla="*/ -1277 h 97116"/>
                <a:gd name="connsiteX9" fmla="*/ 9274 w 576135"/>
                <a:gd name="connsiteY9" fmla="*/ 75317 h 97116"/>
                <a:gd name="connsiteX10" fmla="*/ -2803 w 576135"/>
                <a:gd name="connsiteY10" fmla="*/ 83851 h 97116"/>
                <a:gd name="connsiteX11" fmla="*/ 8462 w 576135"/>
                <a:gd name="connsiteY11" fmla="*/ 77286 h 97116"/>
                <a:gd name="connsiteX12" fmla="*/ 9274 w 576135"/>
                <a:gd name="connsiteY12" fmla="*/ 75317 h 9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6135" h="97116">
                  <a:moveTo>
                    <a:pt x="160798" y="-1277"/>
                  </a:moveTo>
                  <a:cubicBezTo>
                    <a:pt x="135804" y="-1277"/>
                    <a:pt x="110900" y="1251"/>
                    <a:pt x="87252" y="9074"/>
                  </a:cubicBezTo>
                  <a:cubicBezTo>
                    <a:pt x="53889" y="20123"/>
                    <a:pt x="23079" y="43084"/>
                    <a:pt x="9274" y="75317"/>
                  </a:cubicBezTo>
                  <a:cubicBezTo>
                    <a:pt x="56264" y="44481"/>
                    <a:pt x="112614" y="33216"/>
                    <a:pt x="170183" y="33216"/>
                  </a:cubicBezTo>
                  <a:cubicBezTo>
                    <a:pt x="207712" y="33216"/>
                    <a:pt x="245761" y="37992"/>
                    <a:pt x="282070" y="45256"/>
                  </a:cubicBezTo>
                  <a:cubicBezTo>
                    <a:pt x="374387" y="63722"/>
                    <a:pt x="465471" y="95840"/>
                    <a:pt x="559261" y="95840"/>
                  </a:cubicBezTo>
                  <a:cubicBezTo>
                    <a:pt x="563947" y="95840"/>
                    <a:pt x="568646" y="95751"/>
                    <a:pt x="573332" y="95586"/>
                  </a:cubicBezTo>
                  <a:cubicBezTo>
                    <a:pt x="449748" y="52419"/>
                    <a:pt x="324336" y="8858"/>
                    <a:pt x="193754" y="-45"/>
                  </a:cubicBezTo>
                  <a:cubicBezTo>
                    <a:pt x="182820" y="-794"/>
                    <a:pt x="171809" y="-1277"/>
                    <a:pt x="160798" y="-1277"/>
                  </a:cubicBezTo>
                  <a:moveTo>
                    <a:pt x="9274" y="75317"/>
                  </a:moveTo>
                  <a:cubicBezTo>
                    <a:pt x="5172" y="78022"/>
                    <a:pt x="1146" y="80854"/>
                    <a:pt x="-2803" y="83851"/>
                  </a:cubicBezTo>
                  <a:lnTo>
                    <a:pt x="8462" y="77286"/>
                  </a:lnTo>
                  <a:cubicBezTo>
                    <a:pt x="8728" y="76625"/>
                    <a:pt x="8995" y="75977"/>
                    <a:pt x="9274" y="75317"/>
                  </a:cubicBezTo>
                </a:path>
              </a:pathLst>
            </a:custGeom>
            <a:solidFill>
              <a:srgbClr val="DEAAFF"/>
            </a:solidFill>
            <a:ln w="1270" cap="flat">
              <a:noFill/>
              <a:prstDash val="solid"/>
              <a:miter/>
            </a:ln>
          </p:spPr>
          <p:txBody>
            <a:bodyPr rtlCol="0" anchor="ctr"/>
            <a:lstStyle/>
            <a:p>
              <a:endParaRPr lang="fr-FR" dirty="0"/>
            </a:p>
          </p:txBody>
        </p:sp>
        <p:sp>
          <p:nvSpPr>
            <p:cNvPr id="145" name="Freeform: Shape 144">
              <a:extLst>
                <a:ext uri="{FF2B5EF4-FFF2-40B4-BE49-F238E27FC236}">
                  <a16:creationId xmlns:a16="http://schemas.microsoft.com/office/drawing/2014/main" id="{7B9EC939-A9EE-3A7F-C071-1DC5491A1CCB}"/>
                </a:ext>
              </a:extLst>
            </p:cNvPr>
            <p:cNvSpPr/>
            <p:nvPr/>
          </p:nvSpPr>
          <p:spPr>
            <a:xfrm flipV="1">
              <a:off x="6983119" y="10082284"/>
              <a:ext cx="1477575" cy="170276"/>
            </a:xfrm>
            <a:custGeom>
              <a:avLst/>
              <a:gdLst>
                <a:gd name="connsiteX0" fmla="*/ 1474545 w 1477575"/>
                <a:gd name="connsiteY0" fmla="*/ -1115 h 170276"/>
                <a:gd name="connsiteX1" fmla="*/ 1471701 w 1477575"/>
                <a:gd name="connsiteY1" fmla="*/ 1768 h 170276"/>
                <a:gd name="connsiteX2" fmla="*/ 1463877 w 1477575"/>
                <a:gd name="connsiteY2" fmla="*/ 10594 h 170276"/>
                <a:gd name="connsiteX3" fmla="*/ 1433270 w 1477575"/>
                <a:gd name="connsiteY3" fmla="*/ 43970 h 170276"/>
                <a:gd name="connsiteX4" fmla="*/ 1297533 w 1477575"/>
                <a:gd name="connsiteY4" fmla="*/ 137391 h 170276"/>
                <a:gd name="connsiteX5" fmla="*/ 1186040 w 1477575"/>
                <a:gd name="connsiteY5" fmla="*/ 161458 h 170276"/>
                <a:gd name="connsiteX6" fmla="*/ 1054785 w 1477575"/>
                <a:gd name="connsiteY6" fmla="*/ 157355 h 170276"/>
                <a:gd name="connsiteX7" fmla="*/ 761910 w 1477575"/>
                <a:gd name="connsiteY7" fmla="*/ 82730 h 170276"/>
                <a:gd name="connsiteX8" fmla="*/ 465899 w 1477575"/>
                <a:gd name="connsiteY8" fmla="*/ 17630 h 170276"/>
                <a:gd name="connsiteX9" fmla="*/ 218973 w 1477575"/>
                <a:gd name="connsiteY9" fmla="*/ 35283 h 170276"/>
                <a:gd name="connsiteX10" fmla="*/ 56146 w 1477575"/>
                <a:gd name="connsiteY10" fmla="*/ 72189 h 170276"/>
                <a:gd name="connsiteX11" fmla="*/ 12204 w 1477575"/>
                <a:gd name="connsiteY11" fmla="*/ 83416 h 170276"/>
                <a:gd name="connsiteX12" fmla="*/ 812 w 1477575"/>
                <a:gd name="connsiteY12" fmla="*/ 86490 h 170276"/>
                <a:gd name="connsiteX13" fmla="*/ -3023 w 1477575"/>
                <a:gd name="connsiteY13" fmla="*/ 87747 h 170276"/>
                <a:gd name="connsiteX14" fmla="*/ 977 w 1477575"/>
                <a:gd name="connsiteY14" fmla="*/ 87137 h 170276"/>
                <a:gd name="connsiteX15" fmla="*/ 12521 w 1477575"/>
                <a:gd name="connsiteY15" fmla="*/ 84724 h 170276"/>
                <a:gd name="connsiteX16" fmla="*/ 56756 w 1477575"/>
                <a:gd name="connsiteY16" fmla="*/ 74679 h 170276"/>
                <a:gd name="connsiteX17" fmla="*/ 219785 w 1477575"/>
                <a:gd name="connsiteY17" fmla="*/ 39906 h 170276"/>
                <a:gd name="connsiteX18" fmla="*/ 465543 w 1477575"/>
                <a:gd name="connsiteY18" fmla="*/ 23701 h 170276"/>
                <a:gd name="connsiteX19" fmla="*/ 760031 w 1477575"/>
                <a:gd name="connsiteY19" fmla="*/ 89080 h 170276"/>
                <a:gd name="connsiteX20" fmla="*/ 1053972 w 1477575"/>
                <a:gd name="connsiteY20" fmla="*/ 163388 h 170276"/>
                <a:gd name="connsiteX21" fmla="*/ 1186497 w 1477575"/>
                <a:gd name="connsiteY21" fmla="*/ 166931 h 170276"/>
                <a:gd name="connsiteX22" fmla="*/ 1299247 w 1477575"/>
                <a:gd name="connsiteY22" fmla="*/ 141747 h 170276"/>
                <a:gd name="connsiteX23" fmla="*/ 1435112 w 1477575"/>
                <a:gd name="connsiteY23" fmla="*/ 45761 h 170276"/>
                <a:gd name="connsiteX24" fmla="*/ 1464906 w 1477575"/>
                <a:gd name="connsiteY24" fmla="*/ 11445 h 170276"/>
                <a:gd name="connsiteX25" fmla="*/ 1472221 w 1477575"/>
                <a:gd name="connsiteY25" fmla="*/ 2187 h 170276"/>
                <a:gd name="connsiteX26" fmla="*/ 1474545 w 1477575"/>
                <a:gd name="connsiteY26" fmla="*/ -1115 h 17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77575" h="170276">
                  <a:moveTo>
                    <a:pt x="1474545" y="-1115"/>
                  </a:moveTo>
                  <a:cubicBezTo>
                    <a:pt x="1474456" y="-1179"/>
                    <a:pt x="1473491" y="-213"/>
                    <a:pt x="1471701" y="1768"/>
                  </a:cubicBezTo>
                  <a:cubicBezTo>
                    <a:pt x="1469694" y="4016"/>
                    <a:pt x="1467116" y="6937"/>
                    <a:pt x="1463877" y="10594"/>
                  </a:cubicBezTo>
                  <a:cubicBezTo>
                    <a:pt x="1457235" y="18545"/>
                    <a:pt x="1446847" y="29771"/>
                    <a:pt x="1433270" y="43970"/>
                  </a:cubicBezTo>
                  <a:cubicBezTo>
                    <a:pt x="1405610" y="71313"/>
                    <a:pt x="1362976" y="111445"/>
                    <a:pt x="1297533" y="137391"/>
                  </a:cubicBezTo>
                  <a:cubicBezTo>
                    <a:pt x="1264881" y="149875"/>
                    <a:pt x="1227162" y="158537"/>
                    <a:pt x="1186040" y="161458"/>
                  </a:cubicBezTo>
                  <a:cubicBezTo>
                    <a:pt x="1144942" y="164963"/>
                    <a:pt x="1100721" y="163858"/>
                    <a:pt x="1054785" y="157355"/>
                  </a:cubicBezTo>
                  <a:cubicBezTo>
                    <a:pt x="962684" y="144808"/>
                    <a:pt x="865174" y="112169"/>
                    <a:pt x="761910" y="82730"/>
                  </a:cubicBezTo>
                  <a:cubicBezTo>
                    <a:pt x="659180" y="51971"/>
                    <a:pt x="559790" y="22520"/>
                    <a:pt x="465899" y="17630"/>
                  </a:cubicBezTo>
                  <a:cubicBezTo>
                    <a:pt x="372427" y="13185"/>
                    <a:pt x="288289" y="22545"/>
                    <a:pt x="218973" y="35283"/>
                  </a:cubicBezTo>
                  <a:cubicBezTo>
                    <a:pt x="149567" y="48123"/>
                    <a:pt x="94373" y="62690"/>
                    <a:pt x="56146" y="72189"/>
                  </a:cubicBezTo>
                  <a:cubicBezTo>
                    <a:pt x="37413" y="76977"/>
                    <a:pt x="22694" y="80749"/>
                    <a:pt x="12204" y="83416"/>
                  </a:cubicBezTo>
                  <a:cubicBezTo>
                    <a:pt x="7479" y="84686"/>
                    <a:pt x="3720" y="85702"/>
                    <a:pt x="812" y="86490"/>
                  </a:cubicBezTo>
                  <a:cubicBezTo>
                    <a:pt x="-1741" y="87201"/>
                    <a:pt x="-3049" y="87632"/>
                    <a:pt x="-3023" y="87747"/>
                  </a:cubicBezTo>
                  <a:cubicBezTo>
                    <a:pt x="-2998" y="87861"/>
                    <a:pt x="-1639" y="87645"/>
                    <a:pt x="977" y="87137"/>
                  </a:cubicBezTo>
                  <a:cubicBezTo>
                    <a:pt x="3923" y="86528"/>
                    <a:pt x="7733" y="85727"/>
                    <a:pt x="12521" y="84724"/>
                  </a:cubicBezTo>
                  <a:cubicBezTo>
                    <a:pt x="23062" y="82337"/>
                    <a:pt x="37883" y="78971"/>
                    <a:pt x="56756" y="74679"/>
                  </a:cubicBezTo>
                  <a:cubicBezTo>
                    <a:pt x="95173" y="65954"/>
                    <a:pt x="150507" y="52098"/>
                    <a:pt x="219785" y="39906"/>
                  </a:cubicBezTo>
                  <a:cubicBezTo>
                    <a:pt x="288949" y="27765"/>
                    <a:pt x="372769" y="18964"/>
                    <a:pt x="465543" y="23701"/>
                  </a:cubicBezTo>
                  <a:cubicBezTo>
                    <a:pt x="558456" y="28882"/>
                    <a:pt x="657224" y="58270"/>
                    <a:pt x="760031" y="89080"/>
                  </a:cubicBezTo>
                  <a:cubicBezTo>
                    <a:pt x="863244" y="118494"/>
                    <a:pt x="960983" y="151056"/>
                    <a:pt x="1053972" y="163388"/>
                  </a:cubicBezTo>
                  <a:cubicBezTo>
                    <a:pt x="1100276" y="169789"/>
                    <a:pt x="1145107" y="170703"/>
                    <a:pt x="1186497" y="166931"/>
                  </a:cubicBezTo>
                  <a:cubicBezTo>
                    <a:pt x="1228013" y="163744"/>
                    <a:pt x="1266253" y="154701"/>
                    <a:pt x="1299247" y="141747"/>
                  </a:cubicBezTo>
                  <a:cubicBezTo>
                    <a:pt x="1365440" y="114823"/>
                    <a:pt x="1407908" y="73764"/>
                    <a:pt x="1435112" y="45761"/>
                  </a:cubicBezTo>
                  <a:cubicBezTo>
                    <a:pt x="1448472" y="31219"/>
                    <a:pt x="1458569" y="19700"/>
                    <a:pt x="1464906" y="11445"/>
                  </a:cubicBezTo>
                  <a:cubicBezTo>
                    <a:pt x="1467929" y="7622"/>
                    <a:pt x="1470354" y="4549"/>
                    <a:pt x="1472221" y="2187"/>
                  </a:cubicBezTo>
                  <a:cubicBezTo>
                    <a:pt x="1473847" y="79"/>
                    <a:pt x="1474634" y="-1039"/>
                    <a:pt x="1474545" y="-1115"/>
                  </a:cubicBezTo>
                </a:path>
              </a:pathLst>
            </a:custGeom>
            <a:solidFill>
              <a:srgbClr val="040606"/>
            </a:solidFill>
            <a:ln w="1270" cap="flat">
              <a:noFill/>
              <a:prstDash val="solid"/>
              <a:miter/>
            </a:ln>
          </p:spPr>
          <p:txBody>
            <a:bodyPr rtlCol="0" anchor="ctr"/>
            <a:lstStyle/>
            <a:p>
              <a:endParaRPr lang="fr-FR" dirty="0"/>
            </a:p>
          </p:txBody>
        </p:sp>
        <p:sp>
          <p:nvSpPr>
            <p:cNvPr id="146" name="Freeform: Shape 145">
              <a:extLst>
                <a:ext uri="{FF2B5EF4-FFF2-40B4-BE49-F238E27FC236}">
                  <a16:creationId xmlns:a16="http://schemas.microsoft.com/office/drawing/2014/main" id="{0FECCD08-91AA-D89B-A67B-717D1E3FEDC5}"/>
                </a:ext>
              </a:extLst>
            </p:cNvPr>
            <p:cNvSpPr/>
            <p:nvPr/>
          </p:nvSpPr>
          <p:spPr>
            <a:xfrm flipV="1">
              <a:off x="7058253" y="9636670"/>
              <a:ext cx="1169333" cy="305227"/>
            </a:xfrm>
            <a:custGeom>
              <a:avLst/>
              <a:gdLst>
                <a:gd name="connsiteX0" fmla="*/ 1166357 w 1169333"/>
                <a:gd name="connsiteY0" fmla="*/ -1448 h 305227"/>
                <a:gd name="connsiteX1" fmla="*/ 1163690 w 1169333"/>
                <a:gd name="connsiteY1" fmla="*/ 698 h 305227"/>
                <a:gd name="connsiteX2" fmla="*/ 1156311 w 1169333"/>
                <a:gd name="connsiteY2" fmla="*/ 7442 h 305227"/>
                <a:gd name="connsiteX3" fmla="*/ 1127559 w 1169333"/>
                <a:gd name="connsiteY3" fmla="*/ 32791 h 305227"/>
                <a:gd name="connsiteX4" fmla="*/ 1008267 w 1169333"/>
                <a:gd name="connsiteY4" fmla="*/ 106997 h 305227"/>
                <a:gd name="connsiteX5" fmla="*/ 808357 w 1169333"/>
                <a:gd name="connsiteY5" fmla="*/ 164490 h 305227"/>
                <a:gd name="connsiteX6" fmla="*/ 553188 w 1169333"/>
                <a:gd name="connsiteY6" fmla="*/ 163766 h 305227"/>
                <a:gd name="connsiteX7" fmla="*/ 301195 w 1169333"/>
                <a:gd name="connsiteY7" fmla="*/ 116827 h 305227"/>
                <a:gd name="connsiteX8" fmla="*/ 189104 w 1169333"/>
                <a:gd name="connsiteY8" fmla="*/ 107899 h 305227"/>
                <a:gd name="connsiteX9" fmla="*/ 97233 w 1169333"/>
                <a:gd name="connsiteY9" fmla="*/ 141198 h 305227"/>
                <a:gd name="connsiteX10" fmla="*/ 42674 w 1169333"/>
                <a:gd name="connsiteY10" fmla="*/ 200850 h 305227"/>
                <a:gd name="connsiteX11" fmla="*/ 14340 w 1169333"/>
                <a:gd name="connsiteY11" fmla="*/ 254863 h 305227"/>
                <a:gd name="connsiteX12" fmla="*/ 764 w 1169333"/>
                <a:gd name="connsiteY12" fmla="*/ 290880 h 305227"/>
                <a:gd name="connsiteX13" fmla="*/ -2170 w 1169333"/>
                <a:gd name="connsiteY13" fmla="*/ 300456 h 305227"/>
                <a:gd name="connsiteX14" fmla="*/ -2945 w 1169333"/>
                <a:gd name="connsiteY14" fmla="*/ 303771 h 305227"/>
                <a:gd name="connsiteX15" fmla="*/ -1522 w 1169333"/>
                <a:gd name="connsiteY15" fmla="*/ 300659 h 305227"/>
                <a:gd name="connsiteX16" fmla="*/ 2021 w 1169333"/>
                <a:gd name="connsiteY16" fmla="*/ 291325 h 305227"/>
                <a:gd name="connsiteX17" fmla="*/ 16689 w 1169333"/>
                <a:gd name="connsiteY17" fmla="*/ 255904 h 305227"/>
                <a:gd name="connsiteX18" fmla="*/ 45760 w 1169333"/>
                <a:gd name="connsiteY18" fmla="*/ 202882 h 305227"/>
                <a:gd name="connsiteX19" fmla="*/ 99989 w 1169333"/>
                <a:gd name="connsiteY19" fmla="*/ 144970 h 305227"/>
                <a:gd name="connsiteX20" fmla="*/ 189638 w 1169333"/>
                <a:gd name="connsiteY20" fmla="*/ 113360 h 305227"/>
                <a:gd name="connsiteX21" fmla="*/ 299988 w 1169333"/>
                <a:gd name="connsiteY21" fmla="*/ 122783 h 305227"/>
                <a:gd name="connsiteX22" fmla="*/ 552426 w 1169333"/>
                <a:gd name="connsiteY22" fmla="*/ 170332 h 305227"/>
                <a:gd name="connsiteX23" fmla="*/ 809182 w 1169333"/>
                <a:gd name="connsiteY23" fmla="*/ 170522 h 305227"/>
                <a:gd name="connsiteX24" fmla="*/ 1010261 w 1169333"/>
                <a:gd name="connsiteY24" fmla="*/ 111239 h 305227"/>
                <a:gd name="connsiteX25" fmla="*/ 1129222 w 1169333"/>
                <a:gd name="connsiteY25" fmla="*/ 34785 h 305227"/>
                <a:gd name="connsiteX26" fmla="*/ 1157251 w 1169333"/>
                <a:gd name="connsiteY26" fmla="*/ 8407 h 305227"/>
                <a:gd name="connsiteX27" fmla="*/ 1164172 w 1169333"/>
                <a:gd name="connsiteY27" fmla="*/ 1168 h 305227"/>
                <a:gd name="connsiteX28" fmla="*/ 1166357 w 1169333"/>
                <a:gd name="connsiteY28" fmla="*/ -1448 h 30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9333" h="305227">
                  <a:moveTo>
                    <a:pt x="1166357" y="-1448"/>
                  </a:moveTo>
                  <a:cubicBezTo>
                    <a:pt x="1166294" y="-1537"/>
                    <a:pt x="1165379" y="-801"/>
                    <a:pt x="1163690" y="698"/>
                  </a:cubicBezTo>
                  <a:cubicBezTo>
                    <a:pt x="1161747" y="2476"/>
                    <a:pt x="1159321" y="4699"/>
                    <a:pt x="1156311" y="7442"/>
                  </a:cubicBezTo>
                  <a:cubicBezTo>
                    <a:pt x="1150063" y="13614"/>
                    <a:pt x="1140296" y="22085"/>
                    <a:pt x="1127559" y="32791"/>
                  </a:cubicBezTo>
                  <a:cubicBezTo>
                    <a:pt x="1101917" y="53936"/>
                    <a:pt x="1062141" y="81775"/>
                    <a:pt x="1008267" y="106997"/>
                  </a:cubicBezTo>
                  <a:cubicBezTo>
                    <a:pt x="954483" y="132232"/>
                    <a:pt x="886246" y="153746"/>
                    <a:pt x="808357" y="164490"/>
                  </a:cubicBezTo>
                  <a:cubicBezTo>
                    <a:pt x="730455" y="175120"/>
                    <a:pt x="643333" y="174574"/>
                    <a:pt x="553188" y="163766"/>
                  </a:cubicBezTo>
                  <a:cubicBezTo>
                    <a:pt x="462802" y="153416"/>
                    <a:pt x="378360" y="133883"/>
                    <a:pt x="301195" y="116827"/>
                  </a:cubicBezTo>
                  <a:cubicBezTo>
                    <a:pt x="262523" y="108864"/>
                    <a:pt x="224512" y="104178"/>
                    <a:pt x="189104" y="107899"/>
                  </a:cubicBezTo>
                  <a:cubicBezTo>
                    <a:pt x="153862" y="111340"/>
                    <a:pt x="121401" y="122796"/>
                    <a:pt x="97233" y="141198"/>
                  </a:cubicBezTo>
                  <a:cubicBezTo>
                    <a:pt x="72785" y="159156"/>
                    <a:pt x="55716" y="180987"/>
                    <a:pt x="42674" y="200850"/>
                  </a:cubicBezTo>
                  <a:cubicBezTo>
                    <a:pt x="29847" y="220967"/>
                    <a:pt x="20918" y="239496"/>
                    <a:pt x="14340" y="254863"/>
                  </a:cubicBezTo>
                  <a:cubicBezTo>
                    <a:pt x="7774" y="270268"/>
                    <a:pt x="3545" y="282536"/>
                    <a:pt x="764" y="290880"/>
                  </a:cubicBezTo>
                  <a:cubicBezTo>
                    <a:pt x="-443" y="294779"/>
                    <a:pt x="-1396" y="297916"/>
                    <a:pt x="-2170" y="300456"/>
                  </a:cubicBezTo>
                  <a:cubicBezTo>
                    <a:pt x="-2780" y="302615"/>
                    <a:pt x="-3059" y="303733"/>
                    <a:pt x="-2945" y="303771"/>
                  </a:cubicBezTo>
                  <a:cubicBezTo>
                    <a:pt x="-2830" y="303809"/>
                    <a:pt x="-2361" y="302755"/>
                    <a:pt x="-1522" y="300659"/>
                  </a:cubicBezTo>
                  <a:cubicBezTo>
                    <a:pt x="-595" y="298208"/>
                    <a:pt x="573" y="295135"/>
                    <a:pt x="2021" y="291325"/>
                  </a:cubicBezTo>
                  <a:cubicBezTo>
                    <a:pt x="5196" y="283146"/>
                    <a:pt x="9806" y="271043"/>
                    <a:pt x="16689" y="255904"/>
                  </a:cubicBezTo>
                  <a:cubicBezTo>
                    <a:pt x="23586" y="240766"/>
                    <a:pt x="32806" y="222567"/>
                    <a:pt x="45760" y="202882"/>
                  </a:cubicBezTo>
                  <a:cubicBezTo>
                    <a:pt x="58942" y="183464"/>
                    <a:pt x="75999" y="162217"/>
                    <a:pt x="99989" y="144970"/>
                  </a:cubicBezTo>
                  <a:cubicBezTo>
                    <a:pt x="123611" y="127368"/>
                    <a:pt x="155132" y="116509"/>
                    <a:pt x="189638" y="113360"/>
                  </a:cubicBezTo>
                  <a:cubicBezTo>
                    <a:pt x="224258" y="109956"/>
                    <a:pt x="261571" y="114719"/>
                    <a:pt x="299988" y="122783"/>
                  </a:cubicBezTo>
                  <a:cubicBezTo>
                    <a:pt x="376747" y="140119"/>
                    <a:pt x="461685" y="159956"/>
                    <a:pt x="552426" y="170332"/>
                  </a:cubicBezTo>
                  <a:cubicBezTo>
                    <a:pt x="643003" y="181203"/>
                    <a:pt x="730734" y="181571"/>
                    <a:pt x="809182" y="170522"/>
                  </a:cubicBezTo>
                  <a:cubicBezTo>
                    <a:pt x="887655" y="159359"/>
                    <a:pt x="956312" y="137198"/>
                    <a:pt x="1010261" y="111239"/>
                  </a:cubicBezTo>
                  <a:cubicBezTo>
                    <a:pt x="1064300" y="85267"/>
                    <a:pt x="1103949" y="56629"/>
                    <a:pt x="1129222" y="34785"/>
                  </a:cubicBezTo>
                  <a:cubicBezTo>
                    <a:pt x="1141757" y="23698"/>
                    <a:pt x="1151282" y="14884"/>
                    <a:pt x="1157251" y="8407"/>
                  </a:cubicBezTo>
                  <a:cubicBezTo>
                    <a:pt x="1160070" y="5448"/>
                    <a:pt x="1162344" y="3073"/>
                    <a:pt x="1164172" y="1168"/>
                  </a:cubicBezTo>
                  <a:cubicBezTo>
                    <a:pt x="1165709" y="-496"/>
                    <a:pt x="1166446" y="-1372"/>
                    <a:pt x="1166357" y="-1448"/>
                  </a:cubicBezTo>
                </a:path>
              </a:pathLst>
            </a:custGeom>
            <a:solidFill>
              <a:srgbClr val="040606"/>
            </a:solidFill>
            <a:ln w="1270" cap="flat">
              <a:noFill/>
              <a:prstDash val="solid"/>
              <a:miter/>
            </a:ln>
          </p:spPr>
          <p:txBody>
            <a:bodyPr rtlCol="0" anchor="ctr"/>
            <a:lstStyle/>
            <a:p>
              <a:endParaRPr lang="fr-FR" dirty="0"/>
            </a:p>
          </p:txBody>
        </p:sp>
        <p:sp>
          <p:nvSpPr>
            <p:cNvPr id="147" name="Freeform: Shape 146">
              <a:extLst>
                <a:ext uri="{FF2B5EF4-FFF2-40B4-BE49-F238E27FC236}">
                  <a16:creationId xmlns:a16="http://schemas.microsoft.com/office/drawing/2014/main" id="{F7F4E358-D888-DD57-DF97-024F09BD23F1}"/>
                </a:ext>
              </a:extLst>
            </p:cNvPr>
            <p:cNvSpPr/>
            <p:nvPr/>
          </p:nvSpPr>
          <p:spPr>
            <a:xfrm flipV="1">
              <a:off x="7000252" y="9794048"/>
              <a:ext cx="1152563" cy="210996"/>
            </a:xfrm>
            <a:custGeom>
              <a:avLst/>
              <a:gdLst>
                <a:gd name="connsiteX0" fmla="*/ 1149639 w 1152563"/>
                <a:gd name="connsiteY0" fmla="*/ 68084 h 210996"/>
                <a:gd name="connsiteX1" fmla="*/ 1146375 w 1152563"/>
                <a:gd name="connsiteY1" fmla="*/ 68402 h 210996"/>
                <a:gd name="connsiteX2" fmla="*/ 1136951 w 1152563"/>
                <a:gd name="connsiteY2" fmla="*/ 69926 h 210996"/>
                <a:gd name="connsiteX3" fmla="*/ 1100782 w 1152563"/>
                <a:gd name="connsiteY3" fmla="*/ 75908 h 210996"/>
                <a:gd name="connsiteX4" fmla="*/ 966784 w 1152563"/>
                <a:gd name="connsiteY4" fmla="*/ 89395 h 210996"/>
                <a:gd name="connsiteX5" fmla="*/ 767432 w 1152563"/>
                <a:gd name="connsiteY5" fmla="*/ 83070 h 210996"/>
                <a:gd name="connsiteX6" fmla="*/ 527567 w 1152563"/>
                <a:gd name="connsiteY6" fmla="*/ 35674 h 210996"/>
                <a:gd name="connsiteX7" fmla="*/ 285137 w 1152563"/>
                <a:gd name="connsiteY7" fmla="*/ -1347 h 210996"/>
                <a:gd name="connsiteX8" fmla="*/ 178520 w 1152563"/>
                <a:gd name="connsiteY8" fmla="*/ 11544 h 210996"/>
                <a:gd name="connsiteX9" fmla="*/ 96250 w 1152563"/>
                <a:gd name="connsiteY9" fmla="*/ 56070 h 210996"/>
                <a:gd name="connsiteX10" fmla="*/ 14716 w 1152563"/>
                <a:gd name="connsiteY10" fmla="*/ 163347 h 210996"/>
                <a:gd name="connsiteX11" fmla="*/ -2925 w 1152563"/>
                <a:gd name="connsiteY11" fmla="*/ 209638 h 210996"/>
                <a:gd name="connsiteX12" fmla="*/ -1540 w 1152563"/>
                <a:gd name="connsiteY12" fmla="*/ 206667 h 210996"/>
                <a:gd name="connsiteX13" fmla="*/ 1901 w 1152563"/>
                <a:gd name="connsiteY13" fmla="*/ 197777 h 210996"/>
                <a:gd name="connsiteX14" fmla="*/ 17014 w 1152563"/>
                <a:gd name="connsiteY14" fmla="*/ 164490 h 210996"/>
                <a:gd name="connsiteX15" fmla="*/ 99260 w 1152563"/>
                <a:gd name="connsiteY15" fmla="*/ 59651 h 210996"/>
                <a:gd name="connsiteX16" fmla="*/ 179892 w 1152563"/>
                <a:gd name="connsiteY16" fmla="*/ 16853 h 210996"/>
                <a:gd name="connsiteX17" fmla="*/ 285137 w 1152563"/>
                <a:gd name="connsiteY17" fmla="*/ 4749 h 210996"/>
                <a:gd name="connsiteX18" fmla="*/ 526056 w 1152563"/>
                <a:gd name="connsiteY18" fmla="*/ 42113 h 210996"/>
                <a:gd name="connsiteX19" fmla="*/ 766759 w 1152563"/>
                <a:gd name="connsiteY19" fmla="*/ 89115 h 210996"/>
                <a:gd name="connsiteX20" fmla="*/ 967051 w 1152563"/>
                <a:gd name="connsiteY20" fmla="*/ 94056 h 210996"/>
                <a:gd name="connsiteX21" fmla="*/ 1101201 w 1152563"/>
                <a:gd name="connsiteY21" fmla="*/ 78460 h 210996"/>
                <a:gd name="connsiteX22" fmla="*/ 1137205 w 1152563"/>
                <a:gd name="connsiteY22" fmla="*/ 71234 h 210996"/>
                <a:gd name="connsiteX23" fmla="*/ 1146514 w 1152563"/>
                <a:gd name="connsiteY23" fmla="*/ 69050 h 210996"/>
                <a:gd name="connsiteX24" fmla="*/ 1149639 w 1152563"/>
                <a:gd name="connsiteY24" fmla="*/ 68084 h 210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52563" h="210996">
                  <a:moveTo>
                    <a:pt x="1149639" y="68084"/>
                  </a:moveTo>
                  <a:cubicBezTo>
                    <a:pt x="1149613" y="67970"/>
                    <a:pt x="1148508" y="68084"/>
                    <a:pt x="1146375" y="68402"/>
                  </a:cubicBezTo>
                  <a:cubicBezTo>
                    <a:pt x="1143873" y="68808"/>
                    <a:pt x="1140774" y="69303"/>
                    <a:pt x="1136951" y="69926"/>
                  </a:cubicBezTo>
                  <a:cubicBezTo>
                    <a:pt x="1128163" y="71386"/>
                    <a:pt x="1116085" y="73380"/>
                    <a:pt x="1100782" y="75908"/>
                  </a:cubicBezTo>
                  <a:cubicBezTo>
                    <a:pt x="1069324" y="80619"/>
                    <a:pt x="1023616" y="86741"/>
                    <a:pt x="966784" y="89395"/>
                  </a:cubicBezTo>
                  <a:cubicBezTo>
                    <a:pt x="910028" y="92125"/>
                    <a:pt x="842121" y="91465"/>
                    <a:pt x="767432" y="83070"/>
                  </a:cubicBezTo>
                  <a:cubicBezTo>
                    <a:pt x="692718" y="74891"/>
                    <a:pt x="612098" y="55778"/>
                    <a:pt x="527567" y="35674"/>
                  </a:cubicBezTo>
                  <a:cubicBezTo>
                    <a:pt x="443214" y="15278"/>
                    <a:pt x="361134" y="-1842"/>
                    <a:pt x="285137" y="-1347"/>
                  </a:cubicBezTo>
                  <a:cubicBezTo>
                    <a:pt x="247253" y="-1270"/>
                    <a:pt x="211210" y="3073"/>
                    <a:pt x="178520" y="11544"/>
                  </a:cubicBezTo>
                  <a:cubicBezTo>
                    <a:pt x="145678" y="20701"/>
                    <a:pt x="117929" y="37300"/>
                    <a:pt x="96250" y="56070"/>
                  </a:cubicBezTo>
                  <a:cubicBezTo>
                    <a:pt x="52562" y="93789"/>
                    <a:pt x="28838" y="134963"/>
                    <a:pt x="14716" y="163347"/>
                  </a:cubicBezTo>
                  <a:cubicBezTo>
                    <a:pt x="860" y="192214"/>
                    <a:pt x="-2925" y="209638"/>
                    <a:pt x="-2925" y="209638"/>
                  </a:cubicBezTo>
                  <a:cubicBezTo>
                    <a:pt x="-2810" y="209677"/>
                    <a:pt x="-2340" y="208673"/>
                    <a:pt x="-1540" y="206667"/>
                  </a:cubicBezTo>
                  <a:cubicBezTo>
                    <a:pt x="-613" y="204305"/>
                    <a:pt x="504" y="201383"/>
                    <a:pt x="1901" y="197777"/>
                  </a:cubicBezTo>
                  <a:cubicBezTo>
                    <a:pt x="5000" y="190017"/>
                    <a:pt x="9826" y="178638"/>
                    <a:pt x="17014" y="164490"/>
                  </a:cubicBezTo>
                  <a:cubicBezTo>
                    <a:pt x="31708" y="136677"/>
                    <a:pt x="55927" y="96266"/>
                    <a:pt x="99260" y="59651"/>
                  </a:cubicBezTo>
                  <a:cubicBezTo>
                    <a:pt x="120748" y="41427"/>
                    <a:pt x="148015" y="25514"/>
                    <a:pt x="179892" y="16853"/>
                  </a:cubicBezTo>
                  <a:cubicBezTo>
                    <a:pt x="212125" y="8737"/>
                    <a:pt x="247685" y="4660"/>
                    <a:pt x="285137" y="4749"/>
                  </a:cubicBezTo>
                  <a:cubicBezTo>
                    <a:pt x="360283" y="4597"/>
                    <a:pt x="441690" y="21717"/>
                    <a:pt x="526056" y="42113"/>
                  </a:cubicBezTo>
                  <a:cubicBezTo>
                    <a:pt x="610549" y="62191"/>
                    <a:pt x="691524" y="81229"/>
                    <a:pt x="766759" y="89115"/>
                  </a:cubicBezTo>
                  <a:cubicBezTo>
                    <a:pt x="841867" y="97231"/>
                    <a:pt x="910091" y="97409"/>
                    <a:pt x="967051" y="94056"/>
                  </a:cubicBezTo>
                  <a:cubicBezTo>
                    <a:pt x="1024048" y="90792"/>
                    <a:pt x="1069806" y="83947"/>
                    <a:pt x="1101201" y="78460"/>
                  </a:cubicBezTo>
                  <a:cubicBezTo>
                    <a:pt x="1116898" y="75539"/>
                    <a:pt x="1129039" y="73164"/>
                    <a:pt x="1137205" y="71234"/>
                  </a:cubicBezTo>
                  <a:cubicBezTo>
                    <a:pt x="1140977" y="70358"/>
                    <a:pt x="1144038" y="69634"/>
                    <a:pt x="1146514" y="69050"/>
                  </a:cubicBezTo>
                  <a:cubicBezTo>
                    <a:pt x="1148597" y="68529"/>
                    <a:pt x="1149651" y="68211"/>
                    <a:pt x="1149639" y="68084"/>
                  </a:cubicBezTo>
                </a:path>
              </a:pathLst>
            </a:custGeom>
            <a:solidFill>
              <a:srgbClr val="040606"/>
            </a:solidFill>
            <a:ln w="1270" cap="flat">
              <a:noFill/>
              <a:prstDash val="solid"/>
              <a:miter/>
            </a:ln>
          </p:spPr>
          <p:txBody>
            <a:bodyPr rtlCol="0" anchor="ctr"/>
            <a:lstStyle/>
            <a:p>
              <a:endParaRPr lang="fr-FR" dirty="0"/>
            </a:p>
          </p:txBody>
        </p:sp>
        <p:sp>
          <p:nvSpPr>
            <p:cNvPr id="148" name="Freeform: Shape 147">
              <a:extLst>
                <a:ext uri="{FF2B5EF4-FFF2-40B4-BE49-F238E27FC236}">
                  <a16:creationId xmlns:a16="http://schemas.microsoft.com/office/drawing/2014/main" id="{19DB08E3-8996-6B74-F11D-C5D364B5402C}"/>
                </a:ext>
              </a:extLst>
            </p:cNvPr>
            <p:cNvSpPr/>
            <p:nvPr/>
          </p:nvSpPr>
          <p:spPr>
            <a:xfrm flipV="1">
              <a:off x="7811334" y="9365715"/>
              <a:ext cx="352976" cy="403346"/>
            </a:xfrm>
            <a:custGeom>
              <a:avLst/>
              <a:gdLst>
                <a:gd name="connsiteX0" fmla="*/ 349706 w 352976"/>
                <a:gd name="connsiteY0" fmla="*/ 401692 h 403346"/>
                <a:gd name="connsiteX1" fmla="*/ 344892 w 352976"/>
                <a:gd name="connsiteY1" fmla="*/ 380356 h 403346"/>
                <a:gd name="connsiteX2" fmla="*/ 337590 w 352976"/>
                <a:gd name="connsiteY2" fmla="*/ 355743 h 403346"/>
                <a:gd name="connsiteX3" fmla="*/ 325970 w 352976"/>
                <a:gd name="connsiteY3" fmla="*/ 323765 h 403346"/>
                <a:gd name="connsiteX4" fmla="*/ 309205 w 352976"/>
                <a:gd name="connsiteY4" fmla="*/ 286059 h 403346"/>
                <a:gd name="connsiteX5" fmla="*/ 286790 w 352976"/>
                <a:gd name="connsiteY5" fmla="*/ 244301 h 403346"/>
                <a:gd name="connsiteX6" fmla="*/ 223100 w 352976"/>
                <a:gd name="connsiteY6" fmla="*/ 156442 h 403346"/>
                <a:gd name="connsiteX7" fmla="*/ 144448 w 352976"/>
                <a:gd name="connsiteY7" fmla="*/ 81627 h 403346"/>
                <a:gd name="connsiteX8" fmla="*/ 106043 w 352976"/>
                <a:gd name="connsiteY8" fmla="*/ 53877 h 403346"/>
                <a:gd name="connsiteX9" fmla="*/ 70890 w 352976"/>
                <a:gd name="connsiteY9" fmla="*/ 32249 h 403346"/>
                <a:gd name="connsiteX10" fmla="*/ 40727 w 352976"/>
                <a:gd name="connsiteY10" fmla="*/ 16488 h 403346"/>
                <a:gd name="connsiteX11" fmla="*/ 17309 w 352976"/>
                <a:gd name="connsiteY11" fmla="*/ 5986 h 403346"/>
                <a:gd name="connsiteX12" fmla="*/ -3202 w 352976"/>
                <a:gd name="connsiteY12" fmla="*/ -1609 h 403346"/>
                <a:gd name="connsiteX13" fmla="*/ 16255 w 352976"/>
                <a:gd name="connsiteY13" fmla="*/ 8335 h 403346"/>
                <a:gd name="connsiteX14" fmla="*/ 39064 w 352976"/>
                <a:gd name="connsiteY14" fmla="*/ 19803 h 403346"/>
                <a:gd name="connsiteX15" fmla="*/ 68540 w 352976"/>
                <a:gd name="connsiteY15" fmla="*/ 36300 h 403346"/>
                <a:gd name="connsiteX16" fmla="*/ 102945 w 352976"/>
                <a:gd name="connsiteY16" fmla="*/ 58411 h 403346"/>
                <a:gd name="connsiteX17" fmla="*/ 140638 w 352976"/>
                <a:gd name="connsiteY17" fmla="*/ 86389 h 403346"/>
                <a:gd name="connsiteX18" fmla="*/ 218134 w 352976"/>
                <a:gd name="connsiteY18" fmla="*/ 160798 h 403346"/>
                <a:gd name="connsiteX19" fmla="*/ 281570 w 352976"/>
                <a:gd name="connsiteY19" fmla="*/ 247451 h 403346"/>
                <a:gd name="connsiteX20" fmla="*/ 304291 w 352976"/>
                <a:gd name="connsiteY20" fmla="*/ 288497 h 403346"/>
                <a:gd name="connsiteX21" fmla="*/ 321651 w 352976"/>
                <a:gd name="connsiteY21" fmla="*/ 325543 h 403346"/>
                <a:gd name="connsiteX22" fmla="*/ 334097 w 352976"/>
                <a:gd name="connsiteY22" fmla="*/ 356950 h 403346"/>
                <a:gd name="connsiteX23" fmla="*/ 342429 w 352976"/>
                <a:gd name="connsiteY23" fmla="*/ 381080 h 403346"/>
                <a:gd name="connsiteX24" fmla="*/ 349706 w 352976"/>
                <a:gd name="connsiteY24" fmla="*/ 401692 h 403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2976" h="403346">
                  <a:moveTo>
                    <a:pt x="349706" y="401692"/>
                  </a:moveTo>
                  <a:cubicBezTo>
                    <a:pt x="350137" y="401578"/>
                    <a:pt x="348423" y="393996"/>
                    <a:pt x="344892" y="380356"/>
                  </a:cubicBezTo>
                  <a:cubicBezTo>
                    <a:pt x="343241" y="373498"/>
                    <a:pt x="340968" y="365167"/>
                    <a:pt x="337590" y="355743"/>
                  </a:cubicBezTo>
                  <a:cubicBezTo>
                    <a:pt x="334301" y="346282"/>
                    <a:pt x="331050" y="335309"/>
                    <a:pt x="325970" y="323765"/>
                  </a:cubicBezTo>
                  <a:cubicBezTo>
                    <a:pt x="321270" y="312056"/>
                    <a:pt x="315987" y="299267"/>
                    <a:pt x="309205" y="286059"/>
                  </a:cubicBezTo>
                  <a:cubicBezTo>
                    <a:pt x="303046" y="272520"/>
                    <a:pt x="294994" y="258843"/>
                    <a:pt x="286790" y="244301"/>
                  </a:cubicBezTo>
                  <a:cubicBezTo>
                    <a:pt x="269505" y="215751"/>
                    <a:pt x="248360" y="185602"/>
                    <a:pt x="223100" y="156442"/>
                  </a:cubicBezTo>
                  <a:cubicBezTo>
                    <a:pt x="197547" y="127525"/>
                    <a:pt x="170458" y="102569"/>
                    <a:pt x="144448" y="81627"/>
                  </a:cubicBezTo>
                  <a:cubicBezTo>
                    <a:pt x="131101" y="71581"/>
                    <a:pt x="118629" y="61777"/>
                    <a:pt x="106043" y="53877"/>
                  </a:cubicBezTo>
                  <a:cubicBezTo>
                    <a:pt x="93839" y="45406"/>
                    <a:pt x="81863" y="38472"/>
                    <a:pt x="70890" y="32249"/>
                  </a:cubicBezTo>
                  <a:cubicBezTo>
                    <a:pt x="60108" y="25683"/>
                    <a:pt x="49668" y="21010"/>
                    <a:pt x="40727" y="16488"/>
                  </a:cubicBezTo>
                  <a:cubicBezTo>
                    <a:pt x="31825" y="11891"/>
                    <a:pt x="23887" y="8538"/>
                    <a:pt x="17309" y="5986"/>
                  </a:cubicBezTo>
                  <a:cubicBezTo>
                    <a:pt x="4253" y="690"/>
                    <a:pt x="-3024" y="-2041"/>
                    <a:pt x="-3202" y="-1609"/>
                  </a:cubicBezTo>
                  <a:cubicBezTo>
                    <a:pt x="-3380" y="-1177"/>
                    <a:pt x="3580" y="2341"/>
                    <a:pt x="16255" y="8335"/>
                  </a:cubicBezTo>
                  <a:cubicBezTo>
                    <a:pt x="22630" y="11231"/>
                    <a:pt x="30390" y="14914"/>
                    <a:pt x="39064" y="19803"/>
                  </a:cubicBezTo>
                  <a:cubicBezTo>
                    <a:pt x="47789" y="24591"/>
                    <a:pt x="58000" y="29519"/>
                    <a:pt x="68540" y="36300"/>
                  </a:cubicBezTo>
                  <a:cubicBezTo>
                    <a:pt x="79285" y="42727"/>
                    <a:pt x="91007" y="49813"/>
                    <a:pt x="102945" y="58411"/>
                  </a:cubicBezTo>
                  <a:cubicBezTo>
                    <a:pt x="115302" y="66438"/>
                    <a:pt x="127545" y="76305"/>
                    <a:pt x="140638" y="86389"/>
                  </a:cubicBezTo>
                  <a:cubicBezTo>
                    <a:pt x="166178" y="107370"/>
                    <a:pt x="192848" y="132198"/>
                    <a:pt x="218134" y="160798"/>
                  </a:cubicBezTo>
                  <a:cubicBezTo>
                    <a:pt x="243102" y="189640"/>
                    <a:pt x="264171" y="219346"/>
                    <a:pt x="281570" y="247451"/>
                  </a:cubicBezTo>
                  <a:cubicBezTo>
                    <a:pt x="289812" y="261763"/>
                    <a:pt x="297991" y="275200"/>
                    <a:pt x="304291" y="288497"/>
                  </a:cubicBezTo>
                  <a:cubicBezTo>
                    <a:pt x="311237" y="301489"/>
                    <a:pt x="316724" y="314037"/>
                    <a:pt x="321651" y="325543"/>
                  </a:cubicBezTo>
                  <a:cubicBezTo>
                    <a:pt x="326973" y="336897"/>
                    <a:pt x="330491" y="347666"/>
                    <a:pt x="334097" y="356950"/>
                  </a:cubicBezTo>
                  <a:cubicBezTo>
                    <a:pt x="337793" y="366196"/>
                    <a:pt x="340409" y="374362"/>
                    <a:pt x="342429" y="381080"/>
                  </a:cubicBezTo>
                  <a:cubicBezTo>
                    <a:pt x="346696" y="394440"/>
                    <a:pt x="349261" y="401806"/>
                    <a:pt x="349706" y="401692"/>
                  </a:cubicBezTo>
                </a:path>
              </a:pathLst>
            </a:custGeom>
            <a:solidFill>
              <a:srgbClr val="040606"/>
            </a:solidFill>
            <a:ln w="1270" cap="flat">
              <a:noFill/>
              <a:prstDash val="solid"/>
              <a:miter/>
            </a:ln>
          </p:spPr>
          <p:txBody>
            <a:bodyPr rtlCol="0" anchor="ctr"/>
            <a:lstStyle/>
            <a:p>
              <a:endParaRPr lang="fr-FR" dirty="0"/>
            </a:p>
          </p:txBody>
        </p:sp>
        <p:sp>
          <p:nvSpPr>
            <p:cNvPr id="149" name="Freeform: Shape 148">
              <a:extLst>
                <a:ext uri="{FF2B5EF4-FFF2-40B4-BE49-F238E27FC236}">
                  <a16:creationId xmlns:a16="http://schemas.microsoft.com/office/drawing/2014/main" id="{31851855-7B89-6DAB-764A-DEEF3E68DD5E}"/>
                </a:ext>
              </a:extLst>
            </p:cNvPr>
            <p:cNvSpPr/>
            <p:nvPr/>
          </p:nvSpPr>
          <p:spPr>
            <a:xfrm flipV="1">
              <a:off x="7293173" y="10116203"/>
              <a:ext cx="851907" cy="506329"/>
            </a:xfrm>
            <a:custGeom>
              <a:avLst/>
              <a:gdLst>
                <a:gd name="connsiteX0" fmla="*/ 848886 w 851907"/>
                <a:gd name="connsiteY0" fmla="*/ 498869 h 506329"/>
                <a:gd name="connsiteX1" fmla="*/ 838649 w 851907"/>
                <a:gd name="connsiteY1" fmla="*/ 499809 h 506329"/>
                <a:gd name="connsiteX2" fmla="*/ 826369 w 851907"/>
                <a:gd name="connsiteY2" fmla="*/ 501435 h 506329"/>
                <a:gd name="connsiteX3" fmla="*/ 809503 w 851907"/>
                <a:gd name="connsiteY3" fmla="*/ 502311 h 506329"/>
                <a:gd name="connsiteX4" fmla="*/ 703903 w 851907"/>
                <a:gd name="connsiteY4" fmla="*/ 485941 h 506329"/>
                <a:gd name="connsiteX5" fmla="*/ 635704 w 851907"/>
                <a:gd name="connsiteY5" fmla="*/ 456718 h 506329"/>
                <a:gd name="connsiteX6" fmla="*/ 562437 w 851907"/>
                <a:gd name="connsiteY6" fmla="*/ 412979 h 506329"/>
                <a:gd name="connsiteX7" fmla="*/ 403891 w 851907"/>
                <a:gd name="connsiteY7" fmla="*/ 297447 h 506329"/>
                <a:gd name="connsiteX8" fmla="*/ 116972 w 851907"/>
                <a:gd name="connsiteY8" fmla="*/ 85357 h 506329"/>
                <a:gd name="connsiteX9" fmla="*/ 29571 w 851907"/>
                <a:gd name="connsiteY9" fmla="*/ 21705 h 506329"/>
                <a:gd name="connsiteX10" fmla="*/ 5606 w 851907"/>
                <a:gd name="connsiteY10" fmla="*/ 4661 h 506329"/>
                <a:gd name="connsiteX11" fmla="*/ -3018 w 851907"/>
                <a:gd name="connsiteY11" fmla="*/ -927 h 506329"/>
                <a:gd name="connsiteX12" fmla="*/ 4819 w 851907"/>
                <a:gd name="connsiteY12" fmla="*/ 5728 h 506329"/>
                <a:gd name="connsiteX13" fmla="*/ 28034 w 851907"/>
                <a:gd name="connsiteY13" fmla="*/ 23775 h 506329"/>
                <a:gd name="connsiteX14" fmla="*/ 114178 w 851907"/>
                <a:gd name="connsiteY14" fmla="*/ 89116 h 506329"/>
                <a:gd name="connsiteX15" fmla="*/ 399953 w 851907"/>
                <a:gd name="connsiteY15" fmla="*/ 302743 h 506329"/>
                <a:gd name="connsiteX16" fmla="*/ 559072 w 851907"/>
                <a:gd name="connsiteY16" fmla="*/ 418072 h 506329"/>
                <a:gd name="connsiteX17" fmla="*/ 633202 w 851907"/>
                <a:gd name="connsiteY17" fmla="*/ 461607 h 506329"/>
                <a:gd name="connsiteX18" fmla="*/ 702455 w 851907"/>
                <a:gd name="connsiteY18" fmla="*/ 490398 h 506329"/>
                <a:gd name="connsiteX19" fmla="*/ 809630 w 851907"/>
                <a:gd name="connsiteY19" fmla="*/ 504889 h 506329"/>
                <a:gd name="connsiteX20" fmla="*/ 826597 w 851907"/>
                <a:gd name="connsiteY20" fmla="*/ 503390 h 506329"/>
                <a:gd name="connsiteX21" fmla="*/ 838866 w 851907"/>
                <a:gd name="connsiteY21" fmla="*/ 501130 h 506329"/>
                <a:gd name="connsiteX22" fmla="*/ 848886 w 851907"/>
                <a:gd name="connsiteY22" fmla="*/ 498869 h 50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1907" h="506329">
                  <a:moveTo>
                    <a:pt x="848886" y="498869"/>
                  </a:moveTo>
                  <a:cubicBezTo>
                    <a:pt x="848835" y="498641"/>
                    <a:pt x="845304" y="498984"/>
                    <a:pt x="838649" y="499809"/>
                  </a:cubicBezTo>
                  <a:cubicBezTo>
                    <a:pt x="835132" y="500279"/>
                    <a:pt x="831068" y="500812"/>
                    <a:pt x="826369" y="501435"/>
                  </a:cubicBezTo>
                  <a:cubicBezTo>
                    <a:pt x="821504" y="502019"/>
                    <a:pt x="815840" y="501955"/>
                    <a:pt x="809503" y="502311"/>
                  </a:cubicBezTo>
                  <a:cubicBezTo>
                    <a:pt x="784217" y="503251"/>
                    <a:pt x="747057" y="500266"/>
                    <a:pt x="703903" y="485941"/>
                  </a:cubicBezTo>
                  <a:cubicBezTo>
                    <a:pt x="682402" y="478676"/>
                    <a:pt x="659504" y="468872"/>
                    <a:pt x="635704" y="456718"/>
                  </a:cubicBezTo>
                  <a:cubicBezTo>
                    <a:pt x="611980" y="444424"/>
                    <a:pt x="587507" y="429603"/>
                    <a:pt x="562437" y="412979"/>
                  </a:cubicBezTo>
                  <a:cubicBezTo>
                    <a:pt x="512323" y="379654"/>
                    <a:pt x="460025" y="338684"/>
                    <a:pt x="403891" y="297447"/>
                  </a:cubicBezTo>
                  <a:cubicBezTo>
                    <a:pt x="292067" y="214796"/>
                    <a:pt x="190874" y="139980"/>
                    <a:pt x="116972" y="85357"/>
                  </a:cubicBezTo>
                  <a:cubicBezTo>
                    <a:pt x="80485" y="58789"/>
                    <a:pt x="50754" y="37123"/>
                    <a:pt x="29571" y="21705"/>
                  </a:cubicBezTo>
                  <a:cubicBezTo>
                    <a:pt x="19563" y="14580"/>
                    <a:pt x="11587" y="8916"/>
                    <a:pt x="5606" y="4661"/>
                  </a:cubicBezTo>
                  <a:cubicBezTo>
                    <a:pt x="81" y="826"/>
                    <a:pt x="-2878" y="-1104"/>
                    <a:pt x="-3018" y="-927"/>
                  </a:cubicBezTo>
                  <a:cubicBezTo>
                    <a:pt x="-3144" y="-736"/>
                    <a:pt x="-465" y="1550"/>
                    <a:pt x="4819" y="5728"/>
                  </a:cubicBezTo>
                  <a:cubicBezTo>
                    <a:pt x="10609" y="10224"/>
                    <a:pt x="18331" y="16231"/>
                    <a:pt x="28034" y="23775"/>
                  </a:cubicBezTo>
                  <a:cubicBezTo>
                    <a:pt x="48913" y="39612"/>
                    <a:pt x="78212" y="61824"/>
                    <a:pt x="114178" y="89116"/>
                  </a:cubicBezTo>
                  <a:cubicBezTo>
                    <a:pt x="187787" y="144133"/>
                    <a:pt x="288575" y="219495"/>
                    <a:pt x="399953" y="302743"/>
                  </a:cubicBezTo>
                  <a:cubicBezTo>
                    <a:pt x="456062" y="343980"/>
                    <a:pt x="508449" y="384785"/>
                    <a:pt x="559072" y="418072"/>
                  </a:cubicBezTo>
                  <a:cubicBezTo>
                    <a:pt x="584396" y="434633"/>
                    <a:pt x="609148" y="449403"/>
                    <a:pt x="633202" y="461607"/>
                  </a:cubicBezTo>
                  <a:cubicBezTo>
                    <a:pt x="657332" y="473660"/>
                    <a:pt x="680585" y="483324"/>
                    <a:pt x="702455" y="490398"/>
                  </a:cubicBezTo>
                  <a:cubicBezTo>
                    <a:pt x="746333" y="504330"/>
                    <a:pt x="784128" y="506629"/>
                    <a:pt x="809630" y="504889"/>
                  </a:cubicBezTo>
                  <a:cubicBezTo>
                    <a:pt x="816018" y="504330"/>
                    <a:pt x="821721" y="504178"/>
                    <a:pt x="826597" y="503390"/>
                  </a:cubicBezTo>
                  <a:cubicBezTo>
                    <a:pt x="831296" y="502527"/>
                    <a:pt x="835360" y="501765"/>
                    <a:pt x="838866" y="501130"/>
                  </a:cubicBezTo>
                  <a:cubicBezTo>
                    <a:pt x="845495" y="499860"/>
                    <a:pt x="848924" y="499085"/>
                    <a:pt x="848886" y="498869"/>
                  </a:cubicBezTo>
                </a:path>
              </a:pathLst>
            </a:custGeom>
            <a:solidFill>
              <a:srgbClr val="040606"/>
            </a:solidFill>
            <a:ln w="1270" cap="flat">
              <a:noFill/>
              <a:prstDash val="solid"/>
              <a:miter/>
            </a:ln>
          </p:spPr>
          <p:txBody>
            <a:bodyPr rtlCol="0" anchor="ctr"/>
            <a:lstStyle/>
            <a:p>
              <a:endParaRPr lang="fr-FR" dirty="0"/>
            </a:p>
          </p:txBody>
        </p:sp>
        <p:sp>
          <p:nvSpPr>
            <p:cNvPr id="150" name="Freeform: Shape 149">
              <a:extLst>
                <a:ext uri="{FF2B5EF4-FFF2-40B4-BE49-F238E27FC236}">
                  <a16:creationId xmlns:a16="http://schemas.microsoft.com/office/drawing/2014/main" id="{F111D7CA-E466-0729-E693-4C29EFB4176B}"/>
                </a:ext>
              </a:extLst>
            </p:cNvPr>
            <p:cNvSpPr/>
            <p:nvPr/>
          </p:nvSpPr>
          <p:spPr>
            <a:xfrm flipV="1">
              <a:off x="8239262" y="10240789"/>
              <a:ext cx="315729" cy="271370"/>
            </a:xfrm>
            <a:custGeom>
              <a:avLst/>
              <a:gdLst>
                <a:gd name="connsiteX0" fmla="*/ 312150 w 315729"/>
                <a:gd name="connsiteY0" fmla="*/ -930 h 271370"/>
                <a:gd name="connsiteX1" fmla="*/ 306677 w 315729"/>
                <a:gd name="connsiteY1" fmla="*/ 16989 h 271370"/>
                <a:gd name="connsiteX2" fmla="*/ 293202 w 315729"/>
                <a:gd name="connsiteY2" fmla="*/ 66049 h 271370"/>
                <a:gd name="connsiteX3" fmla="*/ 267167 w 315729"/>
                <a:gd name="connsiteY3" fmla="*/ 136471 h 271370"/>
                <a:gd name="connsiteX4" fmla="*/ 215719 w 315729"/>
                <a:gd name="connsiteY4" fmla="*/ 211490 h 271370"/>
                <a:gd name="connsiteX5" fmla="*/ 138770 w 315729"/>
                <a:gd name="connsiteY5" fmla="*/ 258010 h 271370"/>
                <a:gd name="connsiteX6" fmla="*/ 64830 w 315729"/>
                <a:gd name="connsiteY6" fmla="*/ 264500 h 271370"/>
                <a:gd name="connsiteX7" fmla="*/ -3483 w 315729"/>
                <a:gd name="connsiteY7" fmla="*/ 252879 h 271370"/>
                <a:gd name="connsiteX8" fmla="*/ 962 w 315729"/>
                <a:gd name="connsiteY8" fmla="*/ 254898 h 271370"/>
                <a:gd name="connsiteX9" fmla="*/ 14170 w 315729"/>
                <a:gd name="connsiteY9" fmla="*/ 259242 h 271370"/>
                <a:gd name="connsiteX10" fmla="*/ 64424 w 315729"/>
                <a:gd name="connsiteY10" fmla="*/ 269148 h 271370"/>
                <a:gd name="connsiteX11" fmla="*/ 140408 w 315729"/>
                <a:gd name="connsiteY11" fmla="*/ 263877 h 271370"/>
                <a:gd name="connsiteX12" fmla="*/ 220393 w 315729"/>
                <a:gd name="connsiteY12" fmla="*/ 216176 h 271370"/>
                <a:gd name="connsiteX13" fmla="*/ 272704 w 315729"/>
                <a:gd name="connsiteY13" fmla="*/ 139036 h 271370"/>
                <a:gd name="connsiteX14" fmla="*/ 297697 w 315729"/>
                <a:gd name="connsiteY14" fmla="*/ 67319 h 271370"/>
                <a:gd name="connsiteX15" fmla="*/ 309191 w 315729"/>
                <a:gd name="connsiteY15" fmla="*/ 17574 h 271370"/>
                <a:gd name="connsiteX16" fmla="*/ 312150 w 315729"/>
                <a:gd name="connsiteY16" fmla="*/ -930 h 27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5729" h="271370">
                  <a:moveTo>
                    <a:pt x="312150" y="-930"/>
                  </a:moveTo>
                  <a:cubicBezTo>
                    <a:pt x="311693" y="-1032"/>
                    <a:pt x="309788" y="5356"/>
                    <a:pt x="306677" y="16989"/>
                  </a:cubicBezTo>
                  <a:cubicBezTo>
                    <a:pt x="303540" y="28610"/>
                    <a:pt x="299235" y="45475"/>
                    <a:pt x="293202" y="66049"/>
                  </a:cubicBezTo>
                  <a:cubicBezTo>
                    <a:pt x="287093" y="86598"/>
                    <a:pt x="279143" y="110919"/>
                    <a:pt x="267167" y="136471"/>
                  </a:cubicBezTo>
                  <a:cubicBezTo>
                    <a:pt x="255128" y="161871"/>
                    <a:pt x="238655" y="188617"/>
                    <a:pt x="215719" y="211490"/>
                  </a:cubicBezTo>
                  <a:cubicBezTo>
                    <a:pt x="192999" y="234566"/>
                    <a:pt x="165707" y="250542"/>
                    <a:pt x="138770" y="258010"/>
                  </a:cubicBezTo>
                  <a:cubicBezTo>
                    <a:pt x="111783" y="265668"/>
                    <a:pt x="86014" y="266036"/>
                    <a:pt x="64830" y="264500"/>
                  </a:cubicBezTo>
                  <a:cubicBezTo>
                    <a:pt x="22209" y="260905"/>
                    <a:pt x="-3140" y="251444"/>
                    <a:pt x="-3483" y="252879"/>
                  </a:cubicBezTo>
                  <a:cubicBezTo>
                    <a:pt x="-3546" y="253108"/>
                    <a:pt x="-2010" y="253781"/>
                    <a:pt x="962" y="254898"/>
                  </a:cubicBezTo>
                  <a:cubicBezTo>
                    <a:pt x="3921" y="256054"/>
                    <a:pt x="8379" y="257527"/>
                    <a:pt x="14170" y="259242"/>
                  </a:cubicBezTo>
                  <a:cubicBezTo>
                    <a:pt x="25752" y="262607"/>
                    <a:pt x="42809" y="266963"/>
                    <a:pt x="64424" y="269148"/>
                  </a:cubicBezTo>
                  <a:cubicBezTo>
                    <a:pt x="85925" y="271307"/>
                    <a:pt x="112354" y="271485"/>
                    <a:pt x="140408" y="263877"/>
                  </a:cubicBezTo>
                  <a:cubicBezTo>
                    <a:pt x="168424" y="256473"/>
                    <a:pt x="197012" y="239950"/>
                    <a:pt x="220393" y="216176"/>
                  </a:cubicBezTo>
                  <a:cubicBezTo>
                    <a:pt x="244053" y="192567"/>
                    <a:pt x="260728" y="165046"/>
                    <a:pt x="272704" y="139036"/>
                  </a:cubicBezTo>
                  <a:cubicBezTo>
                    <a:pt x="284579" y="112900"/>
                    <a:pt x="292135" y="88147"/>
                    <a:pt x="297697" y="67319"/>
                  </a:cubicBezTo>
                  <a:cubicBezTo>
                    <a:pt x="303210" y="46441"/>
                    <a:pt x="306816" y="29385"/>
                    <a:pt x="309191" y="17574"/>
                  </a:cubicBezTo>
                  <a:cubicBezTo>
                    <a:pt x="311528" y="5750"/>
                    <a:pt x="312582" y="-829"/>
                    <a:pt x="312150" y="-930"/>
                  </a:cubicBezTo>
                </a:path>
              </a:pathLst>
            </a:custGeom>
            <a:solidFill>
              <a:srgbClr val="040606"/>
            </a:solidFill>
            <a:ln w="1270" cap="flat">
              <a:noFill/>
              <a:prstDash val="solid"/>
              <a:miter/>
            </a:ln>
          </p:spPr>
          <p:txBody>
            <a:bodyPr rtlCol="0" anchor="ctr"/>
            <a:lstStyle/>
            <a:p>
              <a:endParaRPr lang="fr-FR" dirty="0"/>
            </a:p>
          </p:txBody>
        </p:sp>
      </p:grpSp>
      <p:sp>
        <p:nvSpPr>
          <p:cNvPr id="153" name="Freeform: Shape 152">
            <a:extLst>
              <a:ext uri="{FF2B5EF4-FFF2-40B4-BE49-F238E27FC236}">
                <a16:creationId xmlns:a16="http://schemas.microsoft.com/office/drawing/2014/main" id="{9E2660AB-1C9B-C995-B5D7-003B2818BE00}"/>
              </a:ext>
            </a:extLst>
          </p:cNvPr>
          <p:cNvSpPr/>
          <p:nvPr/>
        </p:nvSpPr>
        <p:spPr>
          <a:xfrm flipV="1">
            <a:off x="8234834" y="1125075"/>
            <a:ext cx="914864" cy="915442"/>
          </a:xfrm>
          <a:custGeom>
            <a:avLst/>
            <a:gdLst>
              <a:gd name="connsiteX0" fmla="*/ 76923 w 914864"/>
              <a:gd name="connsiteY0" fmla="*/ 196861 h 915442"/>
              <a:gd name="connsiteX1" fmla="*/ 73253 w 914864"/>
              <a:gd name="connsiteY1" fmla="*/ 203287 h 915442"/>
              <a:gd name="connsiteX2" fmla="*/ 62102 w 914864"/>
              <a:gd name="connsiteY2" fmla="*/ 221905 h 915442"/>
              <a:gd name="connsiteX3" fmla="*/ 53847 w 914864"/>
              <a:gd name="connsiteY3" fmla="*/ 235571 h 915442"/>
              <a:gd name="connsiteX4" fmla="*/ 45452 w 914864"/>
              <a:gd name="connsiteY4" fmla="*/ 252931 h 915442"/>
              <a:gd name="connsiteX5" fmla="*/ 35788 w 914864"/>
              <a:gd name="connsiteY5" fmla="*/ 273226 h 915442"/>
              <a:gd name="connsiteX6" fmla="*/ 31089 w 914864"/>
              <a:gd name="connsiteY6" fmla="*/ 284707 h 915442"/>
              <a:gd name="connsiteX7" fmla="*/ 26656 w 914864"/>
              <a:gd name="connsiteY7" fmla="*/ 297115 h 915442"/>
              <a:gd name="connsiteX8" fmla="*/ -77 w 914864"/>
              <a:gd name="connsiteY8" fmla="*/ 425550 h 915442"/>
              <a:gd name="connsiteX9" fmla="*/ 22504 w 914864"/>
              <a:gd name="connsiteY9" fmla="*/ 597254 h 915442"/>
              <a:gd name="connsiteX10" fmla="*/ 30466 w 914864"/>
              <a:gd name="connsiteY10" fmla="*/ 620419 h 915442"/>
              <a:gd name="connsiteX11" fmla="*/ 40703 w 914864"/>
              <a:gd name="connsiteY11" fmla="*/ 643291 h 915442"/>
              <a:gd name="connsiteX12" fmla="*/ 45973 w 914864"/>
              <a:gd name="connsiteY12" fmla="*/ 654899 h 915442"/>
              <a:gd name="connsiteX13" fmla="*/ 51752 w 914864"/>
              <a:gd name="connsiteY13" fmla="*/ 666380 h 915442"/>
              <a:gd name="connsiteX14" fmla="*/ 64833 w 914864"/>
              <a:gd name="connsiteY14" fmla="*/ 689049 h 915442"/>
              <a:gd name="connsiteX15" fmla="*/ 71538 w 914864"/>
              <a:gd name="connsiteY15" fmla="*/ 700505 h 915442"/>
              <a:gd name="connsiteX16" fmla="*/ 79349 w 914864"/>
              <a:gd name="connsiteY16" fmla="*/ 711414 h 915442"/>
              <a:gd name="connsiteX17" fmla="*/ 95186 w 914864"/>
              <a:gd name="connsiteY17" fmla="*/ 733537 h 915442"/>
              <a:gd name="connsiteX18" fmla="*/ 113232 w 914864"/>
              <a:gd name="connsiteY18" fmla="*/ 754556 h 915442"/>
              <a:gd name="connsiteX19" fmla="*/ 122491 w 914864"/>
              <a:gd name="connsiteY19" fmla="*/ 765110 h 915442"/>
              <a:gd name="connsiteX20" fmla="*/ 127215 w 914864"/>
              <a:gd name="connsiteY20" fmla="*/ 770367 h 915442"/>
              <a:gd name="connsiteX21" fmla="*/ 132409 w 914864"/>
              <a:gd name="connsiteY21" fmla="*/ 775219 h 915442"/>
              <a:gd name="connsiteX22" fmla="*/ 176059 w 914864"/>
              <a:gd name="connsiteY22" fmla="*/ 813116 h 915442"/>
              <a:gd name="connsiteX23" fmla="*/ 199846 w 914864"/>
              <a:gd name="connsiteY23" fmla="*/ 830769 h 915442"/>
              <a:gd name="connsiteX24" fmla="*/ 225538 w 914864"/>
              <a:gd name="connsiteY24" fmla="*/ 846441 h 915442"/>
              <a:gd name="connsiteX25" fmla="*/ 238607 w 914864"/>
              <a:gd name="connsiteY25" fmla="*/ 854200 h 915442"/>
              <a:gd name="connsiteX26" fmla="*/ 252424 w 914864"/>
              <a:gd name="connsiteY26" fmla="*/ 860830 h 915442"/>
              <a:gd name="connsiteX27" fmla="*/ 280441 w 914864"/>
              <a:gd name="connsiteY27" fmla="*/ 873974 h 915442"/>
              <a:gd name="connsiteX28" fmla="*/ 340448 w 914864"/>
              <a:gd name="connsiteY28" fmla="*/ 893481 h 915442"/>
              <a:gd name="connsiteX29" fmla="*/ 355993 w 914864"/>
              <a:gd name="connsiteY29" fmla="*/ 897418 h 915442"/>
              <a:gd name="connsiteX30" fmla="*/ 363816 w 914864"/>
              <a:gd name="connsiteY30" fmla="*/ 899349 h 915442"/>
              <a:gd name="connsiteX31" fmla="*/ 371804 w 914864"/>
              <a:gd name="connsiteY31" fmla="*/ 900542 h 915442"/>
              <a:gd name="connsiteX32" fmla="*/ 403999 w 914864"/>
              <a:gd name="connsiteY32" fmla="*/ 905419 h 915442"/>
              <a:gd name="connsiteX33" fmla="*/ 436879 w 914864"/>
              <a:gd name="connsiteY33" fmla="*/ 907439 h 915442"/>
              <a:gd name="connsiteX34" fmla="*/ 453465 w 914864"/>
              <a:gd name="connsiteY34" fmla="*/ 908036 h 915442"/>
              <a:gd name="connsiteX35" fmla="*/ 470141 w 914864"/>
              <a:gd name="connsiteY35" fmla="*/ 907312 h 915442"/>
              <a:gd name="connsiteX36" fmla="*/ 537349 w 914864"/>
              <a:gd name="connsiteY36" fmla="*/ 900238 h 915442"/>
              <a:gd name="connsiteX37" fmla="*/ 570737 w 914864"/>
              <a:gd name="connsiteY37" fmla="*/ 892287 h 915442"/>
              <a:gd name="connsiteX38" fmla="*/ 579144 w 914864"/>
              <a:gd name="connsiteY38" fmla="*/ 890294 h 915442"/>
              <a:gd name="connsiteX39" fmla="*/ 587336 w 914864"/>
              <a:gd name="connsiteY39" fmla="*/ 887538 h 915442"/>
              <a:gd name="connsiteX40" fmla="*/ 603770 w 914864"/>
              <a:gd name="connsiteY40" fmla="*/ 881912 h 915442"/>
              <a:gd name="connsiteX41" fmla="*/ 620267 w 914864"/>
              <a:gd name="connsiteY41" fmla="*/ 876286 h 915442"/>
              <a:gd name="connsiteX42" fmla="*/ 636244 w 914864"/>
              <a:gd name="connsiteY42" fmla="*/ 869110 h 915442"/>
              <a:gd name="connsiteX43" fmla="*/ 652246 w 914864"/>
              <a:gd name="connsiteY43" fmla="*/ 861846 h 915442"/>
              <a:gd name="connsiteX44" fmla="*/ 660285 w 914864"/>
              <a:gd name="connsiteY44" fmla="*/ 858201 h 915442"/>
              <a:gd name="connsiteX45" fmla="*/ 667981 w 914864"/>
              <a:gd name="connsiteY45" fmla="*/ 853845 h 915442"/>
              <a:gd name="connsiteX46" fmla="*/ 698753 w 914864"/>
              <a:gd name="connsiteY46" fmla="*/ 836103 h 915442"/>
              <a:gd name="connsiteX47" fmla="*/ 727900 w 914864"/>
              <a:gd name="connsiteY47" fmla="*/ 815313 h 915442"/>
              <a:gd name="connsiteX48" fmla="*/ 828039 w 914864"/>
              <a:gd name="connsiteY48" fmla="*/ 710309 h 915442"/>
              <a:gd name="connsiteX49" fmla="*/ 889558 w 914864"/>
              <a:gd name="connsiteY49" fmla="*/ 578839 h 915442"/>
              <a:gd name="connsiteX50" fmla="*/ 898359 w 914864"/>
              <a:gd name="connsiteY50" fmla="*/ 544130 h 915442"/>
              <a:gd name="connsiteX51" fmla="*/ 903693 w 914864"/>
              <a:gd name="connsiteY51" fmla="*/ 508989 h 915442"/>
              <a:gd name="connsiteX52" fmla="*/ 904988 w 914864"/>
              <a:gd name="connsiteY52" fmla="*/ 500251 h 915442"/>
              <a:gd name="connsiteX53" fmla="*/ 905459 w 914864"/>
              <a:gd name="connsiteY53" fmla="*/ 491437 h 915442"/>
              <a:gd name="connsiteX54" fmla="*/ 906398 w 914864"/>
              <a:gd name="connsiteY54" fmla="*/ 473873 h 915442"/>
              <a:gd name="connsiteX55" fmla="*/ 907287 w 914864"/>
              <a:gd name="connsiteY55" fmla="*/ 456385 h 915442"/>
              <a:gd name="connsiteX56" fmla="*/ 906551 w 914864"/>
              <a:gd name="connsiteY56" fmla="*/ 438948 h 915442"/>
              <a:gd name="connsiteX57" fmla="*/ 905814 w 914864"/>
              <a:gd name="connsiteY57" fmla="*/ 421600 h 915442"/>
              <a:gd name="connsiteX58" fmla="*/ 905408 w 914864"/>
              <a:gd name="connsiteY58" fmla="*/ 412964 h 915442"/>
              <a:gd name="connsiteX59" fmla="*/ 904214 w 914864"/>
              <a:gd name="connsiteY59" fmla="*/ 404417 h 915442"/>
              <a:gd name="connsiteX60" fmla="*/ 899502 w 914864"/>
              <a:gd name="connsiteY60" fmla="*/ 370406 h 915442"/>
              <a:gd name="connsiteX61" fmla="*/ 881684 w 914864"/>
              <a:gd name="connsiteY61" fmla="*/ 305205 h 915442"/>
              <a:gd name="connsiteX62" fmla="*/ 876299 w 914864"/>
              <a:gd name="connsiteY62" fmla="*/ 289393 h 915442"/>
              <a:gd name="connsiteX63" fmla="*/ 869708 w 914864"/>
              <a:gd name="connsiteY63" fmla="*/ 274153 h 915442"/>
              <a:gd name="connsiteX64" fmla="*/ 855903 w 914864"/>
              <a:gd name="connsiteY64" fmla="*/ 244257 h 915442"/>
              <a:gd name="connsiteX65" fmla="*/ 839660 w 914864"/>
              <a:gd name="connsiteY65" fmla="*/ 216025 h 915442"/>
              <a:gd name="connsiteX66" fmla="*/ 835634 w 914864"/>
              <a:gd name="connsiteY66" fmla="*/ 209015 h 915442"/>
              <a:gd name="connsiteX67" fmla="*/ 830999 w 914864"/>
              <a:gd name="connsiteY67" fmla="*/ 202436 h 915442"/>
              <a:gd name="connsiteX68" fmla="*/ 821676 w 914864"/>
              <a:gd name="connsiteY68" fmla="*/ 189368 h 915442"/>
              <a:gd name="connsiteX69" fmla="*/ 781710 w 914864"/>
              <a:gd name="connsiteY69" fmla="*/ 140536 h 915442"/>
              <a:gd name="connsiteX70" fmla="*/ 759269 w 914864"/>
              <a:gd name="connsiteY70" fmla="*/ 119213 h 915442"/>
              <a:gd name="connsiteX71" fmla="*/ 748080 w 914864"/>
              <a:gd name="connsiteY71" fmla="*/ 108748 h 915442"/>
              <a:gd name="connsiteX72" fmla="*/ 736104 w 914864"/>
              <a:gd name="connsiteY72" fmla="*/ 99376 h 915442"/>
              <a:gd name="connsiteX73" fmla="*/ 712164 w 914864"/>
              <a:gd name="connsiteY73" fmla="*/ 81138 h 915442"/>
              <a:gd name="connsiteX74" fmla="*/ 687082 w 914864"/>
              <a:gd name="connsiteY74" fmla="*/ 65391 h 915442"/>
              <a:gd name="connsiteX75" fmla="*/ 635901 w 914864"/>
              <a:gd name="connsiteY75" fmla="*/ 38479 h 915442"/>
              <a:gd name="connsiteX76" fmla="*/ 629500 w 914864"/>
              <a:gd name="connsiteY76" fmla="*/ 35393 h 915442"/>
              <a:gd name="connsiteX77" fmla="*/ 622884 w 914864"/>
              <a:gd name="connsiteY77" fmla="*/ 32917 h 915442"/>
              <a:gd name="connsiteX78" fmla="*/ 609688 w 914864"/>
              <a:gd name="connsiteY78" fmla="*/ 28116 h 915442"/>
              <a:gd name="connsiteX79" fmla="*/ 583539 w 914864"/>
              <a:gd name="connsiteY79" fmla="*/ 18947 h 915442"/>
              <a:gd name="connsiteX80" fmla="*/ 557174 w 914864"/>
              <a:gd name="connsiteY80" fmla="*/ 12216 h 915442"/>
              <a:gd name="connsiteX81" fmla="*/ 544181 w 914864"/>
              <a:gd name="connsiteY81" fmla="*/ 8901 h 915442"/>
              <a:gd name="connsiteX82" fmla="*/ 531062 w 914864"/>
              <a:gd name="connsiteY82" fmla="*/ 6831 h 915442"/>
              <a:gd name="connsiteX83" fmla="*/ 505205 w 914864"/>
              <a:gd name="connsiteY83" fmla="*/ 2881 h 915442"/>
              <a:gd name="connsiteX84" fmla="*/ 492391 w 914864"/>
              <a:gd name="connsiteY84" fmla="*/ 1662 h 915442"/>
              <a:gd name="connsiteX85" fmla="*/ 479666 w 914864"/>
              <a:gd name="connsiteY85" fmla="*/ 964 h 915442"/>
              <a:gd name="connsiteX86" fmla="*/ 454646 w 914864"/>
              <a:gd name="connsiteY86" fmla="*/ -256 h 915442"/>
              <a:gd name="connsiteX87" fmla="*/ 430161 w 914864"/>
              <a:gd name="connsiteY87" fmla="*/ 747 h 915442"/>
              <a:gd name="connsiteX88" fmla="*/ 261987 w 914864"/>
              <a:gd name="connsiteY88" fmla="*/ 42073 h 915442"/>
              <a:gd name="connsiteX89" fmla="*/ 244779 w 914864"/>
              <a:gd name="connsiteY89" fmla="*/ 49909 h 915442"/>
              <a:gd name="connsiteX90" fmla="*/ 228955 w 914864"/>
              <a:gd name="connsiteY90" fmla="*/ 58977 h 915442"/>
              <a:gd name="connsiteX91" fmla="*/ 213715 w 914864"/>
              <a:gd name="connsiteY91" fmla="*/ 67702 h 915442"/>
              <a:gd name="connsiteX92" fmla="*/ 206387 w 914864"/>
              <a:gd name="connsiteY92" fmla="*/ 72007 h 915442"/>
              <a:gd name="connsiteX93" fmla="*/ 199592 w 914864"/>
              <a:gd name="connsiteY93" fmla="*/ 76833 h 915442"/>
              <a:gd name="connsiteX94" fmla="*/ 173850 w 914864"/>
              <a:gd name="connsiteY94" fmla="*/ 95108 h 915442"/>
              <a:gd name="connsiteX95" fmla="*/ 152056 w 914864"/>
              <a:gd name="connsiteY95" fmla="*/ 113625 h 915442"/>
              <a:gd name="connsiteX96" fmla="*/ 142100 w 914864"/>
              <a:gd name="connsiteY96" fmla="*/ 122274 h 915442"/>
              <a:gd name="connsiteX97" fmla="*/ 133121 w 914864"/>
              <a:gd name="connsiteY97" fmla="*/ 130821 h 915442"/>
              <a:gd name="connsiteX98" fmla="*/ 117716 w 914864"/>
              <a:gd name="connsiteY98" fmla="*/ 147191 h 915442"/>
              <a:gd name="connsiteX99" fmla="*/ 104609 w 914864"/>
              <a:gd name="connsiteY99" fmla="*/ 161314 h 915442"/>
              <a:gd name="connsiteX100" fmla="*/ 94868 w 914864"/>
              <a:gd name="connsiteY100" fmla="*/ 173963 h 915442"/>
              <a:gd name="connsiteX101" fmla="*/ 81571 w 914864"/>
              <a:gd name="connsiteY101" fmla="*/ 191108 h 915442"/>
              <a:gd name="connsiteX102" fmla="*/ 76923 w 914864"/>
              <a:gd name="connsiteY102" fmla="*/ 196861 h 915442"/>
              <a:gd name="connsiteX103" fmla="*/ 81216 w 914864"/>
              <a:gd name="connsiteY103" fmla="*/ 190854 h 915442"/>
              <a:gd name="connsiteX104" fmla="*/ 94195 w 914864"/>
              <a:gd name="connsiteY104" fmla="*/ 173442 h 915442"/>
              <a:gd name="connsiteX105" fmla="*/ 103796 w 914864"/>
              <a:gd name="connsiteY105" fmla="*/ 160641 h 915442"/>
              <a:gd name="connsiteX106" fmla="*/ 116776 w 914864"/>
              <a:gd name="connsiteY106" fmla="*/ 146340 h 915442"/>
              <a:gd name="connsiteX107" fmla="*/ 132092 w 914864"/>
              <a:gd name="connsiteY107" fmla="*/ 129792 h 915442"/>
              <a:gd name="connsiteX108" fmla="*/ 141033 w 914864"/>
              <a:gd name="connsiteY108" fmla="*/ 121143 h 915442"/>
              <a:gd name="connsiteX109" fmla="*/ 150964 w 914864"/>
              <a:gd name="connsiteY109" fmla="*/ 112393 h 915442"/>
              <a:gd name="connsiteX110" fmla="*/ 172732 w 914864"/>
              <a:gd name="connsiteY110" fmla="*/ 93661 h 915442"/>
              <a:gd name="connsiteX111" fmla="*/ 198462 w 914864"/>
              <a:gd name="connsiteY111" fmla="*/ 75170 h 915442"/>
              <a:gd name="connsiteX112" fmla="*/ 205269 w 914864"/>
              <a:gd name="connsiteY112" fmla="*/ 70280 h 915442"/>
              <a:gd name="connsiteX113" fmla="*/ 212610 w 914864"/>
              <a:gd name="connsiteY113" fmla="*/ 65911 h 915442"/>
              <a:gd name="connsiteX114" fmla="*/ 227863 w 914864"/>
              <a:gd name="connsiteY114" fmla="*/ 57072 h 915442"/>
              <a:gd name="connsiteX115" fmla="*/ 243738 w 914864"/>
              <a:gd name="connsiteY115" fmla="*/ 47890 h 915442"/>
              <a:gd name="connsiteX116" fmla="*/ 260997 w 914864"/>
              <a:gd name="connsiteY116" fmla="*/ 39940 h 915442"/>
              <a:gd name="connsiteX117" fmla="*/ 430008 w 914864"/>
              <a:gd name="connsiteY117" fmla="*/ -2237 h 915442"/>
              <a:gd name="connsiteX118" fmla="*/ 454659 w 914864"/>
              <a:gd name="connsiteY118" fmla="*/ -3329 h 915442"/>
              <a:gd name="connsiteX119" fmla="*/ 479856 w 914864"/>
              <a:gd name="connsiteY119" fmla="*/ -2161 h 915442"/>
              <a:gd name="connsiteX120" fmla="*/ 492670 w 914864"/>
              <a:gd name="connsiteY120" fmla="*/ -1488 h 915442"/>
              <a:gd name="connsiteX121" fmla="*/ 505573 w 914864"/>
              <a:gd name="connsiteY121" fmla="*/ -306 h 915442"/>
              <a:gd name="connsiteX122" fmla="*/ 531621 w 914864"/>
              <a:gd name="connsiteY122" fmla="*/ 3618 h 915442"/>
              <a:gd name="connsiteX123" fmla="*/ 544829 w 914864"/>
              <a:gd name="connsiteY123" fmla="*/ 5675 h 915442"/>
              <a:gd name="connsiteX124" fmla="*/ 557936 w 914864"/>
              <a:gd name="connsiteY124" fmla="*/ 8977 h 915442"/>
              <a:gd name="connsiteX125" fmla="*/ 584517 w 914864"/>
              <a:gd name="connsiteY125" fmla="*/ 15695 h 915442"/>
              <a:gd name="connsiteX126" fmla="*/ 610882 w 914864"/>
              <a:gd name="connsiteY126" fmla="*/ 24890 h 915442"/>
              <a:gd name="connsiteX127" fmla="*/ 624179 w 914864"/>
              <a:gd name="connsiteY127" fmla="*/ 29691 h 915442"/>
              <a:gd name="connsiteX128" fmla="*/ 630859 w 914864"/>
              <a:gd name="connsiteY128" fmla="*/ 32180 h 915442"/>
              <a:gd name="connsiteX129" fmla="*/ 637323 w 914864"/>
              <a:gd name="connsiteY129" fmla="*/ 35266 h 915442"/>
              <a:gd name="connsiteX130" fmla="*/ 688936 w 914864"/>
              <a:gd name="connsiteY130" fmla="*/ 62292 h 915442"/>
              <a:gd name="connsiteX131" fmla="*/ 714247 w 914864"/>
              <a:gd name="connsiteY131" fmla="*/ 78129 h 915442"/>
              <a:gd name="connsiteX132" fmla="*/ 738428 w 914864"/>
              <a:gd name="connsiteY132" fmla="*/ 96467 h 915442"/>
              <a:gd name="connsiteX133" fmla="*/ 750519 w 914864"/>
              <a:gd name="connsiteY133" fmla="*/ 105891 h 915442"/>
              <a:gd name="connsiteX134" fmla="*/ 761809 w 914864"/>
              <a:gd name="connsiteY134" fmla="*/ 116432 h 915442"/>
              <a:gd name="connsiteX135" fmla="*/ 784466 w 914864"/>
              <a:gd name="connsiteY135" fmla="*/ 137895 h 915442"/>
              <a:gd name="connsiteX136" fmla="*/ 824839 w 914864"/>
              <a:gd name="connsiteY136" fmla="*/ 187095 h 915442"/>
              <a:gd name="connsiteX137" fmla="*/ 834249 w 914864"/>
              <a:gd name="connsiteY137" fmla="*/ 200252 h 915442"/>
              <a:gd name="connsiteX138" fmla="*/ 838936 w 914864"/>
              <a:gd name="connsiteY138" fmla="*/ 206907 h 915442"/>
              <a:gd name="connsiteX139" fmla="*/ 843013 w 914864"/>
              <a:gd name="connsiteY139" fmla="*/ 213968 h 915442"/>
              <a:gd name="connsiteX140" fmla="*/ 859421 w 914864"/>
              <a:gd name="connsiteY140" fmla="*/ 242428 h 915442"/>
              <a:gd name="connsiteX141" fmla="*/ 873378 w 914864"/>
              <a:gd name="connsiteY141" fmla="*/ 272566 h 915442"/>
              <a:gd name="connsiteX142" fmla="*/ 880046 w 914864"/>
              <a:gd name="connsiteY142" fmla="*/ 287933 h 915442"/>
              <a:gd name="connsiteX143" fmla="*/ 885507 w 914864"/>
              <a:gd name="connsiteY143" fmla="*/ 303884 h 915442"/>
              <a:gd name="connsiteX144" fmla="*/ 903528 w 914864"/>
              <a:gd name="connsiteY144" fmla="*/ 369657 h 915442"/>
              <a:gd name="connsiteX145" fmla="*/ 908316 w 914864"/>
              <a:gd name="connsiteY145" fmla="*/ 403960 h 915442"/>
              <a:gd name="connsiteX146" fmla="*/ 909522 w 914864"/>
              <a:gd name="connsiteY146" fmla="*/ 412583 h 915442"/>
              <a:gd name="connsiteX147" fmla="*/ 909929 w 914864"/>
              <a:gd name="connsiteY147" fmla="*/ 421308 h 915442"/>
              <a:gd name="connsiteX148" fmla="*/ 910691 w 914864"/>
              <a:gd name="connsiteY148" fmla="*/ 438809 h 915442"/>
              <a:gd name="connsiteX149" fmla="*/ 911440 w 914864"/>
              <a:gd name="connsiteY149" fmla="*/ 456398 h 915442"/>
              <a:gd name="connsiteX150" fmla="*/ 910564 w 914864"/>
              <a:gd name="connsiteY150" fmla="*/ 474051 h 915442"/>
              <a:gd name="connsiteX151" fmla="*/ 909611 w 914864"/>
              <a:gd name="connsiteY151" fmla="*/ 491780 h 915442"/>
              <a:gd name="connsiteX152" fmla="*/ 909141 w 914864"/>
              <a:gd name="connsiteY152" fmla="*/ 500670 h 915442"/>
              <a:gd name="connsiteX153" fmla="*/ 907846 w 914864"/>
              <a:gd name="connsiteY153" fmla="*/ 509497 h 915442"/>
              <a:gd name="connsiteX154" fmla="*/ 902474 w 914864"/>
              <a:gd name="connsiteY154" fmla="*/ 544955 h 915442"/>
              <a:gd name="connsiteX155" fmla="*/ 893596 w 914864"/>
              <a:gd name="connsiteY155" fmla="*/ 579995 h 915442"/>
              <a:gd name="connsiteX156" fmla="*/ 831544 w 914864"/>
              <a:gd name="connsiteY156" fmla="*/ 712697 h 915442"/>
              <a:gd name="connsiteX157" fmla="*/ 730452 w 914864"/>
              <a:gd name="connsiteY157" fmla="*/ 818666 h 915442"/>
              <a:gd name="connsiteX158" fmla="*/ 701026 w 914864"/>
              <a:gd name="connsiteY158" fmla="*/ 839646 h 915442"/>
              <a:gd name="connsiteX159" fmla="*/ 669950 w 914864"/>
              <a:gd name="connsiteY159" fmla="*/ 857528 h 915442"/>
              <a:gd name="connsiteX160" fmla="*/ 662190 w 914864"/>
              <a:gd name="connsiteY160" fmla="*/ 861922 h 915442"/>
              <a:gd name="connsiteX161" fmla="*/ 654087 w 914864"/>
              <a:gd name="connsiteY161" fmla="*/ 865605 h 915442"/>
              <a:gd name="connsiteX162" fmla="*/ 637907 w 914864"/>
              <a:gd name="connsiteY162" fmla="*/ 872920 h 915442"/>
              <a:gd name="connsiteX163" fmla="*/ 621791 w 914864"/>
              <a:gd name="connsiteY163" fmla="*/ 880134 h 915442"/>
              <a:gd name="connsiteX164" fmla="*/ 605129 w 914864"/>
              <a:gd name="connsiteY164" fmla="*/ 885823 h 915442"/>
              <a:gd name="connsiteX165" fmla="*/ 588555 w 914864"/>
              <a:gd name="connsiteY165" fmla="*/ 891487 h 915442"/>
              <a:gd name="connsiteX166" fmla="*/ 580275 w 914864"/>
              <a:gd name="connsiteY166" fmla="*/ 894256 h 915442"/>
              <a:gd name="connsiteX167" fmla="*/ 571804 w 914864"/>
              <a:gd name="connsiteY167" fmla="*/ 896263 h 915442"/>
              <a:gd name="connsiteX168" fmla="*/ 538111 w 914864"/>
              <a:gd name="connsiteY168" fmla="*/ 904276 h 915442"/>
              <a:gd name="connsiteX169" fmla="*/ 470293 w 914864"/>
              <a:gd name="connsiteY169" fmla="*/ 911350 h 915442"/>
              <a:gd name="connsiteX170" fmla="*/ 453465 w 914864"/>
              <a:gd name="connsiteY170" fmla="*/ 912049 h 915442"/>
              <a:gd name="connsiteX171" fmla="*/ 436740 w 914864"/>
              <a:gd name="connsiteY171" fmla="*/ 911439 h 915442"/>
              <a:gd name="connsiteX172" fmla="*/ 403580 w 914864"/>
              <a:gd name="connsiteY172" fmla="*/ 909369 h 915442"/>
              <a:gd name="connsiteX173" fmla="*/ 371106 w 914864"/>
              <a:gd name="connsiteY173" fmla="*/ 904416 h 915442"/>
              <a:gd name="connsiteX174" fmla="*/ 363041 w 914864"/>
              <a:gd name="connsiteY174" fmla="*/ 903184 h 915442"/>
              <a:gd name="connsiteX175" fmla="*/ 355155 w 914864"/>
              <a:gd name="connsiteY175" fmla="*/ 901241 h 915442"/>
              <a:gd name="connsiteX176" fmla="*/ 339470 w 914864"/>
              <a:gd name="connsiteY176" fmla="*/ 897253 h 915442"/>
              <a:gd name="connsiteX177" fmla="*/ 278993 w 914864"/>
              <a:gd name="connsiteY177" fmla="*/ 877492 h 915442"/>
              <a:gd name="connsiteX178" fmla="*/ 250748 w 914864"/>
              <a:gd name="connsiteY178" fmla="*/ 864195 h 915442"/>
              <a:gd name="connsiteX179" fmla="*/ 236829 w 914864"/>
              <a:gd name="connsiteY179" fmla="*/ 857502 h 915442"/>
              <a:gd name="connsiteX180" fmla="*/ 223659 w 914864"/>
              <a:gd name="connsiteY180" fmla="*/ 849666 h 915442"/>
              <a:gd name="connsiteX181" fmla="*/ 197802 w 914864"/>
              <a:gd name="connsiteY181" fmla="*/ 833817 h 915442"/>
              <a:gd name="connsiteX182" fmla="*/ 173850 w 914864"/>
              <a:gd name="connsiteY182" fmla="*/ 815973 h 915442"/>
              <a:gd name="connsiteX183" fmla="*/ 129920 w 914864"/>
              <a:gd name="connsiteY183" fmla="*/ 777695 h 915442"/>
              <a:gd name="connsiteX184" fmla="*/ 124701 w 914864"/>
              <a:gd name="connsiteY184" fmla="*/ 772806 h 915442"/>
              <a:gd name="connsiteX185" fmla="*/ 119964 w 914864"/>
              <a:gd name="connsiteY185" fmla="*/ 767497 h 915442"/>
              <a:gd name="connsiteX186" fmla="*/ 110642 w 914864"/>
              <a:gd name="connsiteY186" fmla="*/ 756842 h 915442"/>
              <a:gd name="connsiteX187" fmla="*/ 92506 w 914864"/>
              <a:gd name="connsiteY187" fmla="*/ 735620 h 915442"/>
              <a:gd name="connsiteX188" fmla="*/ 76606 w 914864"/>
              <a:gd name="connsiteY188" fmla="*/ 713294 h 915442"/>
              <a:gd name="connsiteX189" fmla="*/ 68757 w 914864"/>
              <a:gd name="connsiteY189" fmla="*/ 702296 h 915442"/>
              <a:gd name="connsiteX190" fmla="*/ 62051 w 914864"/>
              <a:gd name="connsiteY190" fmla="*/ 690726 h 915442"/>
              <a:gd name="connsiteX191" fmla="*/ 48932 w 914864"/>
              <a:gd name="connsiteY191" fmla="*/ 667879 h 915442"/>
              <a:gd name="connsiteX192" fmla="*/ 43129 w 914864"/>
              <a:gd name="connsiteY192" fmla="*/ 656296 h 915442"/>
              <a:gd name="connsiteX193" fmla="*/ 37845 w 914864"/>
              <a:gd name="connsiteY193" fmla="*/ 644599 h 915442"/>
              <a:gd name="connsiteX194" fmla="*/ 27622 w 914864"/>
              <a:gd name="connsiteY194" fmla="*/ 621536 h 915442"/>
              <a:gd name="connsiteX195" fmla="*/ 19671 w 914864"/>
              <a:gd name="connsiteY195" fmla="*/ 598194 h 915442"/>
              <a:gd name="connsiteX196" fmla="*/ -2427 w 914864"/>
              <a:gd name="connsiteY196" fmla="*/ 425397 h 915442"/>
              <a:gd name="connsiteX197" fmla="*/ 25107 w 914864"/>
              <a:gd name="connsiteY197" fmla="*/ 296543 h 915442"/>
              <a:gd name="connsiteX198" fmla="*/ 29654 w 914864"/>
              <a:gd name="connsiteY198" fmla="*/ 284123 h 915442"/>
              <a:gd name="connsiteX199" fmla="*/ 34467 w 914864"/>
              <a:gd name="connsiteY199" fmla="*/ 272642 h 915442"/>
              <a:gd name="connsiteX200" fmla="*/ 44322 w 914864"/>
              <a:gd name="connsiteY200" fmla="*/ 252360 h 915442"/>
              <a:gd name="connsiteX201" fmla="*/ 52920 w 914864"/>
              <a:gd name="connsiteY201" fmla="*/ 235075 h 915442"/>
              <a:gd name="connsiteX202" fmla="*/ 61366 w 914864"/>
              <a:gd name="connsiteY202" fmla="*/ 221473 h 915442"/>
              <a:gd name="connsiteX203" fmla="*/ 72885 w 914864"/>
              <a:gd name="connsiteY203" fmla="*/ 203046 h 915442"/>
              <a:gd name="connsiteX204" fmla="*/ 76923 w 914864"/>
              <a:gd name="connsiteY204" fmla="*/ 196861 h 91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Lst>
            <a:rect l="l" t="t" r="r" b="b"/>
            <a:pathLst>
              <a:path w="914864" h="915442">
                <a:moveTo>
                  <a:pt x="76923" y="196861"/>
                </a:moveTo>
                <a:cubicBezTo>
                  <a:pt x="76923" y="196861"/>
                  <a:pt x="75729" y="199084"/>
                  <a:pt x="73253" y="203287"/>
                </a:cubicBezTo>
                <a:cubicBezTo>
                  <a:pt x="70675" y="207580"/>
                  <a:pt x="66954" y="213790"/>
                  <a:pt x="62102" y="221905"/>
                </a:cubicBezTo>
                <a:cubicBezTo>
                  <a:pt x="59639" y="225995"/>
                  <a:pt x="56882" y="230554"/>
                  <a:pt x="53847" y="235571"/>
                </a:cubicBezTo>
                <a:cubicBezTo>
                  <a:pt x="51053" y="240739"/>
                  <a:pt x="48501" y="246658"/>
                  <a:pt x="45452" y="252931"/>
                </a:cubicBezTo>
                <a:cubicBezTo>
                  <a:pt x="42468" y="259218"/>
                  <a:pt x="39242" y="265987"/>
                  <a:pt x="35788" y="273226"/>
                </a:cubicBezTo>
                <a:cubicBezTo>
                  <a:pt x="33934" y="276795"/>
                  <a:pt x="32460" y="280656"/>
                  <a:pt x="31089" y="284707"/>
                </a:cubicBezTo>
                <a:cubicBezTo>
                  <a:pt x="29654" y="288720"/>
                  <a:pt x="28181" y="292860"/>
                  <a:pt x="26656" y="297115"/>
                </a:cubicBezTo>
                <a:cubicBezTo>
                  <a:pt x="13347" y="330732"/>
                  <a:pt x="3416" y="374407"/>
                  <a:pt x="-77" y="425550"/>
                </a:cubicBezTo>
                <a:cubicBezTo>
                  <a:pt x="-3277" y="476642"/>
                  <a:pt x="1993" y="535938"/>
                  <a:pt x="22504" y="597254"/>
                </a:cubicBezTo>
                <a:cubicBezTo>
                  <a:pt x="25132" y="604887"/>
                  <a:pt x="27774" y="612608"/>
                  <a:pt x="30466" y="620419"/>
                </a:cubicBezTo>
                <a:cubicBezTo>
                  <a:pt x="33604" y="628051"/>
                  <a:pt x="37274" y="635582"/>
                  <a:pt x="40703" y="643291"/>
                </a:cubicBezTo>
                <a:cubicBezTo>
                  <a:pt x="42455" y="647139"/>
                  <a:pt x="44208" y="651013"/>
                  <a:pt x="45973" y="654899"/>
                </a:cubicBezTo>
                <a:cubicBezTo>
                  <a:pt x="47713" y="658811"/>
                  <a:pt x="49453" y="662722"/>
                  <a:pt x="51752" y="666380"/>
                </a:cubicBezTo>
                <a:cubicBezTo>
                  <a:pt x="56082" y="673860"/>
                  <a:pt x="60438" y="681417"/>
                  <a:pt x="64833" y="689049"/>
                </a:cubicBezTo>
                <a:cubicBezTo>
                  <a:pt x="67055" y="692847"/>
                  <a:pt x="69201" y="696720"/>
                  <a:pt x="71538" y="700505"/>
                </a:cubicBezTo>
                <a:cubicBezTo>
                  <a:pt x="74129" y="704124"/>
                  <a:pt x="76733" y="707757"/>
                  <a:pt x="79349" y="711414"/>
                </a:cubicBezTo>
                <a:cubicBezTo>
                  <a:pt x="84568" y="718717"/>
                  <a:pt x="89852" y="726083"/>
                  <a:pt x="95186" y="733537"/>
                </a:cubicBezTo>
                <a:cubicBezTo>
                  <a:pt x="100736" y="740802"/>
                  <a:pt x="107187" y="747469"/>
                  <a:pt x="113232" y="754556"/>
                </a:cubicBezTo>
                <a:cubicBezTo>
                  <a:pt x="116306" y="758061"/>
                  <a:pt x="119392" y="761579"/>
                  <a:pt x="122491" y="765110"/>
                </a:cubicBezTo>
                <a:cubicBezTo>
                  <a:pt x="124066" y="766862"/>
                  <a:pt x="125551" y="768704"/>
                  <a:pt x="127215" y="770367"/>
                </a:cubicBezTo>
                <a:lnTo>
                  <a:pt x="132409" y="775219"/>
                </a:lnTo>
                <a:cubicBezTo>
                  <a:pt x="146405" y="788008"/>
                  <a:pt x="159892" y="801927"/>
                  <a:pt x="176059" y="813116"/>
                </a:cubicBezTo>
                <a:cubicBezTo>
                  <a:pt x="183946" y="818920"/>
                  <a:pt x="191553" y="825282"/>
                  <a:pt x="199846" y="830769"/>
                </a:cubicBezTo>
                <a:cubicBezTo>
                  <a:pt x="208343" y="835950"/>
                  <a:pt x="216902" y="841183"/>
                  <a:pt x="225538" y="846441"/>
                </a:cubicBezTo>
                <a:cubicBezTo>
                  <a:pt x="229894" y="849006"/>
                  <a:pt x="234086" y="851902"/>
                  <a:pt x="238607" y="854200"/>
                </a:cubicBezTo>
                <a:cubicBezTo>
                  <a:pt x="243191" y="856397"/>
                  <a:pt x="247814" y="858607"/>
                  <a:pt x="252424" y="860830"/>
                </a:cubicBezTo>
                <a:cubicBezTo>
                  <a:pt x="261708" y="865148"/>
                  <a:pt x="270865" y="869974"/>
                  <a:pt x="280441" y="873974"/>
                </a:cubicBezTo>
                <a:cubicBezTo>
                  <a:pt x="300062" y="880781"/>
                  <a:pt x="319493" y="889151"/>
                  <a:pt x="340448" y="893481"/>
                </a:cubicBezTo>
                <a:cubicBezTo>
                  <a:pt x="345617" y="894789"/>
                  <a:pt x="350799" y="896097"/>
                  <a:pt x="355993" y="897418"/>
                </a:cubicBezTo>
                <a:cubicBezTo>
                  <a:pt x="358596" y="898053"/>
                  <a:pt x="361187" y="898803"/>
                  <a:pt x="363816" y="899349"/>
                </a:cubicBezTo>
                <a:lnTo>
                  <a:pt x="371804" y="900542"/>
                </a:lnTo>
                <a:cubicBezTo>
                  <a:pt x="382485" y="902168"/>
                  <a:pt x="393217" y="903781"/>
                  <a:pt x="403999" y="905419"/>
                </a:cubicBezTo>
                <a:cubicBezTo>
                  <a:pt x="414857" y="906537"/>
                  <a:pt x="425868" y="906727"/>
                  <a:pt x="436879" y="907439"/>
                </a:cubicBezTo>
                <a:cubicBezTo>
                  <a:pt x="442391" y="907604"/>
                  <a:pt x="447916" y="908302"/>
                  <a:pt x="453465" y="908036"/>
                </a:cubicBezTo>
                <a:lnTo>
                  <a:pt x="470141" y="907312"/>
                </a:lnTo>
                <a:cubicBezTo>
                  <a:pt x="492531" y="907261"/>
                  <a:pt x="514781" y="903311"/>
                  <a:pt x="537349" y="900238"/>
                </a:cubicBezTo>
                <a:cubicBezTo>
                  <a:pt x="548436" y="897609"/>
                  <a:pt x="559561" y="894955"/>
                  <a:pt x="570737" y="892287"/>
                </a:cubicBezTo>
                <a:lnTo>
                  <a:pt x="579144" y="890294"/>
                </a:lnTo>
                <a:cubicBezTo>
                  <a:pt x="581888" y="889455"/>
                  <a:pt x="584593" y="888439"/>
                  <a:pt x="587336" y="887538"/>
                </a:cubicBezTo>
                <a:lnTo>
                  <a:pt x="603770" y="881912"/>
                </a:lnTo>
                <a:lnTo>
                  <a:pt x="620267" y="876286"/>
                </a:lnTo>
                <a:lnTo>
                  <a:pt x="636244" y="869110"/>
                </a:lnTo>
                <a:lnTo>
                  <a:pt x="652246" y="861846"/>
                </a:lnTo>
                <a:lnTo>
                  <a:pt x="660285" y="858201"/>
                </a:lnTo>
                <a:cubicBezTo>
                  <a:pt x="662889" y="856829"/>
                  <a:pt x="665403" y="855292"/>
                  <a:pt x="667981" y="853845"/>
                </a:cubicBezTo>
                <a:cubicBezTo>
                  <a:pt x="678192" y="847952"/>
                  <a:pt x="688467" y="842046"/>
                  <a:pt x="698753" y="836103"/>
                </a:cubicBezTo>
                <a:cubicBezTo>
                  <a:pt x="708431" y="829207"/>
                  <a:pt x="718159" y="822272"/>
                  <a:pt x="727900" y="815313"/>
                </a:cubicBezTo>
                <a:cubicBezTo>
                  <a:pt x="765835" y="786052"/>
                  <a:pt x="799718" y="750594"/>
                  <a:pt x="828039" y="710309"/>
                </a:cubicBezTo>
                <a:cubicBezTo>
                  <a:pt x="855306" y="669276"/>
                  <a:pt x="876058" y="624813"/>
                  <a:pt x="889558" y="578839"/>
                </a:cubicBezTo>
                <a:cubicBezTo>
                  <a:pt x="892492" y="567231"/>
                  <a:pt x="895438" y="555661"/>
                  <a:pt x="898359" y="544130"/>
                </a:cubicBezTo>
                <a:cubicBezTo>
                  <a:pt x="900150" y="532370"/>
                  <a:pt x="901941" y="520660"/>
                  <a:pt x="903693" y="508989"/>
                </a:cubicBezTo>
                <a:lnTo>
                  <a:pt x="904988" y="500251"/>
                </a:lnTo>
                <a:lnTo>
                  <a:pt x="905459" y="491437"/>
                </a:lnTo>
                <a:lnTo>
                  <a:pt x="906398" y="473873"/>
                </a:lnTo>
                <a:lnTo>
                  <a:pt x="907287" y="456385"/>
                </a:lnTo>
                <a:lnTo>
                  <a:pt x="906551" y="438948"/>
                </a:lnTo>
                <a:lnTo>
                  <a:pt x="905814" y="421600"/>
                </a:lnTo>
                <a:lnTo>
                  <a:pt x="905408" y="412964"/>
                </a:lnTo>
                <a:lnTo>
                  <a:pt x="904214" y="404417"/>
                </a:lnTo>
                <a:cubicBezTo>
                  <a:pt x="902639" y="393025"/>
                  <a:pt x="901064" y="381684"/>
                  <a:pt x="899502" y="370406"/>
                </a:cubicBezTo>
                <a:cubicBezTo>
                  <a:pt x="894168" y="348270"/>
                  <a:pt x="889774" y="326071"/>
                  <a:pt x="881684" y="305205"/>
                </a:cubicBezTo>
                <a:lnTo>
                  <a:pt x="876299" y="289393"/>
                </a:lnTo>
                <a:cubicBezTo>
                  <a:pt x="874534" y="284135"/>
                  <a:pt x="871867" y="279233"/>
                  <a:pt x="869708" y="274153"/>
                </a:cubicBezTo>
                <a:cubicBezTo>
                  <a:pt x="865047" y="264146"/>
                  <a:pt x="860869" y="253973"/>
                  <a:pt x="855903" y="244257"/>
                </a:cubicBezTo>
                <a:cubicBezTo>
                  <a:pt x="850455" y="234796"/>
                  <a:pt x="845032" y="225385"/>
                  <a:pt x="839660" y="216025"/>
                </a:cubicBezTo>
                <a:lnTo>
                  <a:pt x="835634" y="209015"/>
                </a:lnTo>
                <a:cubicBezTo>
                  <a:pt x="834174" y="206767"/>
                  <a:pt x="832535" y="204621"/>
                  <a:pt x="830999" y="202436"/>
                </a:cubicBezTo>
                <a:cubicBezTo>
                  <a:pt x="827874" y="198055"/>
                  <a:pt x="824763" y="193711"/>
                  <a:pt x="821676" y="189368"/>
                </a:cubicBezTo>
                <a:cubicBezTo>
                  <a:pt x="810031" y="171423"/>
                  <a:pt x="795171" y="156348"/>
                  <a:pt x="781710" y="140536"/>
                </a:cubicBezTo>
                <a:cubicBezTo>
                  <a:pt x="774484" y="133069"/>
                  <a:pt x="766673" y="126287"/>
                  <a:pt x="759269" y="119213"/>
                </a:cubicBezTo>
                <a:cubicBezTo>
                  <a:pt x="755522" y="115708"/>
                  <a:pt x="751801" y="112228"/>
                  <a:pt x="748080" y="108748"/>
                </a:cubicBezTo>
                <a:cubicBezTo>
                  <a:pt x="744283" y="105345"/>
                  <a:pt x="740066" y="102500"/>
                  <a:pt x="736104" y="99376"/>
                </a:cubicBezTo>
                <a:cubicBezTo>
                  <a:pt x="728065" y="93254"/>
                  <a:pt x="720089" y="87171"/>
                  <a:pt x="712164" y="81138"/>
                </a:cubicBezTo>
                <a:cubicBezTo>
                  <a:pt x="704036" y="75411"/>
                  <a:pt x="695350" y="70636"/>
                  <a:pt x="687082" y="65391"/>
                </a:cubicBezTo>
                <a:cubicBezTo>
                  <a:pt x="670762" y="54380"/>
                  <a:pt x="652907" y="46874"/>
                  <a:pt x="635901" y="38479"/>
                </a:cubicBezTo>
                <a:lnTo>
                  <a:pt x="629500" y="35393"/>
                </a:lnTo>
                <a:cubicBezTo>
                  <a:pt x="627329" y="34466"/>
                  <a:pt x="625093" y="33755"/>
                  <a:pt x="622884" y="32917"/>
                </a:cubicBezTo>
                <a:cubicBezTo>
                  <a:pt x="618464" y="31316"/>
                  <a:pt x="614069" y="29716"/>
                  <a:pt x="609688" y="28116"/>
                </a:cubicBezTo>
                <a:cubicBezTo>
                  <a:pt x="600874" y="25068"/>
                  <a:pt x="592340" y="21474"/>
                  <a:pt x="583539" y="18947"/>
                </a:cubicBezTo>
                <a:cubicBezTo>
                  <a:pt x="574674" y="16686"/>
                  <a:pt x="565886" y="14438"/>
                  <a:pt x="557174" y="12216"/>
                </a:cubicBezTo>
                <a:cubicBezTo>
                  <a:pt x="552817" y="11111"/>
                  <a:pt x="548487" y="10006"/>
                  <a:pt x="544181" y="8901"/>
                </a:cubicBezTo>
                <a:cubicBezTo>
                  <a:pt x="539787" y="8215"/>
                  <a:pt x="535418" y="7517"/>
                  <a:pt x="531062" y="6831"/>
                </a:cubicBezTo>
                <a:cubicBezTo>
                  <a:pt x="522363" y="5510"/>
                  <a:pt x="513739" y="4189"/>
                  <a:pt x="505205" y="2881"/>
                </a:cubicBezTo>
                <a:cubicBezTo>
                  <a:pt x="500951" y="2056"/>
                  <a:pt x="496658" y="1865"/>
                  <a:pt x="492391" y="1662"/>
                </a:cubicBezTo>
                <a:cubicBezTo>
                  <a:pt x="488124" y="1433"/>
                  <a:pt x="483894" y="1192"/>
                  <a:pt x="479666" y="964"/>
                </a:cubicBezTo>
                <a:cubicBezTo>
                  <a:pt x="471233" y="570"/>
                  <a:pt x="462901" y="-116"/>
                  <a:pt x="454646" y="-256"/>
                </a:cubicBezTo>
                <a:cubicBezTo>
                  <a:pt x="446379" y="74"/>
                  <a:pt x="438238" y="417"/>
                  <a:pt x="430161" y="747"/>
                </a:cubicBezTo>
                <a:cubicBezTo>
                  <a:pt x="365594" y="3910"/>
                  <a:pt x="308431" y="20534"/>
                  <a:pt x="261987" y="42073"/>
                </a:cubicBezTo>
                <a:cubicBezTo>
                  <a:pt x="256158" y="44753"/>
                  <a:pt x="250354" y="47230"/>
                  <a:pt x="244779" y="49909"/>
                </a:cubicBezTo>
                <a:cubicBezTo>
                  <a:pt x="239407" y="52995"/>
                  <a:pt x="234124" y="56018"/>
                  <a:pt x="228955" y="58977"/>
                </a:cubicBezTo>
                <a:cubicBezTo>
                  <a:pt x="223773" y="61949"/>
                  <a:pt x="218706" y="64857"/>
                  <a:pt x="213715" y="67702"/>
                </a:cubicBezTo>
                <a:cubicBezTo>
                  <a:pt x="211264" y="69162"/>
                  <a:pt x="208724" y="70445"/>
                  <a:pt x="206387" y="72007"/>
                </a:cubicBezTo>
                <a:cubicBezTo>
                  <a:pt x="204088" y="73633"/>
                  <a:pt x="201840" y="75246"/>
                  <a:pt x="199592" y="76833"/>
                </a:cubicBezTo>
                <a:cubicBezTo>
                  <a:pt x="190626" y="83209"/>
                  <a:pt x="182041" y="89305"/>
                  <a:pt x="173850" y="95108"/>
                </a:cubicBezTo>
                <a:cubicBezTo>
                  <a:pt x="165848" y="101141"/>
                  <a:pt x="158978" y="107808"/>
                  <a:pt x="152056" y="113625"/>
                </a:cubicBezTo>
                <a:cubicBezTo>
                  <a:pt x="148640" y="116584"/>
                  <a:pt x="145325" y="119480"/>
                  <a:pt x="142100" y="122274"/>
                </a:cubicBezTo>
                <a:cubicBezTo>
                  <a:pt x="138823" y="125004"/>
                  <a:pt x="135762" y="127798"/>
                  <a:pt x="133121" y="130821"/>
                </a:cubicBezTo>
                <a:cubicBezTo>
                  <a:pt x="127634" y="136663"/>
                  <a:pt x="122478" y="142124"/>
                  <a:pt x="117716" y="147191"/>
                </a:cubicBezTo>
                <a:cubicBezTo>
                  <a:pt x="112991" y="152309"/>
                  <a:pt x="108394" y="156831"/>
                  <a:pt x="104609" y="161314"/>
                </a:cubicBezTo>
                <a:cubicBezTo>
                  <a:pt x="101028" y="165962"/>
                  <a:pt x="97776" y="170178"/>
                  <a:pt x="94868" y="173963"/>
                </a:cubicBezTo>
                <a:cubicBezTo>
                  <a:pt x="89077" y="181443"/>
                  <a:pt x="84632" y="187158"/>
                  <a:pt x="81571" y="191108"/>
                </a:cubicBezTo>
                <a:cubicBezTo>
                  <a:pt x="78549" y="194956"/>
                  <a:pt x="76923" y="196861"/>
                  <a:pt x="76923" y="196861"/>
                </a:cubicBezTo>
                <a:cubicBezTo>
                  <a:pt x="76923" y="196861"/>
                  <a:pt x="78320" y="194791"/>
                  <a:pt x="81216" y="190854"/>
                </a:cubicBezTo>
                <a:cubicBezTo>
                  <a:pt x="84213" y="186841"/>
                  <a:pt x="88544" y="181024"/>
                  <a:pt x="94195" y="173442"/>
                </a:cubicBezTo>
                <a:cubicBezTo>
                  <a:pt x="97065" y="169619"/>
                  <a:pt x="100266" y="165352"/>
                  <a:pt x="103796" y="160641"/>
                </a:cubicBezTo>
                <a:cubicBezTo>
                  <a:pt x="107543" y="156107"/>
                  <a:pt x="112089" y="151509"/>
                  <a:pt x="116776" y="146340"/>
                </a:cubicBezTo>
                <a:cubicBezTo>
                  <a:pt x="121526" y="141210"/>
                  <a:pt x="126644" y="135698"/>
                  <a:pt x="132092" y="129792"/>
                </a:cubicBezTo>
                <a:cubicBezTo>
                  <a:pt x="134721" y="126732"/>
                  <a:pt x="137781" y="123912"/>
                  <a:pt x="141033" y="121143"/>
                </a:cubicBezTo>
                <a:cubicBezTo>
                  <a:pt x="144246" y="118311"/>
                  <a:pt x="147561" y="115403"/>
                  <a:pt x="150964" y="112393"/>
                </a:cubicBezTo>
                <a:cubicBezTo>
                  <a:pt x="157860" y="106513"/>
                  <a:pt x="164731" y="99769"/>
                  <a:pt x="172732" y="93661"/>
                </a:cubicBezTo>
                <a:cubicBezTo>
                  <a:pt x="180911" y="87781"/>
                  <a:pt x="189496" y="81609"/>
                  <a:pt x="198462" y="75170"/>
                </a:cubicBezTo>
                <a:cubicBezTo>
                  <a:pt x="200710" y="73557"/>
                  <a:pt x="202971" y="71931"/>
                  <a:pt x="205269" y="70280"/>
                </a:cubicBezTo>
                <a:cubicBezTo>
                  <a:pt x="207606" y="68692"/>
                  <a:pt x="210146" y="67384"/>
                  <a:pt x="212610" y="65911"/>
                </a:cubicBezTo>
                <a:cubicBezTo>
                  <a:pt x="217601" y="63016"/>
                  <a:pt x="222681" y="60082"/>
                  <a:pt x="227863" y="57072"/>
                </a:cubicBezTo>
                <a:cubicBezTo>
                  <a:pt x="233069" y="54062"/>
                  <a:pt x="238353" y="51014"/>
                  <a:pt x="243738" y="47890"/>
                </a:cubicBezTo>
                <a:cubicBezTo>
                  <a:pt x="249326" y="45159"/>
                  <a:pt x="255155" y="42645"/>
                  <a:pt x="260997" y="39940"/>
                </a:cubicBezTo>
                <a:cubicBezTo>
                  <a:pt x="307593" y="18070"/>
                  <a:pt x="365023" y="1128"/>
                  <a:pt x="430008" y="-2237"/>
                </a:cubicBezTo>
                <a:cubicBezTo>
                  <a:pt x="438124" y="-2605"/>
                  <a:pt x="446341" y="-2961"/>
                  <a:pt x="454659" y="-3329"/>
                </a:cubicBezTo>
                <a:cubicBezTo>
                  <a:pt x="462952" y="-3189"/>
                  <a:pt x="471360" y="-2542"/>
                  <a:pt x="479856" y="-2161"/>
                </a:cubicBezTo>
                <a:cubicBezTo>
                  <a:pt x="484098" y="-1945"/>
                  <a:pt x="488378" y="-1716"/>
                  <a:pt x="492670" y="-1488"/>
                </a:cubicBezTo>
                <a:cubicBezTo>
                  <a:pt x="496963" y="-1297"/>
                  <a:pt x="501294" y="-1107"/>
                  <a:pt x="505573" y="-306"/>
                </a:cubicBezTo>
                <a:cubicBezTo>
                  <a:pt x="514159" y="989"/>
                  <a:pt x="522846" y="2297"/>
                  <a:pt x="531621" y="3618"/>
                </a:cubicBezTo>
                <a:cubicBezTo>
                  <a:pt x="536003" y="4303"/>
                  <a:pt x="540435" y="4888"/>
                  <a:pt x="544829" y="5675"/>
                </a:cubicBezTo>
                <a:cubicBezTo>
                  <a:pt x="549185" y="6767"/>
                  <a:pt x="553554" y="7872"/>
                  <a:pt x="557936" y="8977"/>
                </a:cubicBezTo>
                <a:cubicBezTo>
                  <a:pt x="566711" y="11200"/>
                  <a:pt x="575563" y="13435"/>
                  <a:pt x="584517" y="15695"/>
                </a:cubicBezTo>
                <a:cubicBezTo>
                  <a:pt x="593381" y="18223"/>
                  <a:pt x="601992" y="21830"/>
                  <a:pt x="610882" y="24890"/>
                </a:cubicBezTo>
                <a:cubicBezTo>
                  <a:pt x="615289" y="26478"/>
                  <a:pt x="619734" y="28091"/>
                  <a:pt x="624179" y="29691"/>
                </a:cubicBezTo>
                <a:cubicBezTo>
                  <a:pt x="626401" y="30529"/>
                  <a:pt x="628674" y="31253"/>
                  <a:pt x="630859" y="32180"/>
                </a:cubicBezTo>
                <a:lnTo>
                  <a:pt x="637323" y="35266"/>
                </a:lnTo>
                <a:cubicBezTo>
                  <a:pt x="654469" y="43699"/>
                  <a:pt x="672477" y="51230"/>
                  <a:pt x="688936" y="62292"/>
                </a:cubicBezTo>
                <a:cubicBezTo>
                  <a:pt x="697293" y="67550"/>
                  <a:pt x="706056" y="72363"/>
                  <a:pt x="714247" y="78129"/>
                </a:cubicBezTo>
                <a:cubicBezTo>
                  <a:pt x="722248" y="84187"/>
                  <a:pt x="730313" y="90308"/>
                  <a:pt x="738428" y="96467"/>
                </a:cubicBezTo>
                <a:cubicBezTo>
                  <a:pt x="742416" y="99617"/>
                  <a:pt x="746683" y="102475"/>
                  <a:pt x="750519" y="105891"/>
                </a:cubicBezTo>
                <a:cubicBezTo>
                  <a:pt x="754265" y="109396"/>
                  <a:pt x="758024" y="112901"/>
                  <a:pt x="761809" y="116432"/>
                </a:cubicBezTo>
                <a:cubicBezTo>
                  <a:pt x="769276" y="123557"/>
                  <a:pt x="777176" y="130389"/>
                  <a:pt x="784466" y="137895"/>
                </a:cubicBezTo>
                <a:cubicBezTo>
                  <a:pt x="798080" y="153821"/>
                  <a:pt x="813053" y="169010"/>
                  <a:pt x="824839" y="187095"/>
                </a:cubicBezTo>
                <a:cubicBezTo>
                  <a:pt x="827963" y="191464"/>
                  <a:pt x="831100" y="195858"/>
                  <a:pt x="834249" y="200252"/>
                </a:cubicBezTo>
                <a:cubicBezTo>
                  <a:pt x="835799" y="202462"/>
                  <a:pt x="837450" y="204621"/>
                  <a:pt x="838936" y="206907"/>
                </a:cubicBezTo>
                <a:lnTo>
                  <a:pt x="843013" y="213968"/>
                </a:lnTo>
                <a:cubicBezTo>
                  <a:pt x="848448" y="223391"/>
                  <a:pt x="853909" y="232878"/>
                  <a:pt x="859421" y="242428"/>
                </a:cubicBezTo>
                <a:cubicBezTo>
                  <a:pt x="864450" y="252207"/>
                  <a:pt x="868679" y="262482"/>
                  <a:pt x="873378" y="272566"/>
                </a:cubicBezTo>
                <a:cubicBezTo>
                  <a:pt x="875575" y="277684"/>
                  <a:pt x="878255" y="282624"/>
                  <a:pt x="880046" y="287933"/>
                </a:cubicBezTo>
                <a:lnTo>
                  <a:pt x="885507" y="303884"/>
                </a:lnTo>
                <a:cubicBezTo>
                  <a:pt x="893673" y="324940"/>
                  <a:pt x="898143" y="347318"/>
                  <a:pt x="903528" y="369657"/>
                </a:cubicBezTo>
                <a:cubicBezTo>
                  <a:pt x="905116" y="381036"/>
                  <a:pt x="906716" y="392466"/>
                  <a:pt x="908316" y="403960"/>
                </a:cubicBezTo>
                <a:lnTo>
                  <a:pt x="909522" y="412583"/>
                </a:lnTo>
                <a:lnTo>
                  <a:pt x="909929" y="421308"/>
                </a:lnTo>
                <a:lnTo>
                  <a:pt x="910691" y="438809"/>
                </a:lnTo>
                <a:lnTo>
                  <a:pt x="911440" y="456398"/>
                </a:lnTo>
                <a:lnTo>
                  <a:pt x="910564" y="474051"/>
                </a:lnTo>
                <a:lnTo>
                  <a:pt x="909611" y="491780"/>
                </a:lnTo>
                <a:lnTo>
                  <a:pt x="909141" y="500670"/>
                </a:lnTo>
                <a:lnTo>
                  <a:pt x="907846" y="509497"/>
                </a:lnTo>
                <a:cubicBezTo>
                  <a:pt x="906068" y="521270"/>
                  <a:pt x="904277" y="533094"/>
                  <a:pt x="902474" y="544955"/>
                </a:cubicBezTo>
                <a:cubicBezTo>
                  <a:pt x="899528" y="556589"/>
                  <a:pt x="896569" y="568272"/>
                  <a:pt x="893596" y="579995"/>
                </a:cubicBezTo>
                <a:cubicBezTo>
                  <a:pt x="879995" y="626413"/>
                  <a:pt x="859053" y="671295"/>
                  <a:pt x="831544" y="712697"/>
                </a:cubicBezTo>
                <a:cubicBezTo>
                  <a:pt x="802957" y="753350"/>
                  <a:pt x="768743" y="789138"/>
                  <a:pt x="730452" y="818666"/>
                </a:cubicBezTo>
                <a:cubicBezTo>
                  <a:pt x="720597" y="825676"/>
                  <a:pt x="710806" y="832674"/>
                  <a:pt x="701026" y="839646"/>
                </a:cubicBezTo>
                <a:cubicBezTo>
                  <a:pt x="690625" y="845628"/>
                  <a:pt x="680262" y="851597"/>
                  <a:pt x="669950" y="857528"/>
                </a:cubicBezTo>
                <a:cubicBezTo>
                  <a:pt x="667359" y="858988"/>
                  <a:pt x="664819" y="860550"/>
                  <a:pt x="662190" y="861922"/>
                </a:cubicBezTo>
                <a:lnTo>
                  <a:pt x="654087" y="865605"/>
                </a:lnTo>
                <a:lnTo>
                  <a:pt x="637907" y="872920"/>
                </a:lnTo>
                <a:lnTo>
                  <a:pt x="621791" y="880134"/>
                </a:lnTo>
                <a:lnTo>
                  <a:pt x="605129" y="885823"/>
                </a:lnTo>
                <a:lnTo>
                  <a:pt x="588555" y="891487"/>
                </a:lnTo>
                <a:cubicBezTo>
                  <a:pt x="585799" y="892402"/>
                  <a:pt x="583056" y="893405"/>
                  <a:pt x="580275" y="894256"/>
                </a:cubicBezTo>
                <a:lnTo>
                  <a:pt x="571804" y="896263"/>
                </a:lnTo>
                <a:cubicBezTo>
                  <a:pt x="560526" y="898955"/>
                  <a:pt x="549287" y="901622"/>
                  <a:pt x="538111" y="904276"/>
                </a:cubicBezTo>
                <a:cubicBezTo>
                  <a:pt x="515340" y="907350"/>
                  <a:pt x="492886" y="911325"/>
                  <a:pt x="470293" y="911350"/>
                </a:cubicBezTo>
                <a:lnTo>
                  <a:pt x="453465" y="912049"/>
                </a:lnTo>
                <a:cubicBezTo>
                  <a:pt x="447877" y="912328"/>
                  <a:pt x="442289" y="911617"/>
                  <a:pt x="436740" y="911439"/>
                </a:cubicBezTo>
                <a:cubicBezTo>
                  <a:pt x="425627" y="910715"/>
                  <a:pt x="414527" y="910512"/>
                  <a:pt x="403580" y="909369"/>
                </a:cubicBezTo>
                <a:cubicBezTo>
                  <a:pt x="392696" y="907705"/>
                  <a:pt x="381863" y="906054"/>
                  <a:pt x="371106" y="904416"/>
                </a:cubicBezTo>
                <a:lnTo>
                  <a:pt x="363041" y="903184"/>
                </a:lnTo>
                <a:cubicBezTo>
                  <a:pt x="360400" y="902638"/>
                  <a:pt x="357784" y="901889"/>
                  <a:pt x="355155" y="901241"/>
                </a:cubicBezTo>
                <a:cubicBezTo>
                  <a:pt x="349922" y="899907"/>
                  <a:pt x="344690" y="898587"/>
                  <a:pt x="339470" y="897253"/>
                </a:cubicBezTo>
                <a:cubicBezTo>
                  <a:pt x="318350" y="892846"/>
                  <a:pt x="298754" y="884401"/>
                  <a:pt x="278993" y="877492"/>
                </a:cubicBezTo>
                <a:cubicBezTo>
                  <a:pt x="269341" y="873454"/>
                  <a:pt x="260108" y="868577"/>
                  <a:pt x="250748" y="864195"/>
                </a:cubicBezTo>
                <a:cubicBezTo>
                  <a:pt x="246100" y="861960"/>
                  <a:pt x="241464" y="859725"/>
                  <a:pt x="236829" y="857502"/>
                </a:cubicBezTo>
                <a:cubicBezTo>
                  <a:pt x="232270" y="855178"/>
                  <a:pt x="228053" y="852244"/>
                  <a:pt x="223659" y="849666"/>
                </a:cubicBezTo>
                <a:cubicBezTo>
                  <a:pt x="214985" y="844332"/>
                  <a:pt x="206361" y="839049"/>
                  <a:pt x="197802" y="833817"/>
                </a:cubicBezTo>
                <a:cubicBezTo>
                  <a:pt x="189445" y="828267"/>
                  <a:pt x="181787" y="821853"/>
                  <a:pt x="173850" y="815973"/>
                </a:cubicBezTo>
                <a:cubicBezTo>
                  <a:pt x="157581" y="804670"/>
                  <a:pt x="144005" y="790624"/>
                  <a:pt x="129920" y="777695"/>
                </a:cubicBezTo>
                <a:lnTo>
                  <a:pt x="124701" y="772806"/>
                </a:lnTo>
                <a:cubicBezTo>
                  <a:pt x="123037" y="771117"/>
                  <a:pt x="121538" y="769250"/>
                  <a:pt x="119964" y="767497"/>
                </a:cubicBezTo>
                <a:cubicBezTo>
                  <a:pt x="116839" y="763929"/>
                  <a:pt x="113740" y="760373"/>
                  <a:pt x="110642" y="756842"/>
                </a:cubicBezTo>
                <a:cubicBezTo>
                  <a:pt x="104571" y="749679"/>
                  <a:pt x="98094" y="742961"/>
                  <a:pt x="92506" y="735620"/>
                </a:cubicBezTo>
                <a:cubicBezTo>
                  <a:pt x="87159" y="728102"/>
                  <a:pt x="81851" y="720672"/>
                  <a:pt x="76606" y="713294"/>
                </a:cubicBezTo>
                <a:cubicBezTo>
                  <a:pt x="73977" y="709611"/>
                  <a:pt x="71361" y="705940"/>
                  <a:pt x="68757" y="702296"/>
                </a:cubicBezTo>
                <a:cubicBezTo>
                  <a:pt x="66420" y="698486"/>
                  <a:pt x="64274" y="694561"/>
                  <a:pt x="62051" y="690726"/>
                </a:cubicBezTo>
                <a:cubicBezTo>
                  <a:pt x="57632" y="683030"/>
                  <a:pt x="53250" y="675422"/>
                  <a:pt x="48932" y="667879"/>
                </a:cubicBezTo>
                <a:cubicBezTo>
                  <a:pt x="46621" y="664183"/>
                  <a:pt x="44868" y="660233"/>
                  <a:pt x="43129" y="656296"/>
                </a:cubicBezTo>
                <a:cubicBezTo>
                  <a:pt x="41376" y="652372"/>
                  <a:pt x="39611" y="648486"/>
                  <a:pt x="37845" y="644599"/>
                </a:cubicBezTo>
                <a:cubicBezTo>
                  <a:pt x="34416" y="636827"/>
                  <a:pt x="30759" y="629232"/>
                  <a:pt x="27622" y="621536"/>
                </a:cubicBezTo>
                <a:cubicBezTo>
                  <a:pt x="24942" y="613675"/>
                  <a:pt x="22288" y="605890"/>
                  <a:pt x="19671" y="598194"/>
                </a:cubicBezTo>
                <a:cubicBezTo>
                  <a:pt x="-801" y="536421"/>
                  <a:pt x="-5881" y="476756"/>
                  <a:pt x="-2427" y="425397"/>
                </a:cubicBezTo>
                <a:cubicBezTo>
                  <a:pt x="1294" y="374013"/>
                  <a:pt x="11518" y="330198"/>
                  <a:pt x="25107" y="296543"/>
                </a:cubicBezTo>
                <a:cubicBezTo>
                  <a:pt x="26669" y="292289"/>
                  <a:pt x="28181" y="288149"/>
                  <a:pt x="29654" y="284123"/>
                </a:cubicBezTo>
                <a:cubicBezTo>
                  <a:pt x="31051" y="280071"/>
                  <a:pt x="32562" y="276211"/>
                  <a:pt x="34467" y="272642"/>
                </a:cubicBezTo>
                <a:cubicBezTo>
                  <a:pt x="37972" y="265416"/>
                  <a:pt x="41261" y="258646"/>
                  <a:pt x="44322" y="252360"/>
                </a:cubicBezTo>
                <a:cubicBezTo>
                  <a:pt x="47434" y="246112"/>
                  <a:pt x="50063" y="240219"/>
                  <a:pt x="52920" y="235075"/>
                </a:cubicBezTo>
                <a:cubicBezTo>
                  <a:pt x="56032" y="230071"/>
                  <a:pt x="58851" y="225537"/>
                  <a:pt x="61366" y="221473"/>
                </a:cubicBezTo>
                <a:cubicBezTo>
                  <a:pt x="66382" y="213434"/>
                  <a:pt x="70230" y="207300"/>
                  <a:pt x="72885" y="203046"/>
                </a:cubicBezTo>
                <a:cubicBezTo>
                  <a:pt x="75488" y="198918"/>
                  <a:pt x="76923" y="196861"/>
                  <a:pt x="76923" y="196861"/>
                </a:cubicBezTo>
              </a:path>
            </a:pathLst>
          </a:custGeom>
          <a:solidFill>
            <a:srgbClr val="17282F"/>
          </a:solidFill>
          <a:ln w="1270" cap="flat">
            <a:noFill/>
            <a:prstDash val="solid"/>
            <a:miter/>
          </a:ln>
        </p:spPr>
        <p:txBody>
          <a:bodyPr rtlCol="0" anchor="ctr"/>
          <a:lstStyle/>
          <a:p>
            <a:endParaRPr lang="fr-FR" dirty="0"/>
          </a:p>
        </p:txBody>
      </p:sp>
      <p:pic>
        <p:nvPicPr>
          <p:cNvPr id="11268" name="Picture 4" descr="Photo de profil de Omar MESSAOUDI">
            <a:extLst>
              <a:ext uri="{FF2B5EF4-FFF2-40B4-BE49-F238E27FC236}">
                <a16:creationId xmlns:a16="http://schemas.microsoft.com/office/drawing/2014/main" id="{B615A26B-14D9-5371-91DA-0B8E7CFF516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383919" y="2730468"/>
            <a:ext cx="1939394" cy="1939394"/>
          </a:xfrm>
          <a:prstGeom prst="ellipse">
            <a:avLst/>
          </a:prstGeom>
          <a:ln w="63500" cap="rnd">
            <a:solidFill>
              <a:srgbClr val="50C9D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7506F10-802D-87B1-8BB3-4C40B686200D}"/>
              </a:ext>
            </a:extLst>
          </p:cNvPr>
          <p:cNvPicPr>
            <a:picLocks noChangeAspect="1"/>
          </p:cNvPicPr>
          <p:nvPr/>
        </p:nvPicPr>
        <p:blipFill rotWithShape="1">
          <a:blip r:embed="rId22">
            <a:extLst>
              <a:ext uri="{28A0092B-C50C-407E-A947-70E740481C1C}">
                <a14:useLocalDpi xmlns:a14="http://schemas.microsoft.com/office/drawing/2010/main" val="0"/>
              </a:ext>
            </a:extLst>
          </a:blip>
          <a:srcRect l="405" t="25414" r="10070" b="138"/>
          <a:stretch/>
        </p:blipFill>
        <p:spPr>
          <a:xfrm>
            <a:off x="907966" y="2691084"/>
            <a:ext cx="2027781" cy="2007560"/>
          </a:xfrm>
          <a:prstGeom prst="ellipse">
            <a:avLst/>
          </a:prstGeom>
          <a:ln w="63500" cap="rnd">
            <a:solidFill>
              <a:srgbClr val="50C9D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3" name="Picture 32">
            <a:extLst>
              <a:ext uri="{FF2B5EF4-FFF2-40B4-BE49-F238E27FC236}">
                <a16:creationId xmlns:a16="http://schemas.microsoft.com/office/drawing/2014/main" id="{1C1E1901-DAA4-84E1-3B0B-92048DE3027F}"/>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700320" y="2700331"/>
            <a:ext cx="1999668" cy="1999668"/>
          </a:xfrm>
          <a:prstGeom prst="ellipse">
            <a:avLst/>
          </a:prstGeom>
          <a:ln w="63500" cap="rnd">
            <a:solidFill>
              <a:srgbClr val="50C9D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4" name="Picture 6" descr="image profil">
            <a:extLst>
              <a:ext uri="{FF2B5EF4-FFF2-40B4-BE49-F238E27FC236}">
                <a16:creationId xmlns:a16="http://schemas.microsoft.com/office/drawing/2014/main" id="{EBE6771C-DEFE-CF04-8627-CC144FDEDED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636067" y="2723351"/>
            <a:ext cx="1999668" cy="1999668"/>
          </a:xfrm>
          <a:prstGeom prst="ellipse">
            <a:avLst/>
          </a:prstGeom>
          <a:ln w="63500" cap="rnd">
            <a:solidFill>
              <a:srgbClr val="50C9D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7139D0A5-24B8-D7F4-1A03-AE3EDA1BA840}"/>
              </a:ext>
            </a:extLst>
          </p:cNvPr>
          <p:cNvSpPr txBox="1"/>
          <p:nvPr/>
        </p:nvSpPr>
        <p:spPr>
          <a:xfrm>
            <a:off x="839520" y="4902041"/>
            <a:ext cx="2193229" cy="400110"/>
          </a:xfrm>
          <a:prstGeom prst="rect">
            <a:avLst/>
          </a:prstGeom>
          <a:noFill/>
        </p:spPr>
        <p:txBody>
          <a:bodyPr wrap="none" rtlCol="0">
            <a:spAutoFit/>
          </a:bodyPr>
          <a:lstStyle/>
          <a:p>
            <a:r>
              <a:rPr lang="fr-FR" sz="2000" b="1" dirty="0" err="1">
                <a:solidFill>
                  <a:schemeClr val="bg1"/>
                </a:solidFill>
                <a:latin typeface="Rubik" panose="00000500000000000000" pitchFamily="2" charset="-79"/>
                <a:cs typeface="Rubik" panose="00000500000000000000" pitchFamily="2" charset="-79"/>
              </a:rPr>
              <a:t>Bellimam</a:t>
            </a:r>
            <a:r>
              <a:rPr lang="fr-FR" sz="2000" b="1" dirty="0">
                <a:solidFill>
                  <a:schemeClr val="bg1"/>
                </a:solidFill>
                <a:latin typeface="Rubik" panose="00000500000000000000" pitchFamily="2" charset="-79"/>
                <a:cs typeface="Rubik" panose="00000500000000000000" pitchFamily="2" charset="-79"/>
              </a:rPr>
              <a:t> Ahmed</a:t>
            </a:r>
          </a:p>
        </p:txBody>
      </p:sp>
      <p:sp>
        <p:nvSpPr>
          <p:cNvPr id="36" name="TextBox 35">
            <a:extLst>
              <a:ext uri="{FF2B5EF4-FFF2-40B4-BE49-F238E27FC236}">
                <a16:creationId xmlns:a16="http://schemas.microsoft.com/office/drawing/2014/main" id="{BC37EDA2-F23B-2663-D0B4-1EF2FDE70431}"/>
              </a:ext>
            </a:extLst>
          </p:cNvPr>
          <p:cNvSpPr txBox="1"/>
          <p:nvPr/>
        </p:nvSpPr>
        <p:spPr>
          <a:xfrm>
            <a:off x="6476010" y="4910422"/>
            <a:ext cx="2395207" cy="400110"/>
          </a:xfrm>
          <a:prstGeom prst="rect">
            <a:avLst/>
          </a:prstGeom>
          <a:noFill/>
        </p:spPr>
        <p:txBody>
          <a:bodyPr wrap="none" rtlCol="0">
            <a:spAutoFit/>
          </a:bodyPr>
          <a:lstStyle/>
          <a:p>
            <a:r>
              <a:rPr lang="en-US" sz="2000" b="1" dirty="0">
                <a:solidFill>
                  <a:schemeClr val="bg1"/>
                </a:solidFill>
                <a:latin typeface="Rubik" panose="00000500000000000000" pitchFamily="2" charset="-79"/>
                <a:cs typeface="Rubik" panose="00000500000000000000" pitchFamily="2" charset="-79"/>
              </a:rPr>
              <a:t>Kahlaouinate Saad</a:t>
            </a:r>
            <a:endParaRPr lang="fr-FR" sz="2000" b="1" dirty="0">
              <a:solidFill>
                <a:schemeClr val="bg1"/>
              </a:solidFill>
              <a:latin typeface="Rubik" panose="00000500000000000000" pitchFamily="2" charset="-79"/>
              <a:cs typeface="Rubik" panose="00000500000000000000" pitchFamily="2" charset="-79"/>
            </a:endParaRPr>
          </a:p>
        </p:txBody>
      </p:sp>
      <p:sp>
        <p:nvSpPr>
          <p:cNvPr id="37" name="TextBox 36">
            <a:extLst>
              <a:ext uri="{FF2B5EF4-FFF2-40B4-BE49-F238E27FC236}">
                <a16:creationId xmlns:a16="http://schemas.microsoft.com/office/drawing/2014/main" id="{5F603B25-92DB-A1AE-1F3C-F488005E3C70}"/>
              </a:ext>
            </a:extLst>
          </p:cNvPr>
          <p:cNvSpPr txBox="1"/>
          <p:nvPr/>
        </p:nvSpPr>
        <p:spPr>
          <a:xfrm>
            <a:off x="3658679" y="4891514"/>
            <a:ext cx="2007281" cy="400110"/>
          </a:xfrm>
          <a:prstGeom prst="rect">
            <a:avLst/>
          </a:prstGeom>
          <a:noFill/>
        </p:spPr>
        <p:txBody>
          <a:bodyPr wrap="none" rtlCol="0">
            <a:spAutoFit/>
          </a:bodyPr>
          <a:lstStyle/>
          <a:p>
            <a:r>
              <a:rPr lang="en-US" sz="2000" b="1" dirty="0">
                <a:solidFill>
                  <a:schemeClr val="bg1"/>
                </a:solidFill>
                <a:latin typeface="Rubik" panose="00000500000000000000" pitchFamily="2" charset="-79"/>
                <a:cs typeface="Rubik" panose="00000500000000000000" pitchFamily="2" charset="-79"/>
              </a:rPr>
              <a:t>D</a:t>
            </a:r>
            <a:r>
              <a:rPr lang="fr-FR" sz="2000" b="1" dirty="0" err="1">
                <a:solidFill>
                  <a:schemeClr val="bg1"/>
                </a:solidFill>
                <a:latin typeface="Rubik" panose="00000500000000000000" pitchFamily="2" charset="-79"/>
                <a:cs typeface="Rubik" panose="00000500000000000000" pitchFamily="2" charset="-79"/>
              </a:rPr>
              <a:t>ahdouh</a:t>
            </a:r>
            <a:r>
              <a:rPr lang="fr-FR" sz="2000" b="1" dirty="0">
                <a:solidFill>
                  <a:schemeClr val="bg1"/>
                </a:solidFill>
                <a:latin typeface="Rubik" panose="00000500000000000000" pitchFamily="2" charset="-79"/>
                <a:cs typeface="Rubik" panose="00000500000000000000" pitchFamily="2" charset="-79"/>
              </a:rPr>
              <a:t> </a:t>
            </a:r>
            <a:r>
              <a:rPr lang="fr-FR" sz="2000" b="1" dirty="0" err="1">
                <a:solidFill>
                  <a:schemeClr val="bg1"/>
                </a:solidFill>
                <a:latin typeface="Rubik" panose="00000500000000000000" pitchFamily="2" charset="-79"/>
                <a:cs typeface="Rubik" panose="00000500000000000000" pitchFamily="2" charset="-79"/>
              </a:rPr>
              <a:t>Rihab</a:t>
            </a:r>
            <a:endParaRPr lang="fr-FR" sz="2000" b="1" dirty="0">
              <a:solidFill>
                <a:schemeClr val="bg1"/>
              </a:solidFill>
              <a:latin typeface="Rubik" panose="00000500000000000000" pitchFamily="2" charset="-79"/>
              <a:cs typeface="Rubik" panose="00000500000000000000" pitchFamily="2" charset="-79"/>
            </a:endParaRPr>
          </a:p>
        </p:txBody>
      </p:sp>
      <p:sp>
        <p:nvSpPr>
          <p:cNvPr id="38" name="TextBox 37">
            <a:extLst>
              <a:ext uri="{FF2B5EF4-FFF2-40B4-BE49-F238E27FC236}">
                <a16:creationId xmlns:a16="http://schemas.microsoft.com/office/drawing/2014/main" id="{062C9219-FC89-2D77-DE8A-5423441B77A4}"/>
              </a:ext>
            </a:extLst>
          </p:cNvPr>
          <p:cNvSpPr txBox="1"/>
          <p:nvPr/>
        </p:nvSpPr>
        <p:spPr>
          <a:xfrm>
            <a:off x="9383919" y="4902041"/>
            <a:ext cx="2146742" cy="400110"/>
          </a:xfrm>
          <a:prstGeom prst="rect">
            <a:avLst/>
          </a:prstGeom>
          <a:noFill/>
        </p:spPr>
        <p:txBody>
          <a:bodyPr wrap="none" rtlCol="0">
            <a:spAutoFit/>
          </a:bodyPr>
          <a:lstStyle/>
          <a:p>
            <a:r>
              <a:rPr lang="en-US" sz="2000" b="1" dirty="0" err="1">
                <a:solidFill>
                  <a:schemeClr val="bg1"/>
                </a:solidFill>
                <a:latin typeface="Rubik" panose="00000500000000000000" pitchFamily="2" charset="-79"/>
                <a:cs typeface="Rubik" panose="00000500000000000000" pitchFamily="2" charset="-79"/>
              </a:rPr>
              <a:t>Messaoudi</a:t>
            </a:r>
            <a:r>
              <a:rPr lang="en-US" sz="2000" b="1" dirty="0">
                <a:solidFill>
                  <a:schemeClr val="bg1"/>
                </a:solidFill>
                <a:latin typeface="Rubik" panose="00000500000000000000" pitchFamily="2" charset="-79"/>
                <a:cs typeface="Rubik" panose="00000500000000000000" pitchFamily="2" charset="-79"/>
              </a:rPr>
              <a:t> Omar</a:t>
            </a:r>
            <a:endParaRPr lang="fr-FR" sz="2000" b="1" dirty="0">
              <a:solidFill>
                <a:schemeClr val="bg1"/>
              </a:solidFill>
              <a:latin typeface="Rubik" panose="00000500000000000000" pitchFamily="2" charset="-79"/>
              <a:cs typeface="Rubik" panose="00000500000000000000" pitchFamily="2" charset="-79"/>
            </a:endParaRPr>
          </a:p>
        </p:txBody>
      </p:sp>
    </p:spTree>
    <p:custDataLst>
      <p:tags r:id="rId1"/>
    </p:custDataLst>
    <p:extLst>
      <p:ext uri="{BB962C8B-B14F-4D97-AF65-F5344CB8AC3E}">
        <p14:creationId xmlns:p14="http://schemas.microsoft.com/office/powerpoint/2010/main" val="14264914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7214"/>
          </a:xfrm>
          <a:prstGeom prst="rect">
            <a:avLst/>
          </a:prstGeom>
        </p:spPr>
      </p:pic>
      <p:sp>
        <p:nvSpPr>
          <p:cNvPr id="20" name="Rectangle 19">
            <a:extLst>
              <a:ext uri="{FF2B5EF4-FFF2-40B4-BE49-F238E27FC236}">
                <a16:creationId xmlns:a16="http://schemas.microsoft.com/office/drawing/2014/main" id="{38321055-D2F0-D47B-AD32-F8ADCA74331F}"/>
              </a:ext>
            </a:extLst>
          </p:cNvPr>
          <p:cNvSpPr/>
          <p:nvPr/>
        </p:nvSpPr>
        <p:spPr>
          <a:xfrm flipV="1">
            <a:off x="8126361" y="1413354"/>
            <a:ext cx="678426" cy="45719"/>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extBox 3">
            <a:extLst>
              <a:ext uri="{FF2B5EF4-FFF2-40B4-BE49-F238E27FC236}">
                <a16:creationId xmlns:a16="http://schemas.microsoft.com/office/drawing/2014/main" id="{BB1EA86F-3E9F-686A-34D9-172EBB3297D5}"/>
              </a:ext>
            </a:extLst>
          </p:cNvPr>
          <p:cNvSpPr txBox="1"/>
          <p:nvPr/>
        </p:nvSpPr>
        <p:spPr>
          <a:xfrm>
            <a:off x="3323269" y="177598"/>
            <a:ext cx="5545460" cy="707886"/>
          </a:xfrm>
          <a:prstGeom prst="rect">
            <a:avLst/>
          </a:prstGeom>
          <a:noFill/>
        </p:spPr>
        <p:txBody>
          <a:bodyPr wrap="square" rtlCol="0">
            <a:spAutoFit/>
          </a:bodyPr>
          <a:lstStyle/>
          <a:p>
            <a:pPr algn="ctr"/>
            <a:r>
              <a:rPr lang="en-US" sz="4000" dirty="0">
                <a:solidFill>
                  <a:schemeClr val="bg1"/>
                </a:solidFill>
                <a:latin typeface="Rubik" panose="00000500000000000000" pitchFamily="2" charset="-79"/>
                <a:cs typeface="Rubik" panose="00000500000000000000" pitchFamily="2" charset="-79"/>
              </a:rPr>
              <a:t>Data treatment </a:t>
            </a:r>
            <a:endParaRPr lang="fr-FR" sz="4000" dirty="0">
              <a:solidFill>
                <a:schemeClr val="bg1"/>
              </a:solidFill>
              <a:latin typeface="Rubik" panose="00000500000000000000" pitchFamily="2" charset="-79"/>
              <a:cs typeface="Rubik" panose="00000500000000000000" pitchFamily="2" charset="-79"/>
            </a:endParaRPr>
          </a:p>
        </p:txBody>
      </p:sp>
      <p:pic>
        <p:nvPicPr>
          <p:cNvPr id="5" name="Picture 4">
            <a:extLst>
              <a:ext uri="{FF2B5EF4-FFF2-40B4-BE49-F238E27FC236}">
                <a16:creationId xmlns:a16="http://schemas.microsoft.com/office/drawing/2014/main" id="{27E17E1E-13F7-865D-3469-917F7616D8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56403" y="7188302"/>
            <a:ext cx="5220429" cy="3477110"/>
          </a:xfrm>
          <a:prstGeom prst="rect">
            <a:avLst/>
          </a:prstGeom>
        </p:spPr>
      </p:pic>
      <p:pic>
        <p:nvPicPr>
          <p:cNvPr id="6" name="Picture 5">
            <a:extLst>
              <a:ext uri="{FF2B5EF4-FFF2-40B4-BE49-F238E27FC236}">
                <a16:creationId xmlns:a16="http://schemas.microsoft.com/office/drawing/2014/main" id="{344CA610-EAD3-0DCE-B95D-6391241071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45059" y="-3299512"/>
            <a:ext cx="5220429" cy="3477110"/>
          </a:xfrm>
          <a:prstGeom prst="rect">
            <a:avLst/>
          </a:prstGeom>
        </p:spPr>
      </p:pic>
      <p:pic>
        <p:nvPicPr>
          <p:cNvPr id="11" name="Picture 10">
            <a:extLst>
              <a:ext uri="{FF2B5EF4-FFF2-40B4-BE49-F238E27FC236}">
                <a16:creationId xmlns:a16="http://schemas.microsoft.com/office/drawing/2014/main" id="{96500BEC-ECEA-2078-BB25-058A83E24DFE}"/>
              </a:ext>
            </a:extLst>
          </p:cNvPr>
          <p:cNvPicPr>
            <a:picLocks noChangeAspect="1"/>
          </p:cNvPicPr>
          <p:nvPr/>
        </p:nvPicPr>
        <p:blipFill>
          <a:blip r:embed="rId7"/>
          <a:stretch>
            <a:fillRect/>
          </a:stretch>
        </p:blipFill>
        <p:spPr>
          <a:xfrm>
            <a:off x="1106861" y="2920602"/>
            <a:ext cx="4599953" cy="1016009"/>
          </a:xfrm>
          <a:prstGeom prst="rect">
            <a:avLst/>
          </a:prstGeom>
        </p:spPr>
      </p:pic>
      <p:pic>
        <p:nvPicPr>
          <p:cNvPr id="13" name="Picture 12">
            <a:extLst>
              <a:ext uri="{FF2B5EF4-FFF2-40B4-BE49-F238E27FC236}">
                <a16:creationId xmlns:a16="http://schemas.microsoft.com/office/drawing/2014/main" id="{F27A5E83-B394-B4CE-0735-8B8494605E7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73953" y="5143255"/>
            <a:ext cx="1457528" cy="933580"/>
          </a:xfrm>
          <a:prstGeom prst="rect">
            <a:avLst/>
          </a:prstGeom>
        </p:spPr>
      </p:pic>
      <p:pic>
        <p:nvPicPr>
          <p:cNvPr id="15" name="Picture 14">
            <a:extLst>
              <a:ext uri="{FF2B5EF4-FFF2-40B4-BE49-F238E27FC236}">
                <a16:creationId xmlns:a16="http://schemas.microsoft.com/office/drawing/2014/main" id="{9C009842-8052-3915-B5CE-9ED89AB240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04787" y="1608986"/>
            <a:ext cx="1419423" cy="4467849"/>
          </a:xfrm>
          <a:prstGeom prst="rect">
            <a:avLst/>
          </a:prstGeom>
        </p:spPr>
      </p:pic>
      <p:pic>
        <p:nvPicPr>
          <p:cNvPr id="17" name="Picture 16">
            <a:extLst>
              <a:ext uri="{FF2B5EF4-FFF2-40B4-BE49-F238E27FC236}">
                <a16:creationId xmlns:a16="http://schemas.microsoft.com/office/drawing/2014/main" id="{233FA645-8935-C726-D333-96CB9A48169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85188" y="1523250"/>
            <a:ext cx="1257475" cy="4553585"/>
          </a:xfrm>
          <a:prstGeom prst="rect">
            <a:avLst/>
          </a:prstGeom>
        </p:spPr>
      </p:pic>
    </p:spTree>
    <p:custDataLst>
      <p:tags r:id="rId1"/>
    </p:custDataLst>
    <p:extLst>
      <p:ext uri="{BB962C8B-B14F-4D97-AF65-F5344CB8AC3E}">
        <p14:creationId xmlns:p14="http://schemas.microsoft.com/office/powerpoint/2010/main" val="31597205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7214"/>
          </a:xfrm>
          <a:prstGeom prst="rect">
            <a:avLst/>
          </a:prstGeom>
        </p:spPr>
      </p:pic>
      <p:sp>
        <p:nvSpPr>
          <p:cNvPr id="20" name="Rectangle 19">
            <a:extLst>
              <a:ext uri="{FF2B5EF4-FFF2-40B4-BE49-F238E27FC236}">
                <a16:creationId xmlns:a16="http://schemas.microsoft.com/office/drawing/2014/main" id="{38321055-D2F0-D47B-AD32-F8ADCA74331F}"/>
              </a:ext>
            </a:extLst>
          </p:cNvPr>
          <p:cNvSpPr/>
          <p:nvPr/>
        </p:nvSpPr>
        <p:spPr>
          <a:xfrm flipV="1">
            <a:off x="8126361" y="1413354"/>
            <a:ext cx="678426" cy="45719"/>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extBox 3">
            <a:extLst>
              <a:ext uri="{FF2B5EF4-FFF2-40B4-BE49-F238E27FC236}">
                <a16:creationId xmlns:a16="http://schemas.microsoft.com/office/drawing/2014/main" id="{BB1EA86F-3E9F-686A-34D9-172EBB3297D5}"/>
              </a:ext>
            </a:extLst>
          </p:cNvPr>
          <p:cNvSpPr txBox="1"/>
          <p:nvPr/>
        </p:nvSpPr>
        <p:spPr>
          <a:xfrm>
            <a:off x="3259327" y="679743"/>
            <a:ext cx="5545460" cy="707886"/>
          </a:xfrm>
          <a:prstGeom prst="rect">
            <a:avLst/>
          </a:prstGeom>
          <a:noFill/>
        </p:spPr>
        <p:txBody>
          <a:bodyPr wrap="square" rtlCol="0">
            <a:spAutoFit/>
          </a:bodyPr>
          <a:lstStyle/>
          <a:p>
            <a:pPr algn="ctr"/>
            <a:r>
              <a:rPr lang="en-US" sz="4000" dirty="0">
                <a:solidFill>
                  <a:schemeClr val="bg1"/>
                </a:solidFill>
                <a:latin typeface="Rubik" panose="00000500000000000000" pitchFamily="2" charset="-79"/>
                <a:cs typeface="Rubik" panose="00000500000000000000" pitchFamily="2" charset="-79"/>
              </a:rPr>
              <a:t>Reliability of the form</a:t>
            </a:r>
            <a:endParaRPr lang="fr-FR" sz="4000" dirty="0">
              <a:solidFill>
                <a:schemeClr val="bg1"/>
              </a:solidFill>
              <a:latin typeface="Rubik" panose="00000500000000000000" pitchFamily="2" charset="-79"/>
              <a:cs typeface="Rubik" panose="00000500000000000000" pitchFamily="2" charset="-79"/>
            </a:endParaRPr>
          </a:p>
        </p:txBody>
      </p:sp>
      <p:pic>
        <p:nvPicPr>
          <p:cNvPr id="11" name="Picture 10">
            <a:extLst>
              <a:ext uri="{FF2B5EF4-FFF2-40B4-BE49-F238E27FC236}">
                <a16:creationId xmlns:a16="http://schemas.microsoft.com/office/drawing/2014/main" id="{96500BEC-ECEA-2078-BB25-058A83E24DFE}"/>
              </a:ext>
            </a:extLst>
          </p:cNvPr>
          <p:cNvPicPr>
            <a:picLocks noChangeAspect="1"/>
          </p:cNvPicPr>
          <p:nvPr/>
        </p:nvPicPr>
        <p:blipFill>
          <a:blip r:embed="rId5"/>
          <a:stretch>
            <a:fillRect/>
          </a:stretch>
        </p:blipFill>
        <p:spPr>
          <a:xfrm>
            <a:off x="-5028468" y="-1857875"/>
            <a:ext cx="4599953" cy="1016009"/>
          </a:xfrm>
          <a:prstGeom prst="rect">
            <a:avLst/>
          </a:prstGeom>
        </p:spPr>
      </p:pic>
      <p:pic>
        <p:nvPicPr>
          <p:cNvPr id="13" name="Picture 12">
            <a:extLst>
              <a:ext uri="{FF2B5EF4-FFF2-40B4-BE49-F238E27FC236}">
                <a16:creationId xmlns:a16="http://schemas.microsoft.com/office/drawing/2014/main" id="{F27A5E83-B394-B4CE-0735-8B8494605E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3953" y="8909499"/>
            <a:ext cx="1457528" cy="933580"/>
          </a:xfrm>
          <a:prstGeom prst="rect">
            <a:avLst/>
          </a:prstGeom>
        </p:spPr>
      </p:pic>
      <p:pic>
        <p:nvPicPr>
          <p:cNvPr id="15" name="Picture 14">
            <a:extLst>
              <a:ext uri="{FF2B5EF4-FFF2-40B4-BE49-F238E27FC236}">
                <a16:creationId xmlns:a16="http://schemas.microsoft.com/office/drawing/2014/main" id="{9C009842-8052-3915-B5CE-9ED89AB240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095846" y="1413354"/>
            <a:ext cx="1419423" cy="4467849"/>
          </a:xfrm>
          <a:prstGeom prst="rect">
            <a:avLst/>
          </a:prstGeom>
        </p:spPr>
      </p:pic>
      <p:pic>
        <p:nvPicPr>
          <p:cNvPr id="17" name="Picture 16">
            <a:extLst>
              <a:ext uri="{FF2B5EF4-FFF2-40B4-BE49-F238E27FC236}">
                <a16:creationId xmlns:a16="http://schemas.microsoft.com/office/drawing/2014/main" id="{233FA645-8935-C726-D333-96CB9A4816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76247" y="-5778774"/>
            <a:ext cx="1257475" cy="4553585"/>
          </a:xfrm>
          <a:prstGeom prst="rect">
            <a:avLst/>
          </a:prstGeom>
        </p:spPr>
      </p:pic>
      <p:pic>
        <p:nvPicPr>
          <p:cNvPr id="9" name="Picture 8">
            <a:extLst>
              <a:ext uri="{FF2B5EF4-FFF2-40B4-BE49-F238E27FC236}">
                <a16:creationId xmlns:a16="http://schemas.microsoft.com/office/drawing/2014/main" id="{7552ED19-A79A-D5D1-302A-425786D0D310}"/>
              </a:ext>
            </a:extLst>
          </p:cNvPr>
          <p:cNvPicPr>
            <a:picLocks noChangeAspect="1"/>
          </p:cNvPicPr>
          <p:nvPr/>
        </p:nvPicPr>
        <p:blipFill>
          <a:blip r:embed="rId9"/>
          <a:stretch>
            <a:fillRect/>
          </a:stretch>
        </p:blipFill>
        <p:spPr>
          <a:xfrm>
            <a:off x="1754735" y="2194514"/>
            <a:ext cx="8554644" cy="3686689"/>
          </a:xfrm>
          <a:prstGeom prst="rect">
            <a:avLst/>
          </a:prstGeom>
        </p:spPr>
      </p:pic>
      <p:pic>
        <p:nvPicPr>
          <p:cNvPr id="10" name="Picture 9">
            <a:extLst>
              <a:ext uri="{FF2B5EF4-FFF2-40B4-BE49-F238E27FC236}">
                <a16:creationId xmlns:a16="http://schemas.microsoft.com/office/drawing/2014/main" id="{09A41243-34E7-172E-AB30-4D151C7742D6}"/>
              </a:ext>
            </a:extLst>
          </p:cNvPr>
          <p:cNvPicPr>
            <a:picLocks noChangeAspect="1"/>
          </p:cNvPicPr>
          <p:nvPr/>
        </p:nvPicPr>
        <p:blipFill>
          <a:blip r:embed="rId10"/>
          <a:stretch>
            <a:fillRect/>
          </a:stretch>
        </p:blipFill>
        <p:spPr>
          <a:xfrm>
            <a:off x="1949308" y="7479680"/>
            <a:ext cx="8293383" cy="4726798"/>
          </a:xfrm>
          <a:prstGeom prst="rect">
            <a:avLst/>
          </a:prstGeom>
        </p:spPr>
      </p:pic>
    </p:spTree>
    <p:custDataLst>
      <p:tags r:id="rId1"/>
    </p:custDataLst>
    <p:extLst>
      <p:ext uri="{BB962C8B-B14F-4D97-AF65-F5344CB8AC3E}">
        <p14:creationId xmlns:p14="http://schemas.microsoft.com/office/powerpoint/2010/main" val="10250907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7214"/>
          </a:xfrm>
          <a:prstGeom prst="rect">
            <a:avLst/>
          </a:prstGeom>
        </p:spPr>
      </p:pic>
      <p:sp>
        <p:nvSpPr>
          <p:cNvPr id="20" name="Rectangle 19">
            <a:extLst>
              <a:ext uri="{FF2B5EF4-FFF2-40B4-BE49-F238E27FC236}">
                <a16:creationId xmlns:a16="http://schemas.microsoft.com/office/drawing/2014/main" id="{38321055-D2F0-D47B-AD32-F8ADCA74331F}"/>
              </a:ext>
            </a:extLst>
          </p:cNvPr>
          <p:cNvSpPr/>
          <p:nvPr/>
        </p:nvSpPr>
        <p:spPr>
          <a:xfrm flipV="1">
            <a:off x="8126361" y="1413354"/>
            <a:ext cx="678426" cy="45719"/>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extBox 3">
            <a:extLst>
              <a:ext uri="{FF2B5EF4-FFF2-40B4-BE49-F238E27FC236}">
                <a16:creationId xmlns:a16="http://schemas.microsoft.com/office/drawing/2014/main" id="{BB1EA86F-3E9F-686A-34D9-172EBB3297D5}"/>
              </a:ext>
            </a:extLst>
          </p:cNvPr>
          <p:cNvSpPr txBox="1"/>
          <p:nvPr/>
        </p:nvSpPr>
        <p:spPr>
          <a:xfrm>
            <a:off x="3259327" y="485237"/>
            <a:ext cx="5545460" cy="707886"/>
          </a:xfrm>
          <a:prstGeom prst="rect">
            <a:avLst/>
          </a:prstGeom>
          <a:noFill/>
        </p:spPr>
        <p:txBody>
          <a:bodyPr wrap="square" rtlCol="0">
            <a:spAutoFit/>
          </a:bodyPr>
          <a:lstStyle/>
          <a:p>
            <a:pPr algn="ctr"/>
            <a:r>
              <a:rPr lang="en-US" sz="4000" dirty="0">
                <a:solidFill>
                  <a:schemeClr val="bg1"/>
                </a:solidFill>
                <a:latin typeface="Rubik" panose="00000500000000000000" pitchFamily="2" charset="-79"/>
                <a:cs typeface="Rubik" panose="00000500000000000000" pitchFamily="2" charset="-79"/>
              </a:rPr>
              <a:t>Reliability of the form</a:t>
            </a:r>
            <a:endParaRPr lang="fr-FR" sz="4000" dirty="0">
              <a:solidFill>
                <a:schemeClr val="bg1"/>
              </a:solidFill>
              <a:latin typeface="Rubik" panose="00000500000000000000" pitchFamily="2" charset="-79"/>
              <a:cs typeface="Rubik" panose="00000500000000000000" pitchFamily="2" charset="-79"/>
            </a:endParaRPr>
          </a:p>
        </p:txBody>
      </p:sp>
      <p:pic>
        <p:nvPicPr>
          <p:cNvPr id="9" name="Picture 8">
            <a:extLst>
              <a:ext uri="{FF2B5EF4-FFF2-40B4-BE49-F238E27FC236}">
                <a16:creationId xmlns:a16="http://schemas.microsoft.com/office/drawing/2014/main" id="{7552ED19-A79A-D5D1-302A-425786D0D310}"/>
              </a:ext>
            </a:extLst>
          </p:cNvPr>
          <p:cNvPicPr>
            <a:picLocks noChangeAspect="1"/>
          </p:cNvPicPr>
          <p:nvPr/>
        </p:nvPicPr>
        <p:blipFill>
          <a:blip r:embed="rId5"/>
          <a:stretch>
            <a:fillRect/>
          </a:stretch>
        </p:blipFill>
        <p:spPr>
          <a:xfrm>
            <a:off x="-9896491" y="2194514"/>
            <a:ext cx="8554644" cy="3686689"/>
          </a:xfrm>
          <a:prstGeom prst="rect">
            <a:avLst/>
          </a:prstGeom>
        </p:spPr>
      </p:pic>
      <p:pic>
        <p:nvPicPr>
          <p:cNvPr id="3" name="Picture 2">
            <a:extLst>
              <a:ext uri="{FF2B5EF4-FFF2-40B4-BE49-F238E27FC236}">
                <a16:creationId xmlns:a16="http://schemas.microsoft.com/office/drawing/2014/main" id="{ECD59F7D-BC87-14DF-9B0A-0A7FD86DD0EA}"/>
              </a:ext>
            </a:extLst>
          </p:cNvPr>
          <p:cNvPicPr>
            <a:picLocks noChangeAspect="1"/>
          </p:cNvPicPr>
          <p:nvPr/>
        </p:nvPicPr>
        <p:blipFill>
          <a:blip r:embed="rId6"/>
          <a:stretch>
            <a:fillRect/>
          </a:stretch>
        </p:blipFill>
        <p:spPr>
          <a:xfrm>
            <a:off x="1949308" y="1484798"/>
            <a:ext cx="8293383" cy="4726798"/>
          </a:xfrm>
          <a:prstGeom prst="rect">
            <a:avLst/>
          </a:prstGeom>
        </p:spPr>
      </p:pic>
      <p:pic>
        <p:nvPicPr>
          <p:cNvPr id="8" name="Picture 7">
            <a:extLst>
              <a:ext uri="{FF2B5EF4-FFF2-40B4-BE49-F238E27FC236}">
                <a16:creationId xmlns:a16="http://schemas.microsoft.com/office/drawing/2014/main" id="{FF65F01D-F5B9-59D2-6661-102C7C856E80}"/>
              </a:ext>
            </a:extLst>
          </p:cNvPr>
          <p:cNvPicPr>
            <a:picLocks noChangeAspect="1"/>
          </p:cNvPicPr>
          <p:nvPr/>
        </p:nvPicPr>
        <p:blipFill>
          <a:blip r:embed="rId7"/>
          <a:stretch>
            <a:fillRect/>
          </a:stretch>
        </p:blipFill>
        <p:spPr>
          <a:xfrm>
            <a:off x="770782" y="7696394"/>
            <a:ext cx="10650436" cy="4067743"/>
          </a:xfrm>
          <a:prstGeom prst="rect">
            <a:avLst/>
          </a:prstGeom>
        </p:spPr>
      </p:pic>
    </p:spTree>
    <p:custDataLst>
      <p:tags r:id="rId1"/>
    </p:custDataLst>
    <p:extLst>
      <p:ext uri="{BB962C8B-B14F-4D97-AF65-F5344CB8AC3E}">
        <p14:creationId xmlns:p14="http://schemas.microsoft.com/office/powerpoint/2010/main" val="29049880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7214"/>
          </a:xfrm>
          <a:prstGeom prst="rect">
            <a:avLst/>
          </a:prstGeom>
        </p:spPr>
      </p:pic>
      <p:sp>
        <p:nvSpPr>
          <p:cNvPr id="20" name="Rectangle 19">
            <a:extLst>
              <a:ext uri="{FF2B5EF4-FFF2-40B4-BE49-F238E27FC236}">
                <a16:creationId xmlns:a16="http://schemas.microsoft.com/office/drawing/2014/main" id="{38321055-D2F0-D47B-AD32-F8ADCA74331F}"/>
              </a:ext>
            </a:extLst>
          </p:cNvPr>
          <p:cNvSpPr/>
          <p:nvPr/>
        </p:nvSpPr>
        <p:spPr>
          <a:xfrm flipV="1">
            <a:off x="8126361" y="1413354"/>
            <a:ext cx="678426" cy="45719"/>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extBox 3">
            <a:extLst>
              <a:ext uri="{FF2B5EF4-FFF2-40B4-BE49-F238E27FC236}">
                <a16:creationId xmlns:a16="http://schemas.microsoft.com/office/drawing/2014/main" id="{BB1EA86F-3E9F-686A-34D9-172EBB3297D5}"/>
              </a:ext>
            </a:extLst>
          </p:cNvPr>
          <p:cNvSpPr txBox="1"/>
          <p:nvPr/>
        </p:nvSpPr>
        <p:spPr>
          <a:xfrm>
            <a:off x="3259327" y="485237"/>
            <a:ext cx="5545460" cy="707886"/>
          </a:xfrm>
          <a:prstGeom prst="rect">
            <a:avLst/>
          </a:prstGeom>
          <a:noFill/>
        </p:spPr>
        <p:txBody>
          <a:bodyPr wrap="square" rtlCol="0">
            <a:spAutoFit/>
          </a:bodyPr>
          <a:lstStyle/>
          <a:p>
            <a:pPr algn="ctr"/>
            <a:r>
              <a:rPr lang="en-US" sz="4000" dirty="0">
                <a:solidFill>
                  <a:schemeClr val="bg1"/>
                </a:solidFill>
                <a:latin typeface="Rubik" panose="00000500000000000000" pitchFamily="2" charset="-79"/>
                <a:cs typeface="Rubik" panose="00000500000000000000" pitchFamily="2" charset="-79"/>
              </a:rPr>
              <a:t>Internal Consistency</a:t>
            </a:r>
            <a:endParaRPr lang="fr-FR" sz="4000" dirty="0">
              <a:solidFill>
                <a:schemeClr val="bg1"/>
              </a:solidFill>
              <a:latin typeface="Rubik" panose="00000500000000000000" pitchFamily="2" charset="-79"/>
              <a:cs typeface="Rubik" panose="00000500000000000000" pitchFamily="2" charset="-79"/>
            </a:endParaRPr>
          </a:p>
        </p:txBody>
      </p:sp>
      <p:pic>
        <p:nvPicPr>
          <p:cNvPr id="3" name="Picture 2">
            <a:extLst>
              <a:ext uri="{FF2B5EF4-FFF2-40B4-BE49-F238E27FC236}">
                <a16:creationId xmlns:a16="http://schemas.microsoft.com/office/drawing/2014/main" id="{ECD59F7D-BC87-14DF-9B0A-0A7FD86DD0EA}"/>
              </a:ext>
            </a:extLst>
          </p:cNvPr>
          <p:cNvPicPr>
            <a:picLocks noChangeAspect="1"/>
          </p:cNvPicPr>
          <p:nvPr/>
        </p:nvPicPr>
        <p:blipFill>
          <a:blip r:embed="rId5"/>
          <a:stretch>
            <a:fillRect/>
          </a:stretch>
        </p:blipFill>
        <p:spPr>
          <a:xfrm>
            <a:off x="-9082486" y="1484798"/>
            <a:ext cx="8293383" cy="4726798"/>
          </a:xfrm>
          <a:prstGeom prst="rect">
            <a:avLst/>
          </a:prstGeom>
        </p:spPr>
      </p:pic>
      <p:pic>
        <p:nvPicPr>
          <p:cNvPr id="10" name="Picture 9">
            <a:extLst>
              <a:ext uri="{FF2B5EF4-FFF2-40B4-BE49-F238E27FC236}">
                <a16:creationId xmlns:a16="http://schemas.microsoft.com/office/drawing/2014/main" id="{59A167F8-D689-D01E-69FC-E13DA7132322}"/>
              </a:ext>
            </a:extLst>
          </p:cNvPr>
          <p:cNvPicPr>
            <a:picLocks noChangeAspect="1"/>
          </p:cNvPicPr>
          <p:nvPr/>
        </p:nvPicPr>
        <p:blipFill>
          <a:blip r:embed="rId6"/>
          <a:stretch>
            <a:fillRect/>
          </a:stretch>
        </p:blipFill>
        <p:spPr>
          <a:xfrm>
            <a:off x="770782" y="1814325"/>
            <a:ext cx="10650436" cy="4067743"/>
          </a:xfrm>
          <a:prstGeom prst="rect">
            <a:avLst/>
          </a:prstGeom>
        </p:spPr>
      </p:pic>
    </p:spTree>
    <p:custDataLst>
      <p:tags r:id="rId1"/>
    </p:custDataLst>
    <p:extLst>
      <p:ext uri="{BB962C8B-B14F-4D97-AF65-F5344CB8AC3E}">
        <p14:creationId xmlns:p14="http://schemas.microsoft.com/office/powerpoint/2010/main" val="9158946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7214"/>
          </a:xfrm>
          <a:prstGeom prst="rect">
            <a:avLst/>
          </a:prstGeom>
        </p:spPr>
      </p:pic>
      <p:sp>
        <p:nvSpPr>
          <p:cNvPr id="20" name="Rectangle 19">
            <a:extLst>
              <a:ext uri="{FF2B5EF4-FFF2-40B4-BE49-F238E27FC236}">
                <a16:creationId xmlns:a16="http://schemas.microsoft.com/office/drawing/2014/main" id="{38321055-D2F0-D47B-AD32-F8ADCA74331F}"/>
              </a:ext>
            </a:extLst>
          </p:cNvPr>
          <p:cNvSpPr/>
          <p:nvPr/>
        </p:nvSpPr>
        <p:spPr>
          <a:xfrm flipV="1">
            <a:off x="8126361" y="1413354"/>
            <a:ext cx="678426" cy="45719"/>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extBox 3">
            <a:extLst>
              <a:ext uri="{FF2B5EF4-FFF2-40B4-BE49-F238E27FC236}">
                <a16:creationId xmlns:a16="http://schemas.microsoft.com/office/drawing/2014/main" id="{BB1EA86F-3E9F-686A-34D9-172EBB3297D5}"/>
              </a:ext>
            </a:extLst>
          </p:cNvPr>
          <p:cNvSpPr txBox="1"/>
          <p:nvPr/>
        </p:nvSpPr>
        <p:spPr>
          <a:xfrm>
            <a:off x="3259327" y="485237"/>
            <a:ext cx="5545460" cy="707886"/>
          </a:xfrm>
          <a:prstGeom prst="rect">
            <a:avLst/>
          </a:prstGeom>
          <a:noFill/>
        </p:spPr>
        <p:txBody>
          <a:bodyPr wrap="square" rtlCol="0">
            <a:spAutoFit/>
          </a:bodyPr>
          <a:lstStyle/>
          <a:p>
            <a:pPr algn="ctr"/>
            <a:r>
              <a:rPr lang="en-US" sz="4000" dirty="0">
                <a:solidFill>
                  <a:schemeClr val="bg1"/>
                </a:solidFill>
                <a:latin typeface="Rubik" panose="00000500000000000000" pitchFamily="2" charset="-79"/>
                <a:cs typeface="Rubik" panose="00000500000000000000" pitchFamily="2" charset="-79"/>
              </a:rPr>
              <a:t>Purging the Items</a:t>
            </a:r>
            <a:endParaRPr lang="fr-FR" sz="4000" dirty="0">
              <a:solidFill>
                <a:schemeClr val="bg1"/>
              </a:solidFill>
              <a:latin typeface="Rubik" panose="00000500000000000000" pitchFamily="2" charset="-79"/>
              <a:cs typeface="Rubik" panose="00000500000000000000" pitchFamily="2" charset="-79"/>
            </a:endParaRPr>
          </a:p>
        </p:txBody>
      </p:sp>
      <p:pic>
        <p:nvPicPr>
          <p:cNvPr id="6" name="Picture 5">
            <a:extLst>
              <a:ext uri="{FF2B5EF4-FFF2-40B4-BE49-F238E27FC236}">
                <a16:creationId xmlns:a16="http://schemas.microsoft.com/office/drawing/2014/main" id="{91B77162-43A8-E788-0205-7D6B11927B24}"/>
              </a:ext>
            </a:extLst>
          </p:cNvPr>
          <p:cNvPicPr>
            <a:picLocks noChangeAspect="1"/>
          </p:cNvPicPr>
          <p:nvPr/>
        </p:nvPicPr>
        <p:blipFill>
          <a:blip r:embed="rId5"/>
          <a:stretch>
            <a:fillRect/>
          </a:stretch>
        </p:blipFill>
        <p:spPr>
          <a:xfrm>
            <a:off x="-12482894" y="2097712"/>
            <a:ext cx="11554587" cy="2661790"/>
          </a:xfrm>
          <a:prstGeom prst="rect">
            <a:avLst/>
          </a:prstGeom>
        </p:spPr>
      </p:pic>
      <p:pic>
        <p:nvPicPr>
          <p:cNvPr id="9" name="Picture 8">
            <a:extLst>
              <a:ext uri="{FF2B5EF4-FFF2-40B4-BE49-F238E27FC236}">
                <a16:creationId xmlns:a16="http://schemas.microsoft.com/office/drawing/2014/main" id="{8CFB62C1-DFDE-EBC5-3477-61E87416C8D2}"/>
              </a:ext>
            </a:extLst>
          </p:cNvPr>
          <p:cNvPicPr>
            <a:picLocks noChangeAspect="1"/>
          </p:cNvPicPr>
          <p:nvPr/>
        </p:nvPicPr>
        <p:blipFill>
          <a:blip r:embed="rId6"/>
          <a:stretch>
            <a:fillRect/>
          </a:stretch>
        </p:blipFill>
        <p:spPr>
          <a:xfrm>
            <a:off x="721790" y="2939962"/>
            <a:ext cx="10748419" cy="978075"/>
          </a:xfrm>
          <a:prstGeom prst="rect">
            <a:avLst/>
          </a:prstGeom>
        </p:spPr>
      </p:pic>
      <p:pic>
        <p:nvPicPr>
          <p:cNvPr id="10" name="Picture 9">
            <a:extLst>
              <a:ext uri="{FF2B5EF4-FFF2-40B4-BE49-F238E27FC236}">
                <a16:creationId xmlns:a16="http://schemas.microsoft.com/office/drawing/2014/main" id="{FA1CECD4-BD3F-9FF1-7F00-71E5F0574736}"/>
              </a:ext>
            </a:extLst>
          </p:cNvPr>
          <p:cNvPicPr>
            <a:picLocks noChangeAspect="1"/>
          </p:cNvPicPr>
          <p:nvPr/>
        </p:nvPicPr>
        <p:blipFill>
          <a:blip r:embed="rId7"/>
          <a:stretch>
            <a:fillRect/>
          </a:stretch>
        </p:blipFill>
        <p:spPr>
          <a:xfrm>
            <a:off x="980361" y="7523964"/>
            <a:ext cx="10231278" cy="4153480"/>
          </a:xfrm>
          <a:prstGeom prst="rect">
            <a:avLst/>
          </a:prstGeom>
        </p:spPr>
      </p:pic>
    </p:spTree>
    <p:custDataLst>
      <p:tags r:id="rId1"/>
    </p:custDataLst>
    <p:extLst>
      <p:ext uri="{BB962C8B-B14F-4D97-AF65-F5344CB8AC3E}">
        <p14:creationId xmlns:p14="http://schemas.microsoft.com/office/powerpoint/2010/main" val="38703640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7214"/>
          </a:xfrm>
          <a:prstGeom prst="rect">
            <a:avLst/>
          </a:prstGeom>
        </p:spPr>
      </p:pic>
      <p:sp>
        <p:nvSpPr>
          <p:cNvPr id="20" name="Rectangle 19">
            <a:extLst>
              <a:ext uri="{FF2B5EF4-FFF2-40B4-BE49-F238E27FC236}">
                <a16:creationId xmlns:a16="http://schemas.microsoft.com/office/drawing/2014/main" id="{38321055-D2F0-D47B-AD32-F8ADCA74331F}"/>
              </a:ext>
            </a:extLst>
          </p:cNvPr>
          <p:cNvSpPr/>
          <p:nvPr/>
        </p:nvSpPr>
        <p:spPr>
          <a:xfrm flipV="1">
            <a:off x="8126361" y="1413354"/>
            <a:ext cx="678426" cy="45719"/>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extBox 3">
            <a:extLst>
              <a:ext uri="{FF2B5EF4-FFF2-40B4-BE49-F238E27FC236}">
                <a16:creationId xmlns:a16="http://schemas.microsoft.com/office/drawing/2014/main" id="{BB1EA86F-3E9F-686A-34D9-172EBB3297D5}"/>
              </a:ext>
            </a:extLst>
          </p:cNvPr>
          <p:cNvSpPr txBox="1"/>
          <p:nvPr/>
        </p:nvSpPr>
        <p:spPr>
          <a:xfrm>
            <a:off x="2296413" y="550917"/>
            <a:ext cx="7599173" cy="707886"/>
          </a:xfrm>
          <a:prstGeom prst="rect">
            <a:avLst/>
          </a:prstGeom>
          <a:noFill/>
        </p:spPr>
        <p:txBody>
          <a:bodyPr wrap="square" rtlCol="0">
            <a:spAutoFit/>
          </a:bodyPr>
          <a:lstStyle/>
          <a:p>
            <a:pPr algn="ctr"/>
            <a:r>
              <a:rPr lang="en-US" sz="4000" dirty="0">
                <a:solidFill>
                  <a:schemeClr val="bg1"/>
                </a:solidFill>
                <a:latin typeface="Rubik" panose="00000500000000000000" pitchFamily="2" charset="-79"/>
                <a:cs typeface="Rubik" panose="00000500000000000000" pitchFamily="2" charset="-79"/>
              </a:rPr>
              <a:t>Bivariate descriptive statistics </a:t>
            </a:r>
            <a:endParaRPr lang="fr-FR" sz="4000" dirty="0">
              <a:solidFill>
                <a:schemeClr val="bg1"/>
              </a:solidFill>
              <a:latin typeface="Rubik" panose="00000500000000000000" pitchFamily="2" charset="-79"/>
              <a:cs typeface="Rubik" panose="00000500000000000000" pitchFamily="2" charset="-79"/>
            </a:endParaRPr>
          </a:p>
        </p:txBody>
      </p:sp>
      <p:pic>
        <p:nvPicPr>
          <p:cNvPr id="9" name="Picture 8">
            <a:extLst>
              <a:ext uri="{FF2B5EF4-FFF2-40B4-BE49-F238E27FC236}">
                <a16:creationId xmlns:a16="http://schemas.microsoft.com/office/drawing/2014/main" id="{8CFB62C1-DFDE-EBC5-3477-61E87416C8D2}"/>
              </a:ext>
            </a:extLst>
          </p:cNvPr>
          <p:cNvPicPr>
            <a:picLocks noChangeAspect="1"/>
          </p:cNvPicPr>
          <p:nvPr/>
        </p:nvPicPr>
        <p:blipFill>
          <a:blip r:embed="rId5"/>
          <a:stretch>
            <a:fillRect/>
          </a:stretch>
        </p:blipFill>
        <p:spPr>
          <a:xfrm>
            <a:off x="-11607862" y="2939962"/>
            <a:ext cx="10748419" cy="978075"/>
          </a:xfrm>
          <a:prstGeom prst="rect">
            <a:avLst/>
          </a:prstGeom>
        </p:spPr>
      </p:pic>
      <p:pic>
        <p:nvPicPr>
          <p:cNvPr id="3" name="Picture 2">
            <a:extLst>
              <a:ext uri="{FF2B5EF4-FFF2-40B4-BE49-F238E27FC236}">
                <a16:creationId xmlns:a16="http://schemas.microsoft.com/office/drawing/2014/main" id="{B793E88D-073A-E985-0928-841B9F920D4B}"/>
              </a:ext>
            </a:extLst>
          </p:cNvPr>
          <p:cNvPicPr>
            <a:picLocks noChangeAspect="1"/>
          </p:cNvPicPr>
          <p:nvPr/>
        </p:nvPicPr>
        <p:blipFill>
          <a:blip r:embed="rId6"/>
          <a:stretch>
            <a:fillRect/>
          </a:stretch>
        </p:blipFill>
        <p:spPr>
          <a:xfrm>
            <a:off x="980361" y="1841297"/>
            <a:ext cx="10231278" cy="4153480"/>
          </a:xfrm>
          <a:prstGeom prst="rect">
            <a:avLst/>
          </a:prstGeom>
        </p:spPr>
      </p:pic>
      <p:pic>
        <p:nvPicPr>
          <p:cNvPr id="5" name="Picture 4">
            <a:extLst>
              <a:ext uri="{FF2B5EF4-FFF2-40B4-BE49-F238E27FC236}">
                <a16:creationId xmlns:a16="http://schemas.microsoft.com/office/drawing/2014/main" id="{13AFCC6F-3B7D-617F-E0A9-2571F9E1BA6C}"/>
              </a:ext>
            </a:extLst>
          </p:cNvPr>
          <p:cNvPicPr>
            <a:picLocks noChangeAspect="1"/>
          </p:cNvPicPr>
          <p:nvPr/>
        </p:nvPicPr>
        <p:blipFill>
          <a:blip r:embed="rId7"/>
          <a:stretch>
            <a:fillRect/>
          </a:stretch>
        </p:blipFill>
        <p:spPr>
          <a:xfrm>
            <a:off x="698123" y="7270102"/>
            <a:ext cx="10795751" cy="3420780"/>
          </a:xfrm>
          <a:prstGeom prst="rect">
            <a:avLst/>
          </a:prstGeom>
        </p:spPr>
      </p:pic>
    </p:spTree>
    <p:custDataLst>
      <p:tags r:id="rId1"/>
    </p:custDataLst>
    <p:extLst>
      <p:ext uri="{BB962C8B-B14F-4D97-AF65-F5344CB8AC3E}">
        <p14:creationId xmlns:p14="http://schemas.microsoft.com/office/powerpoint/2010/main" val="4342809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7214"/>
          </a:xfrm>
          <a:prstGeom prst="rect">
            <a:avLst/>
          </a:prstGeom>
        </p:spPr>
      </p:pic>
      <p:sp>
        <p:nvSpPr>
          <p:cNvPr id="20" name="Rectangle 19">
            <a:extLst>
              <a:ext uri="{FF2B5EF4-FFF2-40B4-BE49-F238E27FC236}">
                <a16:creationId xmlns:a16="http://schemas.microsoft.com/office/drawing/2014/main" id="{38321055-D2F0-D47B-AD32-F8ADCA74331F}"/>
              </a:ext>
            </a:extLst>
          </p:cNvPr>
          <p:cNvSpPr/>
          <p:nvPr/>
        </p:nvSpPr>
        <p:spPr>
          <a:xfrm flipV="1">
            <a:off x="8126361" y="1413354"/>
            <a:ext cx="678426" cy="45719"/>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extBox 3">
            <a:extLst>
              <a:ext uri="{FF2B5EF4-FFF2-40B4-BE49-F238E27FC236}">
                <a16:creationId xmlns:a16="http://schemas.microsoft.com/office/drawing/2014/main" id="{BB1EA86F-3E9F-686A-34D9-172EBB3297D5}"/>
              </a:ext>
            </a:extLst>
          </p:cNvPr>
          <p:cNvSpPr txBox="1"/>
          <p:nvPr/>
        </p:nvSpPr>
        <p:spPr>
          <a:xfrm>
            <a:off x="2296413" y="550917"/>
            <a:ext cx="7599173" cy="707886"/>
          </a:xfrm>
          <a:prstGeom prst="rect">
            <a:avLst/>
          </a:prstGeom>
          <a:noFill/>
        </p:spPr>
        <p:txBody>
          <a:bodyPr wrap="square" rtlCol="0">
            <a:spAutoFit/>
          </a:bodyPr>
          <a:lstStyle/>
          <a:p>
            <a:pPr algn="ctr"/>
            <a:r>
              <a:rPr lang="en-US" sz="4000" dirty="0">
                <a:solidFill>
                  <a:schemeClr val="bg1"/>
                </a:solidFill>
                <a:latin typeface="Rubik" panose="00000500000000000000" pitchFamily="2" charset="-79"/>
                <a:cs typeface="Rubik" panose="00000500000000000000" pitchFamily="2" charset="-79"/>
              </a:rPr>
              <a:t>Bivariate descriptive statistics </a:t>
            </a:r>
            <a:endParaRPr lang="fr-FR" sz="4000" dirty="0">
              <a:solidFill>
                <a:schemeClr val="bg1"/>
              </a:solidFill>
              <a:latin typeface="Rubik" panose="00000500000000000000" pitchFamily="2" charset="-79"/>
              <a:cs typeface="Rubik" panose="00000500000000000000" pitchFamily="2" charset="-79"/>
            </a:endParaRPr>
          </a:p>
        </p:txBody>
      </p:sp>
      <p:pic>
        <p:nvPicPr>
          <p:cNvPr id="3" name="Picture 2">
            <a:extLst>
              <a:ext uri="{FF2B5EF4-FFF2-40B4-BE49-F238E27FC236}">
                <a16:creationId xmlns:a16="http://schemas.microsoft.com/office/drawing/2014/main" id="{B793E88D-073A-E985-0928-841B9F920D4B}"/>
              </a:ext>
            </a:extLst>
          </p:cNvPr>
          <p:cNvPicPr>
            <a:picLocks noChangeAspect="1"/>
          </p:cNvPicPr>
          <p:nvPr/>
        </p:nvPicPr>
        <p:blipFill>
          <a:blip r:embed="rId5"/>
          <a:stretch>
            <a:fillRect/>
          </a:stretch>
        </p:blipFill>
        <p:spPr>
          <a:xfrm>
            <a:off x="-10995329" y="1841297"/>
            <a:ext cx="10231278" cy="4153480"/>
          </a:xfrm>
          <a:prstGeom prst="rect">
            <a:avLst/>
          </a:prstGeom>
        </p:spPr>
      </p:pic>
      <p:pic>
        <p:nvPicPr>
          <p:cNvPr id="5" name="Picture 4">
            <a:extLst>
              <a:ext uri="{FF2B5EF4-FFF2-40B4-BE49-F238E27FC236}">
                <a16:creationId xmlns:a16="http://schemas.microsoft.com/office/drawing/2014/main" id="{1F4E2426-80E3-81BA-C17B-1FFB974F0932}"/>
              </a:ext>
            </a:extLst>
          </p:cNvPr>
          <p:cNvPicPr>
            <a:picLocks noChangeAspect="1"/>
          </p:cNvPicPr>
          <p:nvPr/>
        </p:nvPicPr>
        <p:blipFill>
          <a:blip r:embed="rId6"/>
          <a:stretch>
            <a:fillRect/>
          </a:stretch>
        </p:blipFill>
        <p:spPr>
          <a:xfrm>
            <a:off x="698123" y="2023866"/>
            <a:ext cx="10795751" cy="3420780"/>
          </a:xfrm>
          <a:prstGeom prst="rect">
            <a:avLst/>
          </a:prstGeom>
        </p:spPr>
      </p:pic>
      <p:pic>
        <p:nvPicPr>
          <p:cNvPr id="6" name="Picture 5">
            <a:extLst>
              <a:ext uri="{FF2B5EF4-FFF2-40B4-BE49-F238E27FC236}">
                <a16:creationId xmlns:a16="http://schemas.microsoft.com/office/drawing/2014/main" id="{A05E6D9F-30A4-D994-550E-25FC2E3FA248}"/>
              </a:ext>
            </a:extLst>
          </p:cNvPr>
          <p:cNvPicPr>
            <a:picLocks noChangeAspect="1"/>
          </p:cNvPicPr>
          <p:nvPr/>
        </p:nvPicPr>
        <p:blipFill>
          <a:blip r:embed="rId7"/>
          <a:stretch>
            <a:fillRect/>
          </a:stretch>
        </p:blipFill>
        <p:spPr>
          <a:xfrm>
            <a:off x="1448538" y="7622277"/>
            <a:ext cx="9294923" cy="3684122"/>
          </a:xfrm>
          <a:prstGeom prst="rect">
            <a:avLst/>
          </a:prstGeom>
        </p:spPr>
      </p:pic>
    </p:spTree>
    <p:custDataLst>
      <p:tags r:id="rId1"/>
    </p:custDataLst>
    <p:extLst>
      <p:ext uri="{BB962C8B-B14F-4D97-AF65-F5344CB8AC3E}">
        <p14:creationId xmlns:p14="http://schemas.microsoft.com/office/powerpoint/2010/main" val="22733388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7214"/>
          </a:xfrm>
          <a:prstGeom prst="rect">
            <a:avLst/>
          </a:prstGeom>
        </p:spPr>
      </p:pic>
      <p:sp>
        <p:nvSpPr>
          <p:cNvPr id="20" name="Rectangle 19">
            <a:extLst>
              <a:ext uri="{FF2B5EF4-FFF2-40B4-BE49-F238E27FC236}">
                <a16:creationId xmlns:a16="http://schemas.microsoft.com/office/drawing/2014/main" id="{38321055-D2F0-D47B-AD32-F8ADCA74331F}"/>
              </a:ext>
            </a:extLst>
          </p:cNvPr>
          <p:cNvSpPr/>
          <p:nvPr/>
        </p:nvSpPr>
        <p:spPr>
          <a:xfrm flipV="1">
            <a:off x="8126361" y="1413354"/>
            <a:ext cx="678426" cy="45719"/>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extBox 3">
            <a:extLst>
              <a:ext uri="{FF2B5EF4-FFF2-40B4-BE49-F238E27FC236}">
                <a16:creationId xmlns:a16="http://schemas.microsoft.com/office/drawing/2014/main" id="{BB1EA86F-3E9F-686A-34D9-172EBB3297D5}"/>
              </a:ext>
            </a:extLst>
          </p:cNvPr>
          <p:cNvSpPr txBox="1"/>
          <p:nvPr/>
        </p:nvSpPr>
        <p:spPr>
          <a:xfrm>
            <a:off x="2296413" y="550917"/>
            <a:ext cx="7599173" cy="707886"/>
          </a:xfrm>
          <a:prstGeom prst="rect">
            <a:avLst/>
          </a:prstGeom>
          <a:noFill/>
        </p:spPr>
        <p:txBody>
          <a:bodyPr wrap="square" rtlCol="0">
            <a:spAutoFit/>
          </a:bodyPr>
          <a:lstStyle/>
          <a:p>
            <a:pPr algn="ctr"/>
            <a:r>
              <a:rPr lang="en-US" sz="4000" dirty="0">
                <a:solidFill>
                  <a:schemeClr val="bg1"/>
                </a:solidFill>
                <a:latin typeface="Rubik" panose="00000500000000000000" pitchFamily="2" charset="-79"/>
                <a:cs typeface="Rubik" panose="00000500000000000000" pitchFamily="2" charset="-79"/>
              </a:rPr>
              <a:t>Bivariate descriptive statistics </a:t>
            </a:r>
            <a:endParaRPr lang="fr-FR" sz="4000" dirty="0">
              <a:solidFill>
                <a:schemeClr val="bg1"/>
              </a:solidFill>
              <a:latin typeface="Rubik" panose="00000500000000000000" pitchFamily="2" charset="-79"/>
              <a:cs typeface="Rubik" panose="00000500000000000000" pitchFamily="2" charset="-79"/>
            </a:endParaRPr>
          </a:p>
        </p:txBody>
      </p:sp>
      <p:pic>
        <p:nvPicPr>
          <p:cNvPr id="5" name="Picture 4">
            <a:extLst>
              <a:ext uri="{FF2B5EF4-FFF2-40B4-BE49-F238E27FC236}">
                <a16:creationId xmlns:a16="http://schemas.microsoft.com/office/drawing/2014/main" id="{1F4E2426-80E3-81BA-C17B-1FFB974F0932}"/>
              </a:ext>
            </a:extLst>
          </p:cNvPr>
          <p:cNvPicPr>
            <a:picLocks noChangeAspect="1"/>
          </p:cNvPicPr>
          <p:nvPr/>
        </p:nvPicPr>
        <p:blipFill>
          <a:blip r:embed="rId5"/>
          <a:stretch>
            <a:fillRect/>
          </a:stretch>
        </p:blipFill>
        <p:spPr>
          <a:xfrm>
            <a:off x="-11661025" y="2023866"/>
            <a:ext cx="10795751" cy="3420780"/>
          </a:xfrm>
          <a:prstGeom prst="rect">
            <a:avLst/>
          </a:prstGeom>
        </p:spPr>
      </p:pic>
      <p:pic>
        <p:nvPicPr>
          <p:cNvPr id="6" name="Picture 5">
            <a:extLst>
              <a:ext uri="{FF2B5EF4-FFF2-40B4-BE49-F238E27FC236}">
                <a16:creationId xmlns:a16="http://schemas.microsoft.com/office/drawing/2014/main" id="{2ECA08F4-37DF-31B0-B8D9-C5CD0E0934C0}"/>
              </a:ext>
            </a:extLst>
          </p:cNvPr>
          <p:cNvPicPr>
            <a:picLocks noChangeAspect="1"/>
          </p:cNvPicPr>
          <p:nvPr/>
        </p:nvPicPr>
        <p:blipFill>
          <a:blip r:embed="rId6"/>
          <a:stretch>
            <a:fillRect/>
          </a:stretch>
        </p:blipFill>
        <p:spPr>
          <a:xfrm>
            <a:off x="1448538" y="2023866"/>
            <a:ext cx="9294923" cy="3684122"/>
          </a:xfrm>
          <a:prstGeom prst="rect">
            <a:avLst/>
          </a:prstGeom>
        </p:spPr>
      </p:pic>
      <p:pic>
        <p:nvPicPr>
          <p:cNvPr id="10" name="Picture 9">
            <a:extLst>
              <a:ext uri="{FF2B5EF4-FFF2-40B4-BE49-F238E27FC236}">
                <a16:creationId xmlns:a16="http://schemas.microsoft.com/office/drawing/2014/main" id="{6131F064-1CD3-C271-9B1D-38671D43FB01}"/>
              </a:ext>
            </a:extLst>
          </p:cNvPr>
          <p:cNvPicPr>
            <a:picLocks noChangeAspect="1"/>
          </p:cNvPicPr>
          <p:nvPr/>
        </p:nvPicPr>
        <p:blipFill>
          <a:blip r:embed="rId7"/>
          <a:stretch>
            <a:fillRect/>
          </a:stretch>
        </p:blipFill>
        <p:spPr>
          <a:xfrm>
            <a:off x="1024036" y="7622277"/>
            <a:ext cx="10143927" cy="3420780"/>
          </a:xfrm>
          <a:prstGeom prst="rect">
            <a:avLst/>
          </a:prstGeom>
        </p:spPr>
      </p:pic>
    </p:spTree>
    <p:custDataLst>
      <p:tags r:id="rId1"/>
    </p:custDataLst>
    <p:extLst>
      <p:ext uri="{BB962C8B-B14F-4D97-AF65-F5344CB8AC3E}">
        <p14:creationId xmlns:p14="http://schemas.microsoft.com/office/powerpoint/2010/main" val="36326944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7214"/>
          </a:xfrm>
          <a:prstGeom prst="rect">
            <a:avLst/>
          </a:prstGeom>
        </p:spPr>
      </p:pic>
      <p:sp>
        <p:nvSpPr>
          <p:cNvPr id="20" name="Rectangle 19">
            <a:extLst>
              <a:ext uri="{FF2B5EF4-FFF2-40B4-BE49-F238E27FC236}">
                <a16:creationId xmlns:a16="http://schemas.microsoft.com/office/drawing/2014/main" id="{38321055-D2F0-D47B-AD32-F8ADCA74331F}"/>
              </a:ext>
            </a:extLst>
          </p:cNvPr>
          <p:cNvSpPr/>
          <p:nvPr/>
        </p:nvSpPr>
        <p:spPr>
          <a:xfrm flipV="1">
            <a:off x="8126361" y="1413354"/>
            <a:ext cx="678426" cy="45719"/>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extBox 3">
            <a:extLst>
              <a:ext uri="{FF2B5EF4-FFF2-40B4-BE49-F238E27FC236}">
                <a16:creationId xmlns:a16="http://schemas.microsoft.com/office/drawing/2014/main" id="{BB1EA86F-3E9F-686A-34D9-172EBB3297D5}"/>
              </a:ext>
            </a:extLst>
          </p:cNvPr>
          <p:cNvSpPr txBox="1"/>
          <p:nvPr/>
        </p:nvSpPr>
        <p:spPr>
          <a:xfrm>
            <a:off x="2296413" y="550917"/>
            <a:ext cx="7599173" cy="707886"/>
          </a:xfrm>
          <a:prstGeom prst="rect">
            <a:avLst/>
          </a:prstGeom>
          <a:noFill/>
        </p:spPr>
        <p:txBody>
          <a:bodyPr wrap="square" rtlCol="0">
            <a:spAutoFit/>
          </a:bodyPr>
          <a:lstStyle/>
          <a:p>
            <a:pPr algn="ctr"/>
            <a:r>
              <a:rPr lang="en-US" sz="4000" dirty="0">
                <a:solidFill>
                  <a:schemeClr val="bg1"/>
                </a:solidFill>
                <a:latin typeface="Rubik" panose="00000500000000000000" pitchFamily="2" charset="-79"/>
                <a:cs typeface="Rubik" panose="00000500000000000000" pitchFamily="2" charset="-79"/>
              </a:rPr>
              <a:t>Bivariate descriptive statistics </a:t>
            </a:r>
            <a:endParaRPr lang="fr-FR" sz="4000" dirty="0">
              <a:solidFill>
                <a:schemeClr val="bg1"/>
              </a:solidFill>
              <a:latin typeface="Rubik" panose="00000500000000000000" pitchFamily="2" charset="-79"/>
              <a:cs typeface="Rubik" panose="00000500000000000000" pitchFamily="2" charset="-79"/>
            </a:endParaRPr>
          </a:p>
        </p:txBody>
      </p:sp>
      <p:pic>
        <p:nvPicPr>
          <p:cNvPr id="6" name="Picture 5">
            <a:extLst>
              <a:ext uri="{FF2B5EF4-FFF2-40B4-BE49-F238E27FC236}">
                <a16:creationId xmlns:a16="http://schemas.microsoft.com/office/drawing/2014/main" id="{2ECA08F4-37DF-31B0-B8D9-C5CD0E0934C0}"/>
              </a:ext>
            </a:extLst>
          </p:cNvPr>
          <p:cNvPicPr>
            <a:picLocks noChangeAspect="1"/>
          </p:cNvPicPr>
          <p:nvPr/>
        </p:nvPicPr>
        <p:blipFill>
          <a:blip r:embed="rId5"/>
          <a:stretch>
            <a:fillRect/>
          </a:stretch>
        </p:blipFill>
        <p:spPr>
          <a:xfrm>
            <a:off x="-10763126" y="2023866"/>
            <a:ext cx="9294923" cy="3684122"/>
          </a:xfrm>
          <a:prstGeom prst="rect">
            <a:avLst/>
          </a:prstGeom>
        </p:spPr>
      </p:pic>
      <p:pic>
        <p:nvPicPr>
          <p:cNvPr id="3" name="Picture 2">
            <a:extLst>
              <a:ext uri="{FF2B5EF4-FFF2-40B4-BE49-F238E27FC236}">
                <a16:creationId xmlns:a16="http://schemas.microsoft.com/office/drawing/2014/main" id="{166E734C-D671-E01A-09CF-73CA75807C82}"/>
              </a:ext>
            </a:extLst>
          </p:cNvPr>
          <p:cNvPicPr>
            <a:picLocks noChangeAspect="1"/>
          </p:cNvPicPr>
          <p:nvPr/>
        </p:nvPicPr>
        <p:blipFill>
          <a:blip r:embed="rId6"/>
          <a:stretch>
            <a:fillRect/>
          </a:stretch>
        </p:blipFill>
        <p:spPr>
          <a:xfrm>
            <a:off x="1024036" y="2023866"/>
            <a:ext cx="10143927" cy="3420780"/>
          </a:xfrm>
          <a:prstGeom prst="rect">
            <a:avLst/>
          </a:prstGeom>
        </p:spPr>
      </p:pic>
      <p:pic>
        <p:nvPicPr>
          <p:cNvPr id="8" name="Picture 7">
            <a:extLst>
              <a:ext uri="{FF2B5EF4-FFF2-40B4-BE49-F238E27FC236}">
                <a16:creationId xmlns:a16="http://schemas.microsoft.com/office/drawing/2014/main" id="{D127543B-ABCF-EF52-FCAD-40EC2BEFD2E3}"/>
              </a:ext>
            </a:extLst>
          </p:cNvPr>
          <p:cNvPicPr>
            <a:picLocks noChangeAspect="1"/>
          </p:cNvPicPr>
          <p:nvPr/>
        </p:nvPicPr>
        <p:blipFill>
          <a:blip r:embed="rId7"/>
          <a:stretch>
            <a:fillRect/>
          </a:stretch>
        </p:blipFill>
        <p:spPr>
          <a:xfrm>
            <a:off x="786579" y="7408131"/>
            <a:ext cx="10618839" cy="2727659"/>
          </a:xfrm>
          <a:prstGeom prst="rect">
            <a:avLst/>
          </a:prstGeom>
        </p:spPr>
      </p:pic>
    </p:spTree>
    <p:custDataLst>
      <p:tags r:id="rId1"/>
    </p:custDataLst>
    <p:extLst>
      <p:ext uri="{BB962C8B-B14F-4D97-AF65-F5344CB8AC3E}">
        <p14:creationId xmlns:p14="http://schemas.microsoft.com/office/powerpoint/2010/main" val="34924181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7214"/>
          </a:xfrm>
          <a:prstGeom prst="rect">
            <a:avLst/>
          </a:prstGeom>
        </p:spPr>
      </p:pic>
      <p:sp>
        <p:nvSpPr>
          <p:cNvPr id="20" name="Rectangle 19">
            <a:extLst>
              <a:ext uri="{FF2B5EF4-FFF2-40B4-BE49-F238E27FC236}">
                <a16:creationId xmlns:a16="http://schemas.microsoft.com/office/drawing/2014/main" id="{38321055-D2F0-D47B-AD32-F8ADCA74331F}"/>
              </a:ext>
            </a:extLst>
          </p:cNvPr>
          <p:cNvSpPr/>
          <p:nvPr/>
        </p:nvSpPr>
        <p:spPr>
          <a:xfrm flipV="1">
            <a:off x="8126361" y="1413354"/>
            <a:ext cx="678426" cy="45719"/>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extBox 3">
            <a:extLst>
              <a:ext uri="{FF2B5EF4-FFF2-40B4-BE49-F238E27FC236}">
                <a16:creationId xmlns:a16="http://schemas.microsoft.com/office/drawing/2014/main" id="{BB1EA86F-3E9F-686A-34D9-172EBB3297D5}"/>
              </a:ext>
            </a:extLst>
          </p:cNvPr>
          <p:cNvSpPr txBox="1"/>
          <p:nvPr/>
        </p:nvSpPr>
        <p:spPr>
          <a:xfrm>
            <a:off x="2296413" y="550917"/>
            <a:ext cx="7599173" cy="707886"/>
          </a:xfrm>
          <a:prstGeom prst="rect">
            <a:avLst/>
          </a:prstGeom>
          <a:noFill/>
        </p:spPr>
        <p:txBody>
          <a:bodyPr wrap="square" rtlCol="0">
            <a:spAutoFit/>
          </a:bodyPr>
          <a:lstStyle/>
          <a:p>
            <a:pPr algn="ctr"/>
            <a:r>
              <a:rPr lang="en-US" sz="4000" dirty="0">
                <a:solidFill>
                  <a:schemeClr val="bg1"/>
                </a:solidFill>
                <a:latin typeface="Rubik" panose="00000500000000000000" pitchFamily="2" charset="-79"/>
                <a:cs typeface="Rubik" panose="00000500000000000000" pitchFamily="2" charset="-79"/>
              </a:rPr>
              <a:t>Bivariate descriptive statistics </a:t>
            </a:r>
            <a:endParaRPr lang="fr-FR" sz="4000" dirty="0">
              <a:solidFill>
                <a:schemeClr val="bg1"/>
              </a:solidFill>
              <a:latin typeface="Rubik" panose="00000500000000000000" pitchFamily="2" charset="-79"/>
              <a:cs typeface="Rubik" panose="00000500000000000000" pitchFamily="2" charset="-79"/>
            </a:endParaRPr>
          </a:p>
        </p:txBody>
      </p:sp>
      <p:pic>
        <p:nvPicPr>
          <p:cNvPr id="3" name="Picture 2">
            <a:extLst>
              <a:ext uri="{FF2B5EF4-FFF2-40B4-BE49-F238E27FC236}">
                <a16:creationId xmlns:a16="http://schemas.microsoft.com/office/drawing/2014/main" id="{166E734C-D671-E01A-09CF-73CA75807C82}"/>
              </a:ext>
            </a:extLst>
          </p:cNvPr>
          <p:cNvPicPr>
            <a:picLocks noChangeAspect="1"/>
          </p:cNvPicPr>
          <p:nvPr/>
        </p:nvPicPr>
        <p:blipFill>
          <a:blip r:embed="rId5"/>
          <a:stretch>
            <a:fillRect/>
          </a:stretch>
        </p:blipFill>
        <p:spPr>
          <a:xfrm>
            <a:off x="-10627189" y="2023866"/>
            <a:ext cx="10143927" cy="3420780"/>
          </a:xfrm>
          <a:prstGeom prst="rect">
            <a:avLst/>
          </a:prstGeom>
        </p:spPr>
      </p:pic>
      <p:pic>
        <p:nvPicPr>
          <p:cNvPr id="5" name="Picture 4">
            <a:extLst>
              <a:ext uri="{FF2B5EF4-FFF2-40B4-BE49-F238E27FC236}">
                <a16:creationId xmlns:a16="http://schemas.microsoft.com/office/drawing/2014/main" id="{C4CEC534-3040-C467-6F01-46832AF7BCFA}"/>
              </a:ext>
            </a:extLst>
          </p:cNvPr>
          <p:cNvPicPr>
            <a:picLocks noChangeAspect="1"/>
          </p:cNvPicPr>
          <p:nvPr/>
        </p:nvPicPr>
        <p:blipFill>
          <a:blip r:embed="rId6"/>
          <a:stretch>
            <a:fillRect/>
          </a:stretch>
        </p:blipFill>
        <p:spPr>
          <a:xfrm>
            <a:off x="786579" y="2370426"/>
            <a:ext cx="10618839" cy="2727659"/>
          </a:xfrm>
          <a:prstGeom prst="rect">
            <a:avLst/>
          </a:prstGeom>
        </p:spPr>
      </p:pic>
      <p:pic>
        <p:nvPicPr>
          <p:cNvPr id="8" name="Picture 7">
            <a:extLst>
              <a:ext uri="{FF2B5EF4-FFF2-40B4-BE49-F238E27FC236}">
                <a16:creationId xmlns:a16="http://schemas.microsoft.com/office/drawing/2014/main" id="{F69B1BD1-F398-46C7-F7AF-7CF8753BEDE4}"/>
              </a:ext>
            </a:extLst>
          </p:cNvPr>
          <p:cNvPicPr>
            <a:picLocks noChangeAspect="1"/>
          </p:cNvPicPr>
          <p:nvPr/>
        </p:nvPicPr>
        <p:blipFill>
          <a:blip r:embed="rId7"/>
          <a:stretch>
            <a:fillRect/>
          </a:stretch>
        </p:blipFill>
        <p:spPr>
          <a:xfrm>
            <a:off x="269952" y="7768567"/>
            <a:ext cx="11652092" cy="1088317"/>
          </a:xfrm>
          <a:prstGeom prst="rect">
            <a:avLst/>
          </a:prstGeom>
        </p:spPr>
      </p:pic>
    </p:spTree>
    <p:custDataLst>
      <p:tags r:id="rId1"/>
    </p:custDataLst>
    <p:extLst>
      <p:ext uri="{BB962C8B-B14F-4D97-AF65-F5344CB8AC3E}">
        <p14:creationId xmlns:p14="http://schemas.microsoft.com/office/powerpoint/2010/main" val="12192528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975C6458-9AE7-C876-C076-0A8594B99A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786"/>
            <a:ext cx="12192000" cy="6857214"/>
          </a:xfrm>
          <a:prstGeom prst="rect">
            <a:avLst/>
          </a:prstGeom>
        </p:spPr>
      </p:pic>
      <p:sp>
        <p:nvSpPr>
          <p:cNvPr id="2" name="Oval 1">
            <a:extLst>
              <a:ext uri="{FF2B5EF4-FFF2-40B4-BE49-F238E27FC236}">
                <a16:creationId xmlns:a16="http://schemas.microsoft.com/office/drawing/2014/main" id="{03F05494-E88E-EAFA-9536-ECBBA2F572A1}"/>
              </a:ext>
            </a:extLst>
          </p:cNvPr>
          <p:cNvSpPr/>
          <p:nvPr/>
        </p:nvSpPr>
        <p:spPr>
          <a:xfrm>
            <a:off x="785253" y="2453600"/>
            <a:ext cx="2301765" cy="230176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5" name="Graphic 24">
            <a:extLst>
              <a:ext uri="{FF2B5EF4-FFF2-40B4-BE49-F238E27FC236}">
                <a16:creationId xmlns:a16="http://schemas.microsoft.com/office/drawing/2014/main" id="{11833874-1FB9-96CA-AAC7-F832BB753A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624" y="6897230"/>
            <a:ext cx="12192000" cy="7469657"/>
          </a:xfrm>
          <a:prstGeom prst="rect">
            <a:avLst/>
          </a:prstGeom>
        </p:spPr>
      </p:pic>
      <p:grpSp>
        <p:nvGrpSpPr>
          <p:cNvPr id="269" name="Group 268">
            <a:extLst>
              <a:ext uri="{FF2B5EF4-FFF2-40B4-BE49-F238E27FC236}">
                <a16:creationId xmlns:a16="http://schemas.microsoft.com/office/drawing/2014/main" id="{A6A4D78F-1528-2AC6-E90D-C0F1D4726B60}"/>
              </a:ext>
            </a:extLst>
          </p:cNvPr>
          <p:cNvGrpSpPr/>
          <p:nvPr/>
        </p:nvGrpSpPr>
        <p:grpSpPr>
          <a:xfrm>
            <a:off x="3259353" y="271637"/>
            <a:ext cx="1503109" cy="2407996"/>
            <a:chOff x="3966810" y="-3805543"/>
            <a:chExt cx="1503109" cy="2407996"/>
          </a:xfrm>
        </p:grpSpPr>
        <p:sp>
          <p:nvSpPr>
            <p:cNvPr id="10" name="Freeform: Shape 9">
              <a:extLst>
                <a:ext uri="{FF2B5EF4-FFF2-40B4-BE49-F238E27FC236}">
                  <a16:creationId xmlns:a16="http://schemas.microsoft.com/office/drawing/2014/main" id="{755BE523-6815-DCC8-1A2D-47EC1811B545}"/>
                </a:ext>
              </a:extLst>
            </p:cNvPr>
            <p:cNvSpPr/>
            <p:nvPr/>
          </p:nvSpPr>
          <p:spPr>
            <a:xfrm flipV="1">
              <a:off x="4015189" y="-3805543"/>
              <a:ext cx="1454730" cy="2407996"/>
            </a:xfrm>
            <a:custGeom>
              <a:avLst/>
              <a:gdLst>
                <a:gd name="connsiteX0" fmla="*/ 1454125 w 1454730"/>
                <a:gd name="connsiteY0" fmla="*/ -3255 h 2407996"/>
                <a:gd name="connsiteX1" fmla="*/ -605 w 1454730"/>
                <a:gd name="connsiteY1" fmla="*/ -3255 h 2407996"/>
                <a:gd name="connsiteX2" fmla="*/ -605 w 1454730"/>
                <a:gd name="connsiteY2" fmla="*/ 2404742 h 2407996"/>
                <a:gd name="connsiteX3" fmla="*/ 1454125 w 1454730"/>
                <a:gd name="connsiteY3" fmla="*/ 2404742 h 2407996"/>
                <a:gd name="connsiteX4" fmla="*/ 1454125 w 1454730"/>
                <a:gd name="connsiteY4" fmla="*/ -3255 h 2407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4730" h="2407996">
                  <a:moveTo>
                    <a:pt x="1454125" y="-3255"/>
                  </a:moveTo>
                  <a:lnTo>
                    <a:pt x="-605" y="-3255"/>
                  </a:lnTo>
                  <a:lnTo>
                    <a:pt x="-605" y="2404742"/>
                  </a:lnTo>
                  <a:lnTo>
                    <a:pt x="1454125" y="2404742"/>
                  </a:lnTo>
                  <a:lnTo>
                    <a:pt x="1454125" y="-3255"/>
                  </a:lnTo>
                </a:path>
              </a:pathLst>
            </a:custGeom>
            <a:solidFill>
              <a:srgbClr val="DADBD8"/>
            </a:solidFill>
            <a:ln w="1270" cap="flat">
              <a:noFill/>
              <a:prstDash val="solid"/>
              <a:miter/>
            </a:ln>
          </p:spPr>
          <p:txBody>
            <a:bodyPr rtlCol="0" anchor="ctr"/>
            <a:lstStyle/>
            <a:p>
              <a:endParaRPr lang="fr-FR" dirty="0"/>
            </a:p>
          </p:txBody>
        </p:sp>
        <p:sp>
          <p:nvSpPr>
            <p:cNvPr id="12" name="Freeform: Shape 11">
              <a:extLst>
                <a:ext uri="{FF2B5EF4-FFF2-40B4-BE49-F238E27FC236}">
                  <a16:creationId xmlns:a16="http://schemas.microsoft.com/office/drawing/2014/main" id="{B2C5D2C9-694B-6EE9-F73A-2F61917C68B1}"/>
                </a:ext>
              </a:extLst>
            </p:cNvPr>
            <p:cNvSpPr/>
            <p:nvPr/>
          </p:nvSpPr>
          <p:spPr>
            <a:xfrm flipV="1">
              <a:off x="3966810" y="-3805543"/>
              <a:ext cx="1454734" cy="2407996"/>
            </a:xfrm>
            <a:custGeom>
              <a:avLst/>
              <a:gdLst>
                <a:gd name="connsiteX0" fmla="*/ 1454162 w 1454734"/>
                <a:gd name="connsiteY0" fmla="*/ -3255 h 2407996"/>
                <a:gd name="connsiteX1" fmla="*/ -572 w 1454734"/>
                <a:gd name="connsiteY1" fmla="*/ -3255 h 2407996"/>
                <a:gd name="connsiteX2" fmla="*/ -572 w 1454734"/>
                <a:gd name="connsiteY2" fmla="*/ 2404742 h 2407996"/>
                <a:gd name="connsiteX3" fmla="*/ 1454162 w 1454734"/>
                <a:gd name="connsiteY3" fmla="*/ 2404742 h 2407996"/>
                <a:gd name="connsiteX4" fmla="*/ 1454162 w 1454734"/>
                <a:gd name="connsiteY4" fmla="*/ -3255 h 2407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4734" h="2407996">
                  <a:moveTo>
                    <a:pt x="1454162" y="-3255"/>
                  </a:moveTo>
                  <a:lnTo>
                    <a:pt x="-572" y="-3255"/>
                  </a:lnTo>
                  <a:lnTo>
                    <a:pt x="-572" y="2404742"/>
                  </a:lnTo>
                  <a:lnTo>
                    <a:pt x="1454162" y="2404742"/>
                  </a:lnTo>
                  <a:lnTo>
                    <a:pt x="1454162" y="-3255"/>
                  </a:lnTo>
                </a:path>
              </a:pathLst>
            </a:custGeom>
            <a:solidFill>
              <a:srgbClr val="E7E8E5"/>
            </a:solidFill>
            <a:ln w="1270" cap="flat">
              <a:noFill/>
              <a:prstDash val="solid"/>
              <a:miter/>
            </a:ln>
          </p:spPr>
          <p:txBody>
            <a:bodyPr rtlCol="0" anchor="ctr"/>
            <a:lstStyle/>
            <a:p>
              <a:endParaRPr lang="fr-FR" dirty="0"/>
            </a:p>
          </p:txBody>
        </p:sp>
        <p:sp>
          <p:nvSpPr>
            <p:cNvPr id="14" name="Freeform: Shape 13">
              <a:extLst>
                <a:ext uri="{FF2B5EF4-FFF2-40B4-BE49-F238E27FC236}">
                  <a16:creationId xmlns:a16="http://schemas.microsoft.com/office/drawing/2014/main" id="{AA599541-77C3-C4FA-17D2-308E41242860}"/>
                </a:ext>
              </a:extLst>
            </p:cNvPr>
            <p:cNvSpPr/>
            <p:nvPr/>
          </p:nvSpPr>
          <p:spPr>
            <a:xfrm flipV="1">
              <a:off x="4028752" y="-3756711"/>
              <a:ext cx="1330841" cy="2310345"/>
            </a:xfrm>
            <a:custGeom>
              <a:avLst/>
              <a:gdLst>
                <a:gd name="connsiteX0" fmla="*/ 1330270 w 1330841"/>
                <a:gd name="connsiteY0" fmla="*/ -3255 h 2310345"/>
                <a:gd name="connsiteX1" fmla="*/ -572 w 1330841"/>
                <a:gd name="connsiteY1" fmla="*/ -3255 h 2310345"/>
                <a:gd name="connsiteX2" fmla="*/ -572 w 1330841"/>
                <a:gd name="connsiteY2" fmla="*/ 2307091 h 2310345"/>
                <a:gd name="connsiteX3" fmla="*/ 1330270 w 1330841"/>
                <a:gd name="connsiteY3" fmla="*/ 2307091 h 2310345"/>
                <a:gd name="connsiteX4" fmla="*/ 1330270 w 1330841"/>
                <a:gd name="connsiteY4" fmla="*/ -3255 h 2310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841" h="2310345">
                  <a:moveTo>
                    <a:pt x="1330270" y="-3255"/>
                  </a:moveTo>
                  <a:lnTo>
                    <a:pt x="-572" y="-3255"/>
                  </a:lnTo>
                  <a:lnTo>
                    <a:pt x="-572" y="2307091"/>
                  </a:lnTo>
                  <a:lnTo>
                    <a:pt x="1330270" y="2307091"/>
                  </a:lnTo>
                  <a:lnTo>
                    <a:pt x="1330270" y="-3255"/>
                  </a:lnTo>
                </a:path>
              </a:pathLst>
            </a:custGeom>
            <a:solidFill>
              <a:srgbClr val="FFFFFF"/>
            </a:solidFill>
            <a:ln w="1270" cap="flat">
              <a:noFill/>
              <a:prstDash val="solid"/>
              <a:miter/>
            </a:ln>
          </p:spPr>
          <p:txBody>
            <a:bodyPr rtlCol="0" anchor="ctr"/>
            <a:lstStyle/>
            <a:p>
              <a:endParaRPr lang="fr-FR" dirty="0"/>
            </a:p>
          </p:txBody>
        </p:sp>
        <p:sp>
          <p:nvSpPr>
            <p:cNvPr id="16" name="Freeform: Shape 15">
              <a:extLst>
                <a:ext uri="{FF2B5EF4-FFF2-40B4-BE49-F238E27FC236}">
                  <a16:creationId xmlns:a16="http://schemas.microsoft.com/office/drawing/2014/main" id="{7A016F6E-82BA-46A3-D7A0-D577467A531C}"/>
                </a:ext>
              </a:extLst>
            </p:cNvPr>
            <p:cNvSpPr/>
            <p:nvPr/>
          </p:nvSpPr>
          <p:spPr>
            <a:xfrm flipV="1">
              <a:off x="4282112" y="-3456496"/>
              <a:ext cx="818356" cy="1709915"/>
            </a:xfrm>
            <a:custGeom>
              <a:avLst/>
              <a:gdLst>
                <a:gd name="connsiteX0" fmla="*/ 817786 w 818356"/>
                <a:gd name="connsiteY0" fmla="*/ -3255 h 1709915"/>
                <a:gd name="connsiteX1" fmla="*/ -570 w 818356"/>
                <a:gd name="connsiteY1" fmla="*/ -3255 h 1709915"/>
                <a:gd name="connsiteX2" fmla="*/ -570 w 818356"/>
                <a:gd name="connsiteY2" fmla="*/ 1706660 h 1709915"/>
                <a:gd name="connsiteX3" fmla="*/ 817786 w 818356"/>
                <a:gd name="connsiteY3" fmla="*/ 1706660 h 1709915"/>
                <a:gd name="connsiteX4" fmla="*/ 817786 w 818356"/>
                <a:gd name="connsiteY4" fmla="*/ -3255 h 1709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356" h="1709915">
                  <a:moveTo>
                    <a:pt x="817786" y="-3255"/>
                  </a:moveTo>
                  <a:lnTo>
                    <a:pt x="-570" y="-3255"/>
                  </a:lnTo>
                  <a:lnTo>
                    <a:pt x="-570" y="1706660"/>
                  </a:lnTo>
                  <a:lnTo>
                    <a:pt x="817786" y="1706660"/>
                  </a:lnTo>
                  <a:lnTo>
                    <a:pt x="817786" y="-3255"/>
                  </a:lnTo>
                </a:path>
              </a:pathLst>
            </a:custGeom>
            <a:solidFill>
              <a:srgbClr val="E7E8E5"/>
            </a:solidFill>
            <a:ln w="1270" cap="flat">
              <a:noFill/>
              <a:prstDash val="solid"/>
              <a:miter/>
            </a:ln>
          </p:spPr>
          <p:txBody>
            <a:bodyPr rtlCol="0" anchor="ctr"/>
            <a:lstStyle/>
            <a:p>
              <a:endParaRPr lang="fr-FR" dirty="0"/>
            </a:p>
          </p:txBody>
        </p:sp>
        <p:sp>
          <p:nvSpPr>
            <p:cNvPr id="18" name="Freeform: Shape 17">
              <a:extLst>
                <a:ext uri="{FF2B5EF4-FFF2-40B4-BE49-F238E27FC236}">
                  <a16:creationId xmlns:a16="http://schemas.microsoft.com/office/drawing/2014/main" id="{50CCB09C-96E3-E0C5-2DDA-744741E9D36C}"/>
                </a:ext>
              </a:extLst>
            </p:cNvPr>
            <p:cNvSpPr/>
            <p:nvPr/>
          </p:nvSpPr>
          <p:spPr>
            <a:xfrm flipV="1">
              <a:off x="4282094" y="-2982481"/>
              <a:ext cx="824154" cy="1235900"/>
            </a:xfrm>
            <a:custGeom>
              <a:avLst/>
              <a:gdLst>
                <a:gd name="connsiteX0" fmla="*/ -554 w 824154"/>
                <a:gd name="connsiteY0" fmla="*/ 602048 h 1235900"/>
                <a:gd name="connsiteX1" fmla="*/ 299350 w 824154"/>
                <a:gd name="connsiteY1" fmla="*/ 939995 h 1235900"/>
                <a:gd name="connsiteX2" fmla="*/ 525385 w 824154"/>
                <a:gd name="connsiteY2" fmla="*/ 964569 h 1235900"/>
                <a:gd name="connsiteX3" fmla="*/ 817803 w 824154"/>
                <a:gd name="connsiteY3" fmla="*/ 1232857 h 1235900"/>
                <a:gd name="connsiteX4" fmla="*/ 823582 w 824154"/>
                <a:gd name="connsiteY4" fmla="*/ -3044 h 1235900"/>
                <a:gd name="connsiteX5" fmla="*/ -554 w 824154"/>
                <a:gd name="connsiteY5" fmla="*/ -3044 h 1235900"/>
                <a:gd name="connsiteX6" fmla="*/ -554 w 824154"/>
                <a:gd name="connsiteY6" fmla="*/ 602048 h 123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154" h="1235900">
                  <a:moveTo>
                    <a:pt x="-554" y="602048"/>
                  </a:moveTo>
                  <a:cubicBezTo>
                    <a:pt x="-2443" y="761776"/>
                    <a:pt x="141176" y="917706"/>
                    <a:pt x="299350" y="939995"/>
                  </a:cubicBezTo>
                  <a:cubicBezTo>
                    <a:pt x="374771" y="950637"/>
                    <a:pt x="454910" y="935664"/>
                    <a:pt x="525385" y="964569"/>
                  </a:cubicBezTo>
                  <a:cubicBezTo>
                    <a:pt x="651180" y="1016157"/>
                    <a:pt x="691210" y="1183289"/>
                    <a:pt x="817803" y="1232857"/>
                  </a:cubicBezTo>
                  <a:lnTo>
                    <a:pt x="823582" y="-3044"/>
                  </a:lnTo>
                  <a:lnTo>
                    <a:pt x="-554" y="-3044"/>
                  </a:lnTo>
                  <a:lnTo>
                    <a:pt x="-554" y="602048"/>
                  </a:lnTo>
                </a:path>
              </a:pathLst>
            </a:custGeom>
            <a:solidFill>
              <a:srgbClr val="DADBD8"/>
            </a:solidFill>
            <a:ln w="1270" cap="flat">
              <a:noFill/>
              <a:prstDash val="solid"/>
              <a:miter/>
            </a:ln>
          </p:spPr>
          <p:txBody>
            <a:bodyPr rtlCol="0" anchor="ctr"/>
            <a:lstStyle/>
            <a:p>
              <a:endParaRPr lang="fr-FR" dirty="0"/>
            </a:p>
          </p:txBody>
        </p:sp>
      </p:grpSp>
      <p:grpSp>
        <p:nvGrpSpPr>
          <p:cNvPr id="268" name="Group 267">
            <a:extLst>
              <a:ext uri="{FF2B5EF4-FFF2-40B4-BE49-F238E27FC236}">
                <a16:creationId xmlns:a16="http://schemas.microsoft.com/office/drawing/2014/main" id="{E2E1D31C-1EEF-E91D-A97B-8C6F49B47AE7}"/>
              </a:ext>
            </a:extLst>
          </p:cNvPr>
          <p:cNvGrpSpPr/>
          <p:nvPr/>
        </p:nvGrpSpPr>
        <p:grpSpPr>
          <a:xfrm>
            <a:off x="7103161" y="505361"/>
            <a:ext cx="1980793" cy="1331327"/>
            <a:chOff x="15110738" y="619087"/>
            <a:chExt cx="1980793" cy="1331327"/>
          </a:xfrm>
        </p:grpSpPr>
        <p:sp>
          <p:nvSpPr>
            <p:cNvPr id="20" name="Freeform: Shape 19">
              <a:extLst>
                <a:ext uri="{FF2B5EF4-FFF2-40B4-BE49-F238E27FC236}">
                  <a16:creationId xmlns:a16="http://schemas.microsoft.com/office/drawing/2014/main" id="{40F8B733-1073-6251-98D1-D7973E6C4998}"/>
                </a:ext>
              </a:extLst>
            </p:cNvPr>
            <p:cNvSpPr/>
            <p:nvPr/>
          </p:nvSpPr>
          <p:spPr>
            <a:xfrm flipV="1">
              <a:off x="15119768" y="619087"/>
              <a:ext cx="1971763" cy="1325092"/>
            </a:xfrm>
            <a:custGeom>
              <a:avLst/>
              <a:gdLst>
                <a:gd name="connsiteX0" fmla="*/ 1968739 w 1971763"/>
                <a:gd name="connsiteY0" fmla="*/ 1321257 h 1325092"/>
                <a:gd name="connsiteX1" fmla="*/ 1968739 w 1971763"/>
                <a:gd name="connsiteY1" fmla="*/ -3836 h 1325092"/>
                <a:gd name="connsiteX2" fmla="*/ 65530 w 1971763"/>
                <a:gd name="connsiteY2" fmla="*/ -3836 h 1325092"/>
                <a:gd name="connsiteX3" fmla="*/ -3025 w 1971763"/>
                <a:gd name="connsiteY3" fmla="*/ 1311986 h 1325092"/>
                <a:gd name="connsiteX4" fmla="*/ 1968739 w 1971763"/>
                <a:gd name="connsiteY4" fmla="*/ 1321257 h 1325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1763" h="1325092">
                  <a:moveTo>
                    <a:pt x="1968739" y="1321257"/>
                  </a:moveTo>
                  <a:lnTo>
                    <a:pt x="1968739" y="-3836"/>
                  </a:lnTo>
                  <a:lnTo>
                    <a:pt x="65530" y="-3836"/>
                  </a:lnTo>
                  <a:lnTo>
                    <a:pt x="-3025" y="1311986"/>
                  </a:lnTo>
                  <a:lnTo>
                    <a:pt x="1968739" y="1321257"/>
                  </a:lnTo>
                </a:path>
              </a:pathLst>
            </a:custGeom>
            <a:solidFill>
              <a:srgbClr val="DADBD8"/>
            </a:solidFill>
            <a:ln w="1270" cap="flat">
              <a:noFill/>
              <a:prstDash val="solid"/>
              <a:miter/>
            </a:ln>
          </p:spPr>
          <p:txBody>
            <a:bodyPr rtlCol="0" anchor="ctr"/>
            <a:lstStyle/>
            <a:p>
              <a:endParaRPr lang="fr-FR" dirty="0"/>
            </a:p>
          </p:txBody>
        </p:sp>
        <p:sp>
          <p:nvSpPr>
            <p:cNvPr id="21" name="Freeform: Shape 20">
              <a:extLst>
                <a:ext uri="{FF2B5EF4-FFF2-40B4-BE49-F238E27FC236}">
                  <a16:creationId xmlns:a16="http://schemas.microsoft.com/office/drawing/2014/main" id="{258290B9-8995-18E4-0CFD-877E2DDF3EFD}"/>
                </a:ext>
              </a:extLst>
            </p:cNvPr>
            <p:cNvSpPr/>
            <p:nvPr/>
          </p:nvSpPr>
          <p:spPr>
            <a:xfrm flipV="1">
              <a:off x="15119768" y="628358"/>
              <a:ext cx="1903183" cy="1313040"/>
            </a:xfrm>
            <a:custGeom>
              <a:avLst/>
              <a:gdLst>
                <a:gd name="connsiteX0" fmla="*/ 1900182 w 1903183"/>
                <a:gd name="connsiteY0" fmla="*/ 1309207 h 1313040"/>
                <a:gd name="connsiteX1" fmla="*/ 1900182 w 1903183"/>
                <a:gd name="connsiteY1" fmla="*/ -3833 h 1313040"/>
                <a:gd name="connsiteX2" fmla="*/ -3002 w 1903183"/>
                <a:gd name="connsiteY2" fmla="*/ -3833 h 1313040"/>
                <a:gd name="connsiteX3" fmla="*/ -3002 w 1903183"/>
                <a:gd name="connsiteY3" fmla="*/ 1309207 h 1313040"/>
                <a:gd name="connsiteX4" fmla="*/ 1900182 w 1903183"/>
                <a:gd name="connsiteY4" fmla="*/ 1309207 h 1313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3183" h="1313040">
                  <a:moveTo>
                    <a:pt x="1900182" y="1309207"/>
                  </a:moveTo>
                  <a:lnTo>
                    <a:pt x="1900182" y="-3833"/>
                  </a:lnTo>
                  <a:lnTo>
                    <a:pt x="-3002" y="-3833"/>
                  </a:lnTo>
                  <a:lnTo>
                    <a:pt x="-3002" y="1309207"/>
                  </a:lnTo>
                  <a:lnTo>
                    <a:pt x="1900182" y="1309207"/>
                  </a:lnTo>
                </a:path>
              </a:pathLst>
            </a:custGeom>
            <a:solidFill>
              <a:srgbClr val="FFFFFF"/>
            </a:solidFill>
            <a:ln w="1270" cap="flat">
              <a:noFill/>
              <a:prstDash val="solid"/>
              <a:miter/>
            </a:ln>
          </p:spPr>
          <p:txBody>
            <a:bodyPr rtlCol="0" anchor="ctr"/>
            <a:lstStyle/>
            <a:p>
              <a:endParaRPr lang="fr-FR" dirty="0"/>
            </a:p>
          </p:txBody>
        </p:sp>
        <p:sp>
          <p:nvSpPr>
            <p:cNvPr id="22" name="Freeform: Shape 21">
              <a:extLst>
                <a:ext uri="{FF2B5EF4-FFF2-40B4-BE49-F238E27FC236}">
                  <a16:creationId xmlns:a16="http://schemas.microsoft.com/office/drawing/2014/main" id="{92F0ECBC-962F-5427-D5D5-77B6A5845AE9}"/>
                </a:ext>
              </a:extLst>
            </p:cNvPr>
            <p:cNvSpPr/>
            <p:nvPr/>
          </p:nvSpPr>
          <p:spPr>
            <a:xfrm flipV="1">
              <a:off x="15110738" y="619328"/>
              <a:ext cx="1921242" cy="1331086"/>
            </a:xfrm>
            <a:custGeom>
              <a:avLst/>
              <a:gdLst>
                <a:gd name="connsiteX0" fmla="*/ 15058 w 1921242"/>
                <a:gd name="connsiteY0" fmla="*/ 14214 h 1331086"/>
                <a:gd name="connsiteX1" fmla="*/ 1900182 w 1921242"/>
                <a:gd name="connsiteY1" fmla="*/ 14214 h 1331086"/>
                <a:gd name="connsiteX2" fmla="*/ 1900182 w 1921242"/>
                <a:gd name="connsiteY2" fmla="*/ 1309207 h 1331086"/>
                <a:gd name="connsiteX3" fmla="*/ 15058 w 1921242"/>
                <a:gd name="connsiteY3" fmla="*/ 1309207 h 1331086"/>
                <a:gd name="connsiteX4" fmla="*/ 1918241 w 1921242"/>
                <a:gd name="connsiteY4" fmla="*/ -3833 h 1331086"/>
                <a:gd name="connsiteX5" fmla="*/ -3002 w 1921242"/>
                <a:gd name="connsiteY5" fmla="*/ -3833 h 1331086"/>
                <a:gd name="connsiteX6" fmla="*/ -3002 w 1921242"/>
                <a:gd name="connsiteY6" fmla="*/ 1327254 h 1331086"/>
                <a:gd name="connsiteX7" fmla="*/ 1918241 w 1921242"/>
                <a:gd name="connsiteY7" fmla="*/ 1327254 h 1331086"/>
                <a:gd name="connsiteX8" fmla="*/ 1918241 w 1921242"/>
                <a:gd name="connsiteY8" fmla="*/ -3833 h 133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1242" h="1331086">
                  <a:moveTo>
                    <a:pt x="15058" y="14214"/>
                  </a:moveTo>
                  <a:lnTo>
                    <a:pt x="1900182" y="14214"/>
                  </a:lnTo>
                  <a:lnTo>
                    <a:pt x="1900182" y="1309207"/>
                  </a:lnTo>
                  <a:lnTo>
                    <a:pt x="15058" y="1309207"/>
                  </a:lnTo>
                  <a:close/>
                  <a:moveTo>
                    <a:pt x="1918241" y="-3833"/>
                  </a:moveTo>
                  <a:lnTo>
                    <a:pt x="-3002" y="-3833"/>
                  </a:lnTo>
                  <a:lnTo>
                    <a:pt x="-3002" y="1327254"/>
                  </a:lnTo>
                  <a:lnTo>
                    <a:pt x="1918241" y="1327254"/>
                  </a:lnTo>
                  <a:lnTo>
                    <a:pt x="1918241" y="-3833"/>
                  </a:lnTo>
                </a:path>
              </a:pathLst>
            </a:custGeom>
            <a:solidFill>
              <a:srgbClr val="DADBD8"/>
            </a:solidFill>
            <a:ln w="1270" cap="flat">
              <a:noFill/>
              <a:prstDash val="solid"/>
              <a:miter/>
            </a:ln>
          </p:spPr>
          <p:txBody>
            <a:bodyPr rtlCol="0" anchor="ctr"/>
            <a:lstStyle/>
            <a:p>
              <a:endParaRPr lang="fr-FR" dirty="0"/>
            </a:p>
          </p:txBody>
        </p:sp>
        <p:sp>
          <p:nvSpPr>
            <p:cNvPr id="23" name="Freeform: Shape 22">
              <a:extLst>
                <a:ext uri="{FF2B5EF4-FFF2-40B4-BE49-F238E27FC236}">
                  <a16:creationId xmlns:a16="http://schemas.microsoft.com/office/drawing/2014/main" id="{A5FA9DC4-7365-FCD6-163F-F00D7ECCC784}"/>
                </a:ext>
              </a:extLst>
            </p:cNvPr>
            <p:cNvSpPr/>
            <p:nvPr/>
          </p:nvSpPr>
          <p:spPr>
            <a:xfrm flipV="1">
              <a:off x="15325889" y="791489"/>
              <a:ext cx="1490942" cy="986764"/>
            </a:xfrm>
            <a:custGeom>
              <a:avLst/>
              <a:gdLst>
                <a:gd name="connsiteX0" fmla="*/ 1487941 w 1490942"/>
                <a:gd name="connsiteY0" fmla="*/ 982931 h 986764"/>
                <a:gd name="connsiteX1" fmla="*/ 1487941 w 1490942"/>
                <a:gd name="connsiteY1" fmla="*/ -3833 h 986764"/>
                <a:gd name="connsiteX2" fmla="*/ -3002 w 1490942"/>
                <a:gd name="connsiteY2" fmla="*/ -3833 h 986764"/>
                <a:gd name="connsiteX3" fmla="*/ -3002 w 1490942"/>
                <a:gd name="connsiteY3" fmla="*/ 982931 h 986764"/>
                <a:gd name="connsiteX4" fmla="*/ 1487941 w 1490942"/>
                <a:gd name="connsiteY4" fmla="*/ 982931 h 986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0942" h="986764">
                  <a:moveTo>
                    <a:pt x="1487941" y="982931"/>
                  </a:moveTo>
                  <a:lnTo>
                    <a:pt x="1487941" y="-3833"/>
                  </a:lnTo>
                  <a:lnTo>
                    <a:pt x="-3002" y="-3833"/>
                  </a:lnTo>
                  <a:lnTo>
                    <a:pt x="-3002" y="982931"/>
                  </a:lnTo>
                  <a:lnTo>
                    <a:pt x="1487941" y="982931"/>
                  </a:lnTo>
                </a:path>
              </a:pathLst>
            </a:custGeom>
            <a:solidFill>
              <a:srgbClr val="FFFFFF"/>
            </a:solidFill>
            <a:ln w="1270" cap="flat">
              <a:noFill/>
              <a:prstDash val="solid"/>
              <a:miter/>
            </a:ln>
          </p:spPr>
          <p:txBody>
            <a:bodyPr rtlCol="0" anchor="ctr"/>
            <a:lstStyle/>
            <a:p>
              <a:endParaRPr lang="fr-FR" dirty="0"/>
            </a:p>
          </p:txBody>
        </p:sp>
        <p:sp>
          <p:nvSpPr>
            <p:cNvPr id="24" name="Freeform: Shape 23">
              <a:extLst>
                <a:ext uri="{FF2B5EF4-FFF2-40B4-BE49-F238E27FC236}">
                  <a16:creationId xmlns:a16="http://schemas.microsoft.com/office/drawing/2014/main" id="{CFEA8B14-FFB5-9CA6-0A42-6699B3BE955D}"/>
                </a:ext>
              </a:extLst>
            </p:cNvPr>
            <p:cNvSpPr/>
            <p:nvPr/>
          </p:nvSpPr>
          <p:spPr>
            <a:xfrm flipV="1">
              <a:off x="15321190" y="787171"/>
              <a:ext cx="1499400" cy="995794"/>
            </a:xfrm>
            <a:custGeom>
              <a:avLst/>
              <a:gdLst>
                <a:gd name="connsiteX0" fmla="*/ 1492640 w 1499400"/>
                <a:gd name="connsiteY0" fmla="*/ 987643 h 995794"/>
                <a:gd name="connsiteX1" fmla="*/ 1485287 w 1499400"/>
                <a:gd name="connsiteY1" fmla="*/ 987390 h 995794"/>
                <a:gd name="connsiteX2" fmla="*/ 1464090 w 1499400"/>
                <a:gd name="connsiteY2" fmla="*/ 987135 h 995794"/>
                <a:gd name="connsiteX3" fmla="*/ 1382213 w 1499400"/>
                <a:gd name="connsiteY3" fmla="*/ 986615 h 995794"/>
                <a:gd name="connsiteX4" fmla="*/ 1074962 w 1499400"/>
                <a:gd name="connsiteY4" fmla="*/ 985446 h 995794"/>
                <a:gd name="connsiteX5" fmla="*/ 1698 w 1499400"/>
                <a:gd name="connsiteY5" fmla="*/ 983338 h 995794"/>
                <a:gd name="connsiteX6" fmla="*/ 6016 w 1499400"/>
                <a:gd name="connsiteY6" fmla="*/ 987643 h 995794"/>
                <a:gd name="connsiteX7" fmla="*/ 6397 w 1499400"/>
                <a:gd name="connsiteY7" fmla="*/ 993 h 995794"/>
                <a:gd name="connsiteX8" fmla="*/ 6397 w 1499400"/>
                <a:gd name="connsiteY8" fmla="*/ 879 h 995794"/>
                <a:gd name="connsiteX9" fmla="*/ 1698 w 1499400"/>
                <a:gd name="connsiteY9" fmla="*/ 5578 h 995794"/>
                <a:gd name="connsiteX10" fmla="*/ 1492640 w 1499400"/>
                <a:gd name="connsiteY10" fmla="*/ 4625 h 995794"/>
                <a:gd name="connsiteX11" fmla="*/ 1488893 w 1499400"/>
                <a:gd name="connsiteY11" fmla="*/ 879 h 995794"/>
                <a:gd name="connsiteX12" fmla="*/ 1490849 w 1499400"/>
                <a:gd name="connsiteY12" fmla="*/ 718835 h 995794"/>
                <a:gd name="connsiteX13" fmla="*/ 1491801 w 1499400"/>
                <a:gd name="connsiteY13" fmla="*/ 917375 h 995794"/>
                <a:gd name="connsiteX14" fmla="*/ 1492233 w 1499400"/>
                <a:gd name="connsiteY14" fmla="*/ 969546 h 995794"/>
                <a:gd name="connsiteX15" fmla="*/ 1492640 w 1499400"/>
                <a:gd name="connsiteY15" fmla="*/ 987643 h 995794"/>
                <a:gd name="connsiteX16" fmla="*/ 1493033 w 1499400"/>
                <a:gd name="connsiteY16" fmla="*/ 970333 h 995794"/>
                <a:gd name="connsiteX17" fmla="*/ 1493453 w 1499400"/>
                <a:gd name="connsiteY17" fmla="*/ 918860 h 995794"/>
                <a:gd name="connsiteX18" fmla="*/ 1494405 w 1499400"/>
                <a:gd name="connsiteY18" fmla="*/ 721172 h 995794"/>
                <a:gd name="connsiteX19" fmla="*/ 1496386 w 1499400"/>
                <a:gd name="connsiteY19" fmla="*/ 879 h 995794"/>
                <a:gd name="connsiteX20" fmla="*/ 1496399 w 1499400"/>
                <a:gd name="connsiteY20" fmla="*/ -2868 h 995794"/>
                <a:gd name="connsiteX21" fmla="*/ 1492640 w 1499400"/>
                <a:gd name="connsiteY21" fmla="*/ -2868 h 995794"/>
                <a:gd name="connsiteX22" fmla="*/ 1698 w 1499400"/>
                <a:gd name="connsiteY22" fmla="*/ -3820 h 995794"/>
                <a:gd name="connsiteX23" fmla="*/ -3001 w 1499400"/>
                <a:gd name="connsiteY23" fmla="*/ -3833 h 995794"/>
                <a:gd name="connsiteX24" fmla="*/ -3001 w 1499400"/>
                <a:gd name="connsiteY24" fmla="*/ 879 h 995794"/>
                <a:gd name="connsiteX25" fmla="*/ -3001 w 1499400"/>
                <a:gd name="connsiteY25" fmla="*/ 993 h 995794"/>
                <a:gd name="connsiteX26" fmla="*/ -2607 w 1499400"/>
                <a:gd name="connsiteY26" fmla="*/ 987643 h 995794"/>
                <a:gd name="connsiteX27" fmla="*/ -2607 w 1499400"/>
                <a:gd name="connsiteY27" fmla="*/ 991962 h 995794"/>
                <a:gd name="connsiteX28" fmla="*/ 1698 w 1499400"/>
                <a:gd name="connsiteY28" fmla="*/ 991962 h 995794"/>
                <a:gd name="connsiteX29" fmla="*/ 1077794 w 1499400"/>
                <a:gd name="connsiteY29" fmla="*/ 989840 h 995794"/>
                <a:gd name="connsiteX30" fmla="*/ 1384055 w 1499400"/>
                <a:gd name="connsiteY30" fmla="*/ 988672 h 995794"/>
                <a:gd name="connsiteX31" fmla="*/ 1465081 w 1499400"/>
                <a:gd name="connsiteY31" fmla="*/ 988152 h 995794"/>
                <a:gd name="connsiteX32" fmla="*/ 1485794 w 1499400"/>
                <a:gd name="connsiteY32" fmla="*/ 987897 h 995794"/>
                <a:gd name="connsiteX33" fmla="*/ 1492640 w 1499400"/>
                <a:gd name="connsiteY33" fmla="*/ 987643 h 99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99400" h="995794">
                  <a:moveTo>
                    <a:pt x="1492640" y="987643"/>
                  </a:moveTo>
                  <a:cubicBezTo>
                    <a:pt x="1492640" y="987643"/>
                    <a:pt x="1490074" y="987478"/>
                    <a:pt x="1485287" y="987390"/>
                  </a:cubicBezTo>
                  <a:cubicBezTo>
                    <a:pt x="1480232" y="987339"/>
                    <a:pt x="1473222" y="987250"/>
                    <a:pt x="1464090" y="987135"/>
                  </a:cubicBezTo>
                  <a:cubicBezTo>
                    <a:pt x="1445193" y="987021"/>
                    <a:pt x="1417760" y="986843"/>
                    <a:pt x="1382213" y="986615"/>
                  </a:cubicBezTo>
                  <a:cubicBezTo>
                    <a:pt x="1310585" y="986335"/>
                    <a:pt x="1206471" y="985955"/>
                    <a:pt x="1074962" y="985446"/>
                  </a:cubicBezTo>
                  <a:cubicBezTo>
                    <a:pt x="812034" y="984926"/>
                    <a:pt x="439873" y="984202"/>
                    <a:pt x="1698" y="983338"/>
                  </a:cubicBezTo>
                  <a:lnTo>
                    <a:pt x="6016" y="987643"/>
                  </a:lnTo>
                  <a:cubicBezTo>
                    <a:pt x="6130" y="686158"/>
                    <a:pt x="6270" y="352110"/>
                    <a:pt x="6397" y="993"/>
                  </a:cubicBezTo>
                  <a:lnTo>
                    <a:pt x="6397" y="879"/>
                  </a:lnTo>
                  <a:lnTo>
                    <a:pt x="1698" y="5578"/>
                  </a:lnTo>
                  <a:cubicBezTo>
                    <a:pt x="564130" y="5210"/>
                    <a:pt x="1082658" y="4892"/>
                    <a:pt x="1492640" y="4625"/>
                  </a:cubicBezTo>
                  <a:lnTo>
                    <a:pt x="1488893" y="879"/>
                  </a:lnTo>
                  <a:cubicBezTo>
                    <a:pt x="1489706" y="301170"/>
                    <a:pt x="1490392" y="547373"/>
                    <a:pt x="1490849" y="718835"/>
                  </a:cubicBezTo>
                  <a:cubicBezTo>
                    <a:pt x="1491268" y="804522"/>
                    <a:pt x="1491598" y="871477"/>
                    <a:pt x="1491801" y="917375"/>
                  </a:cubicBezTo>
                  <a:cubicBezTo>
                    <a:pt x="1491992" y="940044"/>
                    <a:pt x="1492132" y="957443"/>
                    <a:pt x="1492233" y="969546"/>
                  </a:cubicBezTo>
                  <a:cubicBezTo>
                    <a:pt x="1492360" y="981357"/>
                    <a:pt x="1492640" y="987643"/>
                    <a:pt x="1492640" y="987643"/>
                  </a:cubicBezTo>
                  <a:cubicBezTo>
                    <a:pt x="1492640" y="987643"/>
                    <a:pt x="1492894" y="981903"/>
                    <a:pt x="1493033" y="970333"/>
                  </a:cubicBezTo>
                  <a:cubicBezTo>
                    <a:pt x="1493135" y="958408"/>
                    <a:pt x="1493275" y="941238"/>
                    <a:pt x="1493453" y="918860"/>
                  </a:cubicBezTo>
                  <a:cubicBezTo>
                    <a:pt x="1493681" y="873166"/>
                    <a:pt x="1493999" y="806491"/>
                    <a:pt x="1494405" y="721172"/>
                  </a:cubicBezTo>
                  <a:cubicBezTo>
                    <a:pt x="1494888" y="549163"/>
                    <a:pt x="1495548" y="302148"/>
                    <a:pt x="1496386" y="879"/>
                  </a:cubicBezTo>
                  <a:lnTo>
                    <a:pt x="1496399" y="-2868"/>
                  </a:lnTo>
                  <a:lnTo>
                    <a:pt x="1492640" y="-2868"/>
                  </a:lnTo>
                  <a:cubicBezTo>
                    <a:pt x="1082658" y="-3134"/>
                    <a:pt x="564130" y="-3465"/>
                    <a:pt x="1698" y="-3820"/>
                  </a:cubicBezTo>
                  <a:lnTo>
                    <a:pt x="-3001" y="-3833"/>
                  </a:lnTo>
                  <a:lnTo>
                    <a:pt x="-3001" y="879"/>
                  </a:lnTo>
                  <a:lnTo>
                    <a:pt x="-3001" y="993"/>
                  </a:lnTo>
                  <a:cubicBezTo>
                    <a:pt x="-2861" y="352110"/>
                    <a:pt x="-2722" y="686158"/>
                    <a:pt x="-2607" y="987643"/>
                  </a:cubicBezTo>
                  <a:lnTo>
                    <a:pt x="-2607" y="991962"/>
                  </a:lnTo>
                  <a:lnTo>
                    <a:pt x="1698" y="991962"/>
                  </a:lnTo>
                  <a:cubicBezTo>
                    <a:pt x="441029" y="991098"/>
                    <a:pt x="814168" y="990349"/>
                    <a:pt x="1077794" y="989840"/>
                  </a:cubicBezTo>
                  <a:cubicBezTo>
                    <a:pt x="1208871" y="989345"/>
                    <a:pt x="1312668" y="988939"/>
                    <a:pt x="1384055" y="988672"/>
                  </a:cubicBezTo>
                  <a:cubicBezTo>
                    <a:pt x="1419259" y="988444"/>
                    <a:pt x="1446374" y="988278"/>
                    <a:pt x="1465081" y="988152"/>
                  </a:cubicBezTo>
                  <a:cubicBezTo>
                    <a:pt x="1473996" y="988050"/>
                    <a:pt x="1480854" y="987961"/>
                    <a:pt x="1485794" y="987897"/>
                  </a:cubicBezTo>
                  <a:cubicBezTo>
                    <a:pt x="1490405" y="987821"/>
                    <a:pt x="1492640" y="987643"/>
                    <a:pt x="1492640" y="987643"/>
                  </a:cubicBezTo>
                </a:path>
              </a:pathLst>
            </a:custGeom>
            <a:solidFill>
              <a:srgbClr val="DADBD8"/>
            </a:solidFill>
            <a:ln w="1270" cap="flat">
              <a:noFill/>
              <a:prstDash val="solid"/>
              <a:miter/>
            </a:ln>
          </p:spPr>
          <p:txBody>
            <a:bodyPr rtlCol="0" anchor="ctr"/>
            <a:lstStyle/>
            <a:p>
              <a:endParaRPr lang="fr-FR" dirty="0"/>
            </a:p>
          </p:txBody>
        </p:sp>
        <p:sp>
          <p:nvSpPr>
            <p:cNvPr id="26" name="Freeform: Shape 25">
              <a:extLst>
                <a:ext uri="{FF2B5EF4-FFF2-40B4-BE49-F238E27FC236}">
                  <a16:creationId xmlns:a16="http://schemas.microsoft.com/office/drawing/2014/main" id="{0A53F6D4-AD31-2C05-01FC-3AEF82E4405B}"/>
                </a:ext>
              </a:extLst>
            </p:cNvPr>
            <p:cNvSpPr/>
            <p:nvPr/>
          </p:nvSpPr>
          <p:spPr>
            <a:xfrm flipV="1">
              <a:off x="15119724" y="624577"/>
              <a:ext cx="206212" cy="166988"/>
            </a:xfrm>
            <a:custGeom>
              <a:avLst/>
              <a:gdLst>
                <a:gd name="connsiteX0" fmla="*/ -2378 w 206212"/>
                <a:gd name="connsiteY0" fmla="*/ 162556 h 166988"/>
                <a:gd name="connsiteX1" fmla="*/ 30337 w 206212"/>
                <a:gd name="connsiteY1" fmla="*/ 141359 h 166988"/>
                <a:gd name="connsiteX2" fmla="*/ 104950 w 206212"/>
                <a:gd name="connsiteY2" fmla="*/ 84451 h 166988"/>
                <a:gd name="connsiteX3" fmla="*/ 176489 w 206212"/>
                <a:gd name="connsiteY3" fmla="*/ 23618 h 166988"/>
                <a:gd name="connsiteX4" fmla="*/ 203743 w 206212"/>
                <a:gd name="connsiteY4" fmla="*/ -4272 h 166988"/>
                <a:gd name="connsiteX5" fmla="*/ 99069 w 206212"/>
                <a:gd name="connsiteY5" fmla="*/ 77110 h 166988"/>
                <a:gd name="connsiteX6" fmla="*/ -2378 w 206212"/>
                <a:gd name="connsiteY6" fmla="*/ 162556 h 166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212" h="166988">
                  <a:moveTo>
                    <a:pt x="-2378" y="162556"/>
                  </a:moveTo>
                  <a:cubicBezTo>
                    <a:pt x="-1591" y="163571"/>
                    <a:pt x="10868" y="155405"/>
                    <a:pt x="30337" y="141359"/>
                  </a:cubicBezTo>
                  <a:cubicBezTo>
                    <a:pt x="49806" y="127300"/>
                    <a:pt x="76324" y="107361"/>
                    <a:pt x="104950" y="84451"/>
                  </a:cubicBezTo>
                  <a:cubicBezTo>
                    <a:pt x="133575" y="61527"/>
                    <a:pt x="158759" y="39860"/>
                    <a:pt x="176489" y="23618"/>
                  </a:cubicBezTo>
                  <a:cubicBezTo>
                    <a:pt x="194218" y="7387"/>
                    <a:pt x="204581" y="-3307"/>
                    <a:pt x="203743" y="-4272"/>
                  </a:cubicBezTo>
                  <a:cubicBezTo>
                    <a:pt x="201978" y="-6266"/>
                    <a:pt x="156219" y="31479"/>
                    <a:pt x="99069" y="77110"/>
                  </a:cubicBezTo>
                  <a:cubicBezTo>
                    <a:pt x="41881" y="122690"/>
                    <a:pt x="-4055" y="160409"/>
                    <a:pt x="-2378" y="162556"/>
                  </a:cubicBezTo>
                </a:path>
              </a:pathLst>
            </a:custGeom>
            <a:solidFill>
              <a:srgbClr val="DADBD8"/>
            </a:solidFill>
            <a:ln w="1270" cap="flat">
              <a:noFill/>
              <a:prstDash val="solid"/>
              <a:miter/>
            </a:ln>
          </p:spPr>
          <p:txBody>
            <a:bodyPr rtlCol="0" anchor="ctr"/>
            <a:lstStyle/>
            <a:p>
              <a:endParaRPr lang="fr-FR" dirty="0"/>
            </a:p>
          </p:txBody>
        </p:sp>
        <p:sp>
          <p:nvSpPr>
            <p:cNvPr id="27" name="Freeform: Shape 26">
              <a:extLst>
                <a:ext uri="{FF2B5EF4-FFF2-40B4-BE49-F238E27FC236}">
                  <a16:creationId xmlns:a16="http://schemas.microsoft.com/office/drawing/2014/main" id="{AD29E0CB-3EB2-2434-663C-9E7FBC63A18C}"/>
                </a:ext>
              </a:extLst>
            </p:cNvPr>
            <p:cNvSpPr/>
            <p:nvPr/>
          </p:nvSpPr>
          <p:spPr>
            <a:xfrm flipV="1">
              <a:off x="16816789" y="628273"/>
              <a:ext cx="206205" cy="163300"/>
            </a:xfrm>
            <a:custGeom>
              <a:avLst/>
              <a:gdLst>
                <a:gd name="connsiteX0" fmla="*/ 202582 w 206205"/>
                <a:gd name="connsiteY0" fmla="*/ 158870 h 163300"/>
                <a:gd name="connsiteX1" fmla="*/ 102443 w 206205"/>
                <a:gd name="connsiteY1" fmla="*/ 73628 h 163300"/>
                <a:gd name="connsiteX2" fmla="*/ -3538 w 206205"/>
                <a:gd name="connsiteY2" fmla="*/ -4262 h 163300"/>
                <a:gd name="connsiteX3" fmla="*/ 96614 w 206205"/>
                <a:gd name="connsiteY3" fmla="*/ 80994 h 163300"/>
                <a:gd name="connsiteX4" fmla="*/ 202582 w 206205"/>
                <a:gd name="connsiteY4" fmla="*/ 158870 h 16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05" h="163300">
                  <a:moveTo>
                    <a:pt x="202582" y="158870"/>
                  </a:moveTo>
                  <a:cubicBezTo>
                    <a:pt x="204195" y="156838"/>
                    <a:pt x="159351" y="118662"/>
                    <a:pt x="102443" y="73628"/>
                  </a:cubicBezTo>
                  <a:cubicBezTo>
                    <a:pt x="45509" y="28568"/>
                    <a:pt x="-1926" y="-6293"/>
                    <a:pt x="-3538" y="-4262"/>
                  </a:cubicBezTo>
                  <a:cubicBezTo>
                    <a:pt x="-5151" y="-2229"/>
                    <a:pt x="39679" y="35934"/>
                    <a:pt x="96614" y="80994"/>
                  </a:cubicBezTo>
                  <a:cubicBezTo>
                    <a:pt x="153522" y="126041"/>
                    <a:pt x="200969" y="160902"/>
                    <a:pt x="202582" y="158870"/>
                  </a:cubicBezTo>
                </a:path>
              </a:pathLst>
            </a:custGeom>
            <a:solidFill>
              <a:srgbClr val="DADBD8"/>
            </a:solidFill>
            <a:ln w="1270" cap="flat">
              <a:noFill/>
              <a:prstDash val="solid"/>
              <a:miter/>
            </a:ln>
          </p:spPr>
          <p:txBody>
            <a:bodyPr rtlCol="0" anchor="ctr"/>
            <a:lstStyle/>
            <a:p>
              <a:endParaRPr lang="fr-FR" dirty="0"/>
            </a:p>
          </p:txBody>
        </p:sp>
        <p:sp>
          <p:nvSpPr>
            <p:cNvPr id="28" name="Freeform: Shape 27">
              <a:extLst>
                <a:ext uri="{FF2B5EF4-FFF2-40B4-BE49-F238E27FC236}">
                  <a16:creationId xmlns:a16="http://schemas.microsoft.com/office/drawing/2014/main" id="{E7310EBA-32A5-ADA7-A72B-8C3DF2E6A396}"/>
                </a:ext>
              </a:extLst>
            </p:cNvPr>
            <p:cNvSpPr/>
            <p:nvPr/>
          </p:nvSpPr>
          <p:spPr>
            <a:xfrm flipV="1">
              <a:off x="16809249" y="1769592"/>
              <a:ext cx="212191" cy="171983"/>
            </a:xfrm>
            <a:custGeom>
              <a:avLst/>
              <a:gdLst>
                <a:gd name="connsiteX0" fmla="*/ 208614 w 212191"/>
                <a:gd name="connsiteY0" fmla="*/ -3324 h 171983"/>
                <a:gd name="connsiteX1" fmla="*/ -3578 w 212191"/>
                <a:gd name="connsiteY1" fmla="*/ 168660 h 171983"/>
              </a:gdLst>
              <a:ahLst/>
              <a:cxnLst>
                <a:cxn ang="0">
                  <a:pos x="connsiteX0" y="connsiteY0"/>
                </a:cxn>
                <a:cxn ang="0">
                  <a:pos x="connsiteX1" y="connsiteY1"/>
                </a:cxn>
              </a:cxnLst>
              <a:rect l="l" t="t" r="r" b="b"/>
              <a:pathLst>
                <a:path w="212191" h="171983">
                  <a:moveTo>
                    <a:pt x="208614" y="-3324"/>
                  </a:moveTo>
                  <a:cubicBezTo>
                    <a:pt x="137888" y="54004"/>
                    <a:pt x="67162" y="111332"/>
                    <a:pt x="-3578" y="168660"/>
                  </a:cubicBezTo>
                </a:path>
              </a:pathLst>
            </a:custGeom>
            <a:solidFill>
              <a:srgbClr val="FFFFFF"/>
            </a:solidFill>
            <a:ln w="1270" cap="flat">
              <a:noFill/>
              <a:prstDash val="solid"/>
              <a:miter/>
            </a:ln>
          </p:spPr>
          <p:txBody>
            <a:bodyPr rtlCol="0" anchor="ctr"/>
            <a:lstStyle/>
            <a:p>
              <a:endParaRPr lang="fr-FR" dirty="0"/>
            </a:p>
          </p:txBody>
        </p:sp>
        <p:sp>
          <p:nvSpPr>
            <p:cNvPr id="29" name="Freeform: Shape 28">
              <a:extLst>
                <a:ext uri="{FF2B5EF4-FFF2-40B4-BE49-F238E27FC236}">
                  <a16:creationId xmlns:a16="http://schemas.microsoft.com/office/drawing/2014/main" id="{0513D96C-1C54-8DE0-8EC6-50112A3767A6}"/>
                </a:ext>
              </a:extLst>
            </p:cNvPr>
            <p:cNvSpPr/>
            <p:nvPr/>
          </p:nvSpPr>
          <p:spPr>
            <a:xfrm flipV="1">
              <a:off x="16809207" y="1769513"/>
              <a:ext cx="212276" cy="172141"/>
            </a:xfrm>
            <a:custGeom>
              <a:avLst/>
              <a:gdLst>
                <a:gd name="connsiteX0" fmla="*/ -3535 w 212276"/>
                <a:gd name="connsiteY0" fmla="*/ 168739 h 172141"/>
                <a:gd name="connsiteX1" fmla="*/ 105520 w 212276"/>
                <a:gd name="connsiteY1" fmla="*/ 86405 h 172141"/>
                <a:gd name="connsiteX2" fmla="*/ 208656 w 212276"/>
                <a:gd name="connsiteY2" fmla="*/ -3244 h 172141"/>
                <a:gd name="connsiteX3" fmla="*/ 99601 w 212276"/>
                <a:gd name="connsiteY3" fmla="*/ 79102 h 172141"/>
                <a:gd name="connsiteX4" fmla="*/ -3535 w 212276"/>
                <a:gd name="connsiteY4" fmla="*/ 168739 h 172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276" h="172141">
                  <a:moveTo>
                    <a:pt x="-3535" y="168739"/>
                  </a:moveTo>
                  <a:cubicBezTo>
                    <a:pt x="-1897" y="170758"/>
                    <a:pt x="46935" y="133890"/>
                    <a:pt x="105520" y="86405"/>
                  </a:cubicBezTo>
                  <a:cubicBezTo>
                    <a:pt x="164118" y="38894"/>
                    <a:pt x="210295" y="-1238"/>
                    <a:pt x="208656" y="-3244"/>
                  </a:cubicBezTo>
                  <a:cubicBezTo>
                    <a:pt x="207031" y="-5264"/>
                    <a:pt x="158212" y="31592"/>
                    <a:pt x="99601" y="79102"/>
                  </a:cubicBezTo>
                  <a:cubicBezTo>
                    <a:pt x="41016" y="126588"/>
                    <a:pt x="-5173" y="166720"/>
                    <a:pt x="-3535" y="168739"/>
                  </a:cubicBezTo>
                </a:path>
              </a:pathLst>
            </a:custGeom>
            <a:solidFill>
              <a:srgbClr val="DADBD8"/>
            </a:solidFill>
            <a:ln w="1270" cap="flat">
              <a:noFill/>
              <a:prstDash val="solid"/>
              <a:miter/>
            </a:ln>
          </p:spPr>
          <p:txBody>
            <a:bodyPr rtlCol="0" anchor="ctr"/>
            <a:lstStyle/>
            <a:p>
              <a:endParaRPr lang="fr-FR" dirty="0"/>
            </a:p>
          </p:txBody>
        </p:sp>
        <p:sp>
          <p:nvSpPr>
            <p:cNvPr id="30" name="Freeform: Shape 29">
              <a:extLst>
                <a:ext uri="{FF2B5EF4-FFF2-40B4-BE49-F238E27FC236}">
                  <a16:creationId xmlns:a16="http://schemas.microsoft.com/office/drawing/2014/main" id="{F3458FD5-A3AA-9D79-8105-F47F372EFBE4}"/>
                </a:ext>
              </a:extLst>
            </p:cNvPr>
            <p:cNvSpPr/>
            <p:nvPr/>
          </p:nvSpPr>
          <p:spPr>
            <a:xfrm flipV="1">
              <a:off x="15119725" y="1779946"/>
              <a:ext cx="204097" cy="161536"/>
            </a:xfrm>
            <a:custGeom>
              <a:avLst/>
              <a:gdLst>
                <a:gd name="connsiteX0" fmla="*/ -2379 w 204097"/>
                <a:gd name="connsiteY0" fmla="*/ -3234 h 161536"/>
                <a:gd name="connsiteX1" fmla="*/ 96706 w 204097"/>
                <a:gd name="connsiteY1" fmla="*/ 81145 h 161536"/>
                <a:gd name="connsiteX2" fmla="*/ 201633 w 204097"/>
                <a:gd name="connsiteY2" fmla="*/ 158132 h 161536"/>
                <a:gd name="connsiteX3" fmla="*/ 102548 w 204097"/>
                <a:gd name="connsiteY3" fmla="*/ 73754 h 161536"/>
                <a:gd name="connsiteX4" fmla="*/ -2379 w 204097"/>
                <a:gd name="connsiteY4" fmla="*/ -3234 h 161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097" h="161536">
                  <a:moveTo>
                    <a:pt x="-2379" y="-3234"/>
                  </a:moveTo>
                  <a:cubicBezTo>
                    <a:pt x="-3992" y="-1189"/>
                    <a:pt x="40369" y="36581"/>
                    <a:pt x="96706" y="81145"/>
                  </a:cubicBezTo>
                  <a:cubicBezTo>
                    <a:pt x="153056" y="125710"/>
                    <a:pt x="200021" y="160164"/>
                    <a:pt x="201633" y="158132"/>
                  </a:cubicBezTo>
                  <a:cubicBezTo>
                    <a:pt x="203246" y="156101"/>
                    <a:pt x="158885" y="118331"/>
                    <a:pt x="102548" y="73754"/>
                  </a:cubicBezTo>
                  <a:cubicBezTo>
                    <a:pt x="46211" y="29215"/>
                    <a:pt x="-766" y="-5266"/>
                    <a:pt x="-2379" y="-3234"/>
                  </a:cubicBezTo>
                </a:path>
              </a:pathLst>
            </a:custGeom>
            <a:solidFill>
              <a:srgbClr val="DADBD8"/>
            </a:solidFill>
            <a:ln w="1270" cap="flat">
              <a:noFill/>
              <a:prstDash val="solid"/>
              <a:miter/>
            </a:ln>
          </p:spPr>
          <p:txBody>
            <a:bodyPr rtlCol="0" anchor="ctr"/>
            <a:lstStyle/>
            <a:p>
              <a:endParaRPr lang="fr-FR" dirty="0"/>
            </a:p>
          </p:txBody>
        </p:sp>
        <p:sp>
          <p:nvSpPr>
            <p:cNvPr id="31" name="Freeform: Shape 30">
              <a:extLst>
                <a:ext uri="{FF2B5EF4-FFF2-40B4-BE49-F238E27FC236}">
                  <a16:creationId xmlns:a16="http://schemas.microsoft.com/office/drawing/2014/main" id="{BCF3B5F7-79A5-D111-5BD5-A994D75112B0}"/>
                </a:ext>
              </a:extLst>
            </p:cNvPr>
            <p:cNvSpPr/>
            <p:nvPr/>
          </p:nvSpPr>
          <p:spPr>
            <a:xfrm flipV="1">
              <a:off x="15628606" y="1098931"/>
              <a:ext cx="938123" cy="330403"/>
            </a:xfrm>
            <a:custGeom>
              <a:avLst/>
              <a:gdLst>
                <a:gd name="connsiteX0" fmla="*/ 935104 w 938123"/>
                <a:gd name="connsiteY0" fmla="*/ 326552 h 330403"/>
                <a:gd name="connsiteX1" fmla="*/ 935104 w 938123"/>
                <a:gd name="connsiteY1" fmla="*/ -3851 h 330403"/>
                <a:gd name="connsiteX2" fmla="*/ -3020 w 938123"/>
                <a:gd name="connsiteY2" fmla="*/ -3851 h 330403"/>
                <a:gd name="connsiteX3" fmla="*/ -3020 w 938123"/>
                <a:gd name="connsiteY3" fmla="*/ 326552 h 330403"/>
                <a:gd name="connsiteX4" fmla="*/ 935104 w 938123"/>
                <a:gd name="connsiteY4" fmla="*/ 326552 h 330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123" h="330403">
                  <a:moveTo>
                    <a:pt x="935104" y="326552"/>
                  </a:moveTo>
                  <a:lnTo>
                    <a:pt x="935104" y="-3851"/>
                  </a:lnTo>
                  <a:lnTo>
                    <a:pt x="-3020" y="-3851"/>
                  </a:lnTo>
                  <a:lnTo>
                    <a:pt x="-3020" y="326552"/>
                  </a:lnTo>
                  <a:lnTo>
                    <a:pt x="935104" y="326552"/>
                  </a:lnTo>
                </a:path>
              </a:pathLst>
            </a:custGeom>
            <a:solidFill>
              <a:srgbClr val="DADBD8"/>
            </a:solidFill>
            <a:ln w="1270" cap="flat">
              <a:noFill/>
              <a:prstDash val="solid"/>
              <a:miter/>
            </a:ln>
          </p:spPr>
          <p:txBody>
            <a:bodyPr rtlCol="0" anchor="ctr"/>
            <a:lstStyle/>
            <a:p>
              <a:endParaRPr lang="fr-FR" dirty="0"/>
            </a:p>
          </p:txBody>
        </p:sp>
      </p:grpSp>
      <p:grpSp>
        <p:nvGrpSpPr>
          <p:cNvPr id="211" name="Group 210">
            <a:extLst>
              <a:ext uri="{FF2B5EF4-FFF2-40B4-BE49-F238E27FC236}">
                <a16:creationId xmlns:a16="http://schemas.microsoft.com/office/drawing/2014/main" id="{C82A6CE0-C0A7-C1DD-0378-8F1426AB2E6A}"/>
              </a:ext>
            </a:extLst>
          </p:cNvPr>
          <p:cNvGrpSpPr/>
          <p:nvPr/>
        </p:nvGrpSpPr>
        <p:grpSpPr>
          <a:xfrm>
            <a:off x="4022464" y="1268723"/>
            <a:ext cx="3273876" cy="3320897"/>
            <a:chOff x="3962518" y="1238389"/>
            <a:chExt cx="3273876" cy="3320897"/>
          </a:xfrm>
        </p:grpSpPr>
        <p:sp>
          <p:nvSpPr>
            <p:cNvPr id="212" name="Rectangle 211">
              <a:extLst>
                <a:ext uri="{FF2B5EF4-FFF2-40B4-BE49-F238E27FC236}">
                  <a16:creationId xmlns:a16="http://schemas.microsoft.com/office/drawing/2014/main" id="{6ADEB584-C6B6-C59B-EFE4-E5C8FAE5C7FA}"/>
                </a:ext>
              </a:extLst>
            </p:cNvPr>
            <p:cNvSpPr/>
            <p:nvPr/>
          </p:nvSpPr>
          <p:spPr>
            <a:xfrm>
              <a:off x="3962518" y="1238389"/>
              <a:ext cx="3245011" cy="33208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4" name="Group 213">
              <a:extLst>
                <a:ext uri="{FF2B5EF4-FFF2-40B4-BE49-F238E27FC236}">
                  <a16:creationId xmlns:a16="http://schemas.microsoft.com/office/drawing/2014/main" id="{7B4E840D-887B-6B64-1FEF-770A97D89F7A}"/>
                </a:ext>
              </a:extLst>
            </p:cNvPr>
            <p:cNvGrpSpPr/>
            <p:nvPr/>
          </p:nvGrpSpPr>
          <p:grpSpPr>
            <a:xfrm>
              <a:off x="3962518" y="1238389"/>
              <a:ext cx="3273876" cy="3320897"/>
              <a:chOff x="3962518" y="1238389"/>
              <a:chExt cx="3273876" cy="3320897"/>
            </a:xfrm>
          </p:grpSpPr>
          <p:sp>
            <p:nvSpPr>
              <p:cNvPr id="216" name="Freeform: Shape 215">
                <a:extLst>
                  <a:ext uri="{FF2B5EF4-FFF2-40B4-BE49-F238E27FC236}">
                    <a16:creationId xmlns:a16="http://schemas.microsoft.com/office/drawing/2014/main" id="{B4944E71-F9B7-1710-B7E6-B749E7783B28}"/>
                  </a:ext>
                </a:extLst>
              </p:cNvPr>
              <p:cNvSpPr/>
              <p:nvPr/>
            </p:nvSpPr>
            <p:spPr>
              <a:xfrm flipV="1">
                <a:off x="3962518" y="1238389"/>
                <a:ext cx="3273876" cy="3320897"/>
              </a:xfrm>
              <a:custGeom>
                <a:avLst/>
                <a:gdLst>
                  <a:gd name="connsiteX0" fmla="*/ 3266549 w 3273876"/>
                  <a:gd name="connsiteY0" fmla="*/ 3310 h 3320897"/>
                  <a:gd name="connsiteX1" fmla="*/ 3266396 w 3273876"/>
                  <a:gd name="connsiteY1" fmla="*/ 7348 h 3320897"/>
                  <a:gd name="connsiteX2" fmla="*/ 3266231 w 3273876"/>
                  <a:gd name="connsiteY2" fmla="*/ 19007 h 3320897"/>
                  <a:gd name="connsiteX3" fmla="*/ 3265914 w 3273876"/>
                  <a:gd name="connsiteY3" fmla="*/ 64752 h 3320897"/>
                  <a:gd name="connsiteX4" fmla="*/ 3265240 w 3273876"/>
                  <a:gd name="connsiteY4" fmla="*/ 242527 h 3320897"/>
                  <a:gd name="connsiteX5" fmla="*/ 3263742 w 3273876"/>
                  <a:gd name="connsiteY5" fmla="*/ 915601 h 3320897"/>
                  <a:gd name="connsiteX6" fmla="*/ 3260821 w 3273876"/>
                  <a:gd name="connsiteY6" fmla="*/ 3311888 h 3320897"/>
                  <a:gd name="connsiteX7" fmla="*/ 3266549 w 3273876"/>
                  <a:gd name="connsiteY7" fmla="*/ 3306148 h 3320897"/>
                  <a:gd name="connsiteX8" fmla="*/ 5360 w 3273876"/>
                  <a:gd name="connsiteY8" fmla="*/ 3305272 h 3320897"/>
                  <a:gd name="connsiteX9" fmla="*/ 5043 w 3273876"/>
                  <a:gd name="connsiteY9" fmla="*/ 3305272 h 3320897"/>
                  <a:gd name="connsiteX10" fmla="*/ 11655 w 3273876"/>
                  <a:gd name="connsiteY10" fmla="*/ 3311888 h 3320897"/>
                  <a:gd name="connsiteX11" fmla="*/ 10747 w 3273876"/>
                  <a:gd name="connsiteY11" fmla="*/ 3322 h 3320897"/>
                  <a:gd name="connsiteX12" fmla="*/ 5043 w 3273876"/>
                  <a:gd name="connsiteY12" fmla="*/ 9037 h 3320897"/>
                  <a:gd name="connsiteX13" fmla="*/ 2368024 w 3273876"/>
                  <a:gd name="connsiteY13" fmla="*/ 6116 h 3320897"/>
                  <a:gd name="connsiteX14" fmla="*/ 3031040 w 3273876"/>
                  <a:gd name="connsiteY14" fmla="*/ 4631 h 3320897"/>
                  <a:gd name="connsiteX15" fmla="*/ 3206071 w 3273876"/>
                  <a:gd name="connsiteY15" fmla="*/ 3957 h 3320897"/>
                  <a:gd name="connsiteX16" fmla="*/ 3251118 w 3273876"/>
                  <a:gd name="connsiteY16" fmla="*/ 3640 h 3320897"/>
                  <a:gd name="connsiteX17" fmla="*/ 3262599 w 3273876"/>
                  <a:gd name="connsiteY17" fmla="*/ 3475 h 3320897"/>
                  <a:gd name="connsiteX18" fmla="*/ 3266549 w 3273876"/>
                  <a:gd name="connsiteY18" fmla="*/ 3310 h 3320897"/>
                  <a:gd name="connsiteX19" fmla="*/ 3262917 w 3273876"/>
                  <a:gd name="connsiteY19" fmla="*/ 3157 h 3320897"/>
                  <a:gd name="connsiteX20" fmla="*/ 3251740 w 3273876"/>
                  <a:gd name="connsiteY20" fmla="*/ 2992 h 3320897"/>
                  <a:gd name="connsiteX21" fmla="*/ 3207316 w 3273876"/>
                  <a:gd name="connsiteY21" fmla="*/ 2687 h 3320897"/>
                  <a:gd name="connsiteX22" fmla="*/ 3033389 w 3273876"/>
                  <a:gd name="connsiteY22" fmla="*/ 2014 h 3320897"/>
                  <a:gd name="connsiteX23" fmla="*/ 2371669 w 3273876"/>
                  <a:gd name="connsiteY23" fmla="*/ 528 h 3320897"/>
                  <a:gd name="connsiteX24" fmla="*/ 5043 w 3273876"/>
                  <a:gd name="connsiteY24" fmla="*/ -2393 h 3320897"/>
                  <a:gd name="connsiteX25" fmla="*/ -662 w 3273876"/>
                  <a:gd name="connsiteY25" fmla="*/ -2393 h 3320897"/>
                  <a:gd name="connsiteX26" fmla="*/ -662 w 3273876"/>
                  <a:gd name="connsiteY26" fmla="*/ 3322 h 3320897"/>
                  <a:gd name="connsiteX27" fmla="*/ -1575 w 3273876"/>
                  <a:gd name="connsiteY27" fmla="*/ 3311888 h 3320897"/>
                  <a:gd name="connsiteX28" fmla="*/ -1575 w 3273876"/>
                  <a:gd name="connsiteY28" fmla="*/ 3318505 h 3320897"/>
                  <a:gd name="connsiteX29" fmla="*/ 5043 w 3273876"/>
                  <a:gd name="connsiteY29" fmla="*/ 3318505 h 3320897"/>
                  <a:gd name="connsiteX30" fmla="*/ 5360 w 3273876"/>
                  <a:gd name="connsiteY30" fmla="*/ 3318505 h 3320897"/>
                  <a:gd name="connsiteX31" fmla="*/ 3266549 w 3273876"/>
                  <a:gd name="connsiteY31" fmla="*/ 3317616 h 3320897"/>
                  <a:gd name="connsiteX32" fmla="*/ 3272302 w 3273876"/>
                  <a:gd name="connsiteY32" fmla="*/ 3317616 h 3320897"/>
                  <a:gd name="connsiteX33" fmla="*/ 3272289 w 3273876"/>
                  <a:gd name="connsiteY33" fmla="*/ 3311888 h 3320897"/>
                  <a:gd name="connsiteX34" fmla="*/ 3269368 w 3273876"/>
                  <a:gd name="connsiteY34" fmla="*/ 911944 h 3320897"/>
                  <a:gd name="connsiteX35" fmla="*/ 3267869 w 3273876"/>
                  <a:gd name="connsiteY35" fmla="*/ 240165 h 3320897"/>
                  <a:gd name="connsiteX36" fmla="*/ 3267196 w 3273876"/>
                  <a:gd name="connsiteY36" fmla="*/ 63508 h 3320897"/>
                  <a:gd name="connsiteX37" fmla="*/ 3266879 w 3273876"/>
                  <a:gd name="connsiteY37" fmla="*/ 18359 h 3320897"/>
                  <a:gd name="connsiteX38" fmla="*/ 3266714 w 3273876"/>
                  <a:gd name="connsiteY38" fmla="*/ 7018 h 3320897"/>
                  <a:gd name="connsiteX39" fmla="*/ 3266549 w 3273876"/>
                  <a:gd name="connsiteY39" fmla="*/ 3310 h 332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273876" h="3320897">
                    <a:moveTo>
                      <a:pt x="3266549" y="3310"/>
                    </a:moveTo>
                    <a:cubicBezTo>
                      <a:pt x="3266549" y="3310"/>
                      <a:pt x="3266447" y="4719"/>
                      <a:pt x="3266396" y="7348"/>
                    </a:cubicBezTo>
                    <a:cubicBezTo>
                      <a:pt x="3266358" y="10003"/>
                      <a:pt x="3266307" y="13876"/>
                      <a:pt x="3266231" y="19007"/>
                    </a:cubicBezTo>
                    <a:cubicBezTo>
                      <a:pt x="3266155" y="29319"/>
                      <a:pt x="3266041" y="44610"/>
                      <a:pt x="3265914" y="64752"/>
                    </a:cubicBezTo>
                    <a:cubicBezTo>
                      <a:pt x="3265761" y="105049"/>
                      <a:pt x="3265533" y="164714"/>
                      <a:pt x="3265240" y="242527"/>
                    </a:cubicBezTo>
                    <a:cubicBezTo>
                      <a:pt x="3264898" y="397962"/>
                      <a:pt x="3264390" y="625762"/>
                      <a:pt x="3263742" y="915601"/>
                    </a:cubicBezTo>
                    <a:cubicBezTo>
                      <a:pt x="3263031" y="1494417"/>
                      <a:pt x="3262028" y="2320907"/>
                      <a:pt x="3260821" y="3311888"/>
                    </a:cubicBezTo>
                    <a:lnTo>
                      <a:pt x="3266549" y="3306148"/>
                    </a:lnTo>
                    <a:cubicBezTo>
                      <a:pt x="2317389" y="3305894"/>
                      <a:pt x="1198493" y="3305589"/>
                      <a:pt x="5360" y="3305272"/>
                    </a:cubicBezTo>
                    <a:lnTo>
                      <a:pt x="5043" y="3305272"/>
                    </a:lnTo>
                    <a:lnTo>
                      <a:pt x="11655" y="3311888"/>
                    </a:lnTo>
                    <a:cubicBezTo>
                      <a:pt x="11323" y="2099356"/>
                      <a:pt x="11010" y="963671"/>
                      <a:pt x="10747" y="3322"/>
                    </a:cubicBezTo>
                    <a:lnTo>
                      <a:pt x="5043" y="9037"/>
                    </a:lnTo>
                    <a:cubicBezTo>
                      <a:pt x="982987" y="7818"/>
                      <a:pt x="1797717" y="6815"/>
                      <a:pt x="2368024" y="6116"/>
                    </a:cubicBezTo>
                    <a:cubicBezTo>
                      <a:pt x="2653621" y="5469"/>
                      <a:pt x="2877992" y="4961"/>
                      <a:pt x="3031040" y="4631"/>
                    </a:cubicBezTo>
                    <a:cubicBezTo>
                      <a:pt x="3107659" y="4326"/>
                      <a:pt x="3166409" y="4110"/>
                      <a:pt x="3206071" y="3957"/>
                    </a:cubicBezTo>
                    <a:cubicBezTo>
                      <a:pt x="3225909" y="3818"/>
                      <a:pt x="3240958" y="3716"/>
                      <a:pt x="3251118" y="3640"/>
                    </a:cubicBezTo>
                    <a:cubicBezTo>
                      <a:pt x="3256147" y="3576"/>
                      <a:pt x="3259970" y="3513"/>
                      <a:pt x="3262599" y="3475"/>
                    </a:cubicBezTo>
                    <a:cubicBezTo>
                      <a:pt x="3265177" y="3424"/>
                      <a:pt x="3266549" y="3310"/>
                      <a:pt x="3266549" y="3310"/>
                    </a:cubicBezTo>
                    <a:cubicBezTo>
                      <a:pt x="3266599" y="3272"/>
                      <a:pt x="3265393" y="3221"/>
                      <a:pt x="3262917" y="3157"/>
                    </a:cubicBezTo>
                    <a:cubicBezTo>
                      <a:pt x="3260364" y="3119"/>
                      <a:pt x="3256655" y="3068"/>
                      <a:pt x="3251740" y="2992"/>
                    </a:cubicBezTo>
                    <a:cubicBezTo>
                      <a:pt x="3241720" y="2929"/>
                      <a:pt x="3226886" y="2814"/>
                      <a:pt x="3207316" y="2687"/>
                    </a:cubicBezTo>
                    <a:cubicBezTo>
                      <a:pt x="3167908" y="2522"/>
                      <a:pt x="3109526" y="2306"/>
                      <a:pt x="3033389" y="2014"/>
                    </a:cubicBezTo>
                    <a:cubicBezTo>
                      <a:pt x="2880634" y="1659"/>
                      <a:pt x="2656695" y="1163"/>
                      <a:pt x="2371669" y="528"/>
                    </a:cubicBezTo>
                    <a:cubicBezTo>
                      <a:pt x="1800473" y="-183"/>
                      <a:pt x="984486" y="-1186"/>
                      <a:pt x="5043" y="-2393"/>
                    </a:cubicBezTo>
                    <a:lnTo>
                      <a:pt x="-662" y="-2393"/>
                    </a:lnTo>
                    <a:lnTo>
                      <a:pt x="-662" y="3322"/>
                    </a:lnTo>
                    <a:cubicBezTo>
                      <a:pt x="-930" y="963671"/>
                      <a:pt x="-1239" y="2099356"/>
                      <a:pt x="-1575" y="3311888"/>
                    </a:cubicBezTo>
                    <a:lnTo>
                      <a:pt x="-1575" y="3318505"/>
                    </a:lnTo>
                    <a:lnTo>
                      <a:pt x="5043" y="3318505"/>
                    </a:lnTo>
                    <a:lnTo>
                      <a:pt x="5360" y="3318505"/>
                    </a:lnTo>
                    <a:cubicBezTo>
                      <a:pt x="1198493" y="3318175"/>
                      <a:pt x="2317389" y="3317870"/>
                      <a:pt x="3266549" y="3317616"/>
                    </a:cubicBezTo>
                    <a:lnTo>
                      <a:pt x="3272302" y="3317616"/>
                    </a:lnTo>
                    <a:lnTo>
                      <a:pt x="3272289" y="3311888"/>
                    </a:lnTo>
                    <a:cubicBezTo>
                      <a:pt x="3271083" y="2319383"/>
                      <a:pt x="3270079" y="1491635"/>
                      <a:pt x="3269368" y="911944"/>
                    </a:cubicBezTo>
                    <a:cubicBezTo>
                      <a:pt x="3268720" y="622663"/>
                      <a:pt x="3268212" y="395295"/>
                      <a:pt x="3267869" y="240165"/>
                    </a:cubicBezTo>
                    <a:cubicBezTo>
                      <a:pt x="3267577" y="162834"/>
                      <a:pt x="3267349" y="103538"/>
                      <a:pt x="3267196" y="63508"/>
                    </a:cubicBezTo>
                    <a:cubicBezTo>
                      <a:pt x="3267057" y="43619"/>
                      <a:pt x="3266955" y="28545"/>
                      <a:pt x="3266879" y="18359"/>
                    </a:cubicBezTo>
                    <a:cubicBezTo>
                      <a:pt x="3266803" y="13381"/>
                      <a:pt x="3266752" y="9609"/>
                      <a:pt x="3266714" y="7018"/>
                    </a:cubicBezTo>
                    <a:cubicBezTo>
                      <a:pt x="3266663" y="4503"/>
                      <a:pt x="3266599" y="3272"/>
                      <a:pt x="3266549" y="3310"/>
                    </a:cubicBezTo>
                  </a:path>
                </a:pathLst>
              </a:custGeom>
              <a:solidFill>
                <a:srgbClr val="17282F"/>
              </a:solidFill>
              <a:ln w="1270" cap="flat">
                <a:noFill/>
                <a:prstDash val="solid"/>
                <a:miter/>
              </a:ln>
            </p:spPr>
            <p:txBody>
              <a:bodyPr rtlCol="0" anchor="ctr"/>
              <a:lstStyle/>
              <a:p>
                <a:endParaRPr lang="fr-FR" dirty="0"/>
              </a:p>
            </p:txBody>
          </p:sp>
          <p:sp>
            <p:nvSpPr>
              <p:cNvPr id="217" name="Freeform: Shape 216">
                <a:extLst>
                  <a:ext uri="{FF2B5EF4-FFF2-40B4-BE49-F238E27FC236}">
                    <a16:creationId xmlns:a16="http://schemas.microsoft.com/office/drawing/2014/main" id="{3581019E-BE67-0E8E-FDDF-E07085791873}"/>
                  </a:ext>
                </a:extLst>
              </p:cNvPr>
              <p:cNvSpPr/>
              <p:nvPr/>
            </p:nvSpPr>
            <p:spPr>
              <a:xfrm flipV="1">
                <a:off x="4190231" y="1784667"/>
                <a:ext cx="34860" cy="87769"/>
              </a:xfrm>
              <a:custGeom>
                <a:avLst/>
                <a:gdLst>
                  <a:gd name="connsiteX0" fmla="*/ 34235 w 34860"/>
                  <a:gd name="connsiteY0" fmla="*/ 84422 h 87769"/>
                  <a:gd name="connsiteX1" fmla="*/ 34235 w 34860"/>
                  <a:gd name="connsiteY1" fmla="*/ -3348 h 87769"/>
                  <a:gd name="connsiteX2" fmla="*/ 17933 w 34860"/>
                  <a:gd name="connsiteY2" fmla="*/ -3348 h 87769"/>
                  <a:gd name="connsiteX3" fmla="*/ 17933 w 34860"/>
                  <a:gd name="connsiteY3" fmla="*/ 70757 h 87769"/>
                  <a:gd name="connsiteX4" fmla="*/ -626 w 34860"/>
                  <a:gd name="connsiteY4" fmla="*/ 70757 h 87769"/>
                  <a:gd name="connsiteX5" fmla="*/ -626 w 34860"/>
                  <a:gd name="connsiteY5" fmla="*/ 84422 h 87769"/>
                  <a:gd name="connsiteX6" fmla="*/ 34235 w 34860"/>
                  <a:gd name="connsiteY6" fmla="*/ 84422 h 8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60" h="87769">
                    <a:moveTo>
                      <a:pt x="34235" y="84422"/>
                    </a:moveTo>
                    <a:lnTo>
                      <a:pt x="34235" y="-3348"/>
                    </a:lnTo>
                    <a:lnTo>
                      <a:pt x="17933" y="-3348"/>
                    </a:lnTo>
                    <a:lnTo>
                      <a:pt x="17933" y="70757"/>
                    </a:lnTo>
                    <a:lnTo>
                      <a:pt x="-626" y="70757"/>
                    </a:lnTo>
                    <a:lnTo>
                      <a:pt x="-626" y="84422"/>
                    </a:lnTo>
                    <a:lnTo>
                      <a:pt x="34235" y="84422"/>
                    </a:lnTo>
                  </a:path>
                </a:pathLst>
              </a:custGeom>
              <a:solidFill>
                <a:srgbClr val="040606"/>
              </a:solidFill>
              <a:ln w="1270" cap="flat">
                <a:noFill/>
                <a:prstDash val="solid"/>
                <a:miter/>
              </a:ln>
            </p:spPr>
            <p:txBody>
              <a:bodyPr rtlCol="0" anchor="ctr"/>
              <a:lstStyle/>
              <a:p>
                <a:endParaRPr lang="fr-FR" dirty="0"/>
              </a:p>
            </p:txBody>
          </p:sp>
          <p:sp>
            <p:nvSpPr>
              <p:cNvPr id="218" name="Freeform: Shape 217">
                <a:extLst>
                  <a:ext uri="{FF2B5EF4-FFF2-40B4-BE49-F238E27FC236}">
                    <a16:creationId xmlns:a16="http://schemas.microsoft.com/office/drawing/2014/main" id="{9B1191FA-35E2-D67C-177A-B1E5D1D0F589}"/>
                  </a:ext>
                </a:extLst>
              </p:cNvPr>
              <p:cNvSpPr/>
              <p:nvPr/>
            </p:nvSpPr>
            <p:spPr>
              <a:xfrm flipV="1">
                <a:off x="4242007" y="1852498"/>
                <a:ext cx="20562" cy="20815"/>
              </a:xfrm>
              <a:custGeom>
                <a:avLst/>
                <a:gdLst>
                  <a:gd name="connsiteX0" fmla="*/ -656 w 20562"/>
                  <a:gd name="connsiteY0" fmla="*/ 7084 h 20815"/>
                  <a:gd name="connsiteX1" fmla="*/ 9623 w 20562"/>
                  <a:gd name="connsiteY1" fmla="*/ 17498 h 20815"/>
                  <a:gd name="connsiteX2" fmla="*/ 19906 w 20562"/>
                  <a:gd name="connsiteY2" fmla="*/ 7084 h 20815"/>
                  <a:gd name="connsiteX3" fmla="*/ 9623 w 20562"/>
                  <a:gd name="connsiteY3" fmla="*/ -3317 h 20815"/>
                  <a:gd name="connsiteX4" fmla="*/ -656 w 20562"/>
                  <a:gd name="connsiteY4" fmla="*/ 7084 h 20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62" h="20815">
                    <a:moveTo>
                      <a:pt x="-656" y="7084"/>
                    </a:moveTo>
                    <a:cubicBezTo>
                      <a:pt x="-656" y="13358"/>
                      <a:pt x="3982" y="17498"/>
                      <a:pt x="9623" y="17498"/>
                    </a:cubicBezTo>
                    <a:cubicBezTo>
                      <a:pt x="15268" y="17498"/>
                      <a:pt x="19906" y="13358"/>
                      <a:pt x="19906" y="7084"/>
                    </a:cubicBezTo>
                    <a:cubicBezTo>
                      <a:pt x="19906" y="1077"/>
                      <a:pt x="15268" y="-3317"/>
                      <a:pt x="9623" y="-3317"/>
                    </a:cubicBezTo>
                    <a:cubicBezTo>
                      <a:pt x="3982" y="-3317"/>
                      <a:pt x="-656" y="1077"/>
                      <a:pt x="-656" y="7084"/>
                    </a:cubicBezTo>
                  </a:path>
                </a:pathLst>
              </a:custGeom>
              <a:solidFill>
                <a:srgbClr val="040606"/>
              </a:solidFill>
              <a:ln w="1270" cap="flat">
                <a:noFill/>
                <a:prstDash val="solid"/>
                <a:miter/>
              </a:ln>
            </p:spPr>
            <p:txBody>
              <a:bodyPr rtlCol="0" anchor="ctr"/>
              <a:lstStyle/>
              <a:p>
                <a:endParaRPr lang="fr-FR" dirty="0"/>
              </a:p>
            </p:txBody>
          </p:sp>
          <p:sp>
            <p:nvSpPr>
              <p:cNvPr id="219" name="Freeform: Shape 218">
                <a:extLst>
                  <a:ext uri="{FF2B5EF4-FFF2-40B4-BE49-F238E27FC236}">
                    <a16:creationId xmlns:a16="http://schemas.microsoft.com/office/drawing/2014/main" id="{F0E5446E-2A7C-6D7B-3A62-03A49189F38F}"/>
                  </a:ext>
                </a:extLst>
              </p:cNvPr>
              <p:cNvSpPr/>
              <p:nvPr/>
            </p:nvSpPr>
            <p:spPr>
              <a:xfrm flipV="1">
                <a:off x="4562156" y="2102764"/>
                <a:ext cx="95161" cy="87769"/>
              </a:xfrm>
              <a:custGeom>
                <a:avLst/>
                <a:gdLst>
                  <a:gd name="connsiteX0" fmla="*/ 63044 w 95161"/>
                  <a:gd name="connsiteY0" fmla="*/ 30045 h 87769"/>
                  <a:gd name="connsiteX1" fmla="*/ 46496 w 95161"/>
                  <a:gd name="connsiteY1" fmla="*/ 68412 h 87769"/>
                  <a:gd name="connsiteX2" fmla="*/ 30075 w 95161"/>
                  <a:gd name="connsiteY2" fmla="*/ 30045 h 87769"/>
                  <a:gd name="connsiteX3" fmla="*/ 68442 w 95161"/>
                  <a:gd name="connsiteY3" fmla="*/ 17243 h 87769"/>
                  <a:gd name="connsiteX4" fmla="*/ 24551 w 95161"/>
                  <a:gd name="connsiteY4" fmla="*/ 17243 h 87769"/>
                  <a:gd name="connsiteX5" fmla="*/ 15902 w 95161"/>
                  <a:gd name="connsiteY5" fmla="*/ -3064 h 87769"/>
                  <a:gd name="connsiteX6" fmla="*/ -900 w 95161"/>
                  <a:gd name="connsiteY6" fmla="*/ -3064 h 87769"/>
                  <a:gd name="connsiteX7" fmla="*/ 38597 w 95161"/>
                  <a:gd name="connsiteY7" fmla="*/ 84706 h 87769"/>
                  <a:gd name="connsiteX8" fmla="*/ 54650 w 95161"/>
                  <a:gd name="connsiteY8" fmla="*/ 84706 h 87769"/>
                  <a:gd name="connsiteX9" fmla="*/ 94261 w 95161"/>
                  <a:gd name="connsiteY9" fmla="*/ -3064 h 87769"/>
                  <a:gd name="connsiteX10" fmla="*/ 77218 w 95161"/>
                  <a:gd name="connsiteY10" fmla="*/ -3064 h 87769"/>
                  <a:gd name="connsiteX11" fmla="*/ 68442 w 95161"/>
                  <a:gd name="connsiteY11" fmla="*/ 17243 h 8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161" h="87769">
                    <a:moveTo>
                      <a:pt x="63044" y="30045"/>
                    </a:moveTo>
                    <a:lnTo>
                      <a:pt x="46496" y="68412"/>
                    </a:lnTo>
                    <a:lnTo>
                      <a:pt x="30075" y="30045"/>
                    </a:lnTo>
                    <a:close/>
                    <a:moveTo>
                      <a:pt x="68442" y="17243"/>
                    </a:moveTo>
                    <a:lnTo>
                      <a:pt x="24551" y="17243"/>
                    </a:lnTo>
                    <a:lnTo>
                      <a:pt x="15902" y="-3064"/>
                    </a:lnTo>
                    <a:lnTo>
                      <a:pt x="-900" y="-3064"/>
                    </a:lnTo>
                    <a:lnTo>
                      <a:pt x="38597" y="84706"/>
                    </a:lnTo>
                    <a:lnTo>
                      <a:pt x="54650" y="84706"/>
                    </a:lnTo>
                    <a:lnTo>
                      <a:pt x="94261" y="-3064"/>
                    </a:lnTo>
                    <a:lnTo>
                      <a:pt x="77218" y="-3064"/>
                    </a:lnTo>
                    <a:lnTo>
                      <a:pt x="68442" y="17243"/>
                    </a:lnTo>
                  </a:path>
                </a:pathLst>
              </a:custGeom>
              <a:solidFill>
                <a:srgbClr val="040606"/>
              </a:solidFill>
              <a:ln w="1270" cap="flat">
                <a:noFill/>
                <a:prstDash val="solid"/>
                <a:miter/>
              </a:ln>
            </p:spPr>
            <p:txBody>
              <a:bodyPr rtlCol="0" anchor="ctr"/>
              <a:lstStyle/>
              <a:p>
                <a:endParaRPr lang="fr-FR" dirty="0"/>
              </a:p>
            </p:txBody>
          </p:sp>
          <p:sp>
            <p:nvSpPr>
              <p:cNvPr id="220" name="Freeform: Shape 219">
                <a:extLst>
                  <a:ext uri="{FF2B5EF4-FFF2-40B4-BE49-F238E27FC236}">
                    <a16:creationId xmlns:a16="http://schemas.microsoft.com/office/drawing/2014/main" id="{3B8588BE-4A5E-6713-E0EF-8A63DFB5BF59}"/>
                  </a:ext>
                </a:extLst>
              </p:cNvPr>
              <p:cNvSpPr/>
              <p:nvPr/>
            </p:nvSpPr>
            <p:spPr>
              <a:xfrm flipV="1">
                <a:off x="4153479" y="1402346"/>
                <a:ext cx="71487" cy="71488"/>
              </a:xfrm>
              <a:custGeom>
                <a:avLst/>
                <a:gdLst>
                  <a:gd name="connsiteX0" fmla="*/ 70874 w 71487"/>
                  <a:gd name="connsiteY0" fmla="*/ 32041 h 71488"/>
                  <a:gd name="connsiteX1" fmla="*/ 35131 w 71487"/>
                  <a:gd name="connsiteY1" fmla="*/ -3696 h 71488"/>
                  <a:gd name="connsiteX2" fmla="*/ -613 w 71487"/>
                  <a:gd name="connsiteY2" fmla="*/ 32041 h 71488"/>
                  <a:gd name="connsiteX3" fmla="*/ 35131 w 71487"/>
                  <a:gd name="connsiteY3" fmla="*/ 67792 h 71488"/>
                  <a:gd name="connsiteX4" fmla="*/ 70874 w 71487"/>
                  <a:gd name="connsiteY4" fmla="*/ 32041 h 71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87" h="71488">
                    <a:moveTo>
                      <a:pt x="70874" y="32041"/>
                    </a:moveTo>
                    <a:cubicBezTo>
                      <a:pt x="70874" y="12306"/>
                      <a:pt x="54875" y="-3696"/>
                      <a:pt x="35131" y="-3696"/>
                    </a:cubicBezTo>
                    <a:cubicBezTo>
                      <a:pt x="15392" y="-3696"/>
                      <a:pt x="-613" y="12306"/>
                      <a:pt x="-613" y="32041"/>
                    </a:cubicBezTo>
                    <a:cubicBezTo>
                      <a:pt x="-613" y="51790"/>
                      <a:pt x="15392" y="67792"/>
                      <a:pt x="35131" y="67792"/>
                    </a:cubicBezTo>
                    <a:cubicBezTo>
                      <a:pt x="54875" y="67792"/>
                      <a:pt x="70874" y="51790"/>
                      <a:pt x="70874" y="32041"/>
                    </a:cubicBezTo>
                  </a:path>
                </a:pathLst>
              </a:custGeom>
              <a:solidFill>
                <a:srgbClr val="040606"/>
              </a:solidFill>
              <a:ln w="1270" cap="flat">
                <a:noFill/>
                <a:prstDash val="solid"/>
                <a:miter/>
              </a:ln>
            </p:spPr>
            <p:txBody>
              <a:bodyPr rtlCol="0" anchor="ctr"/>
              <a:lstStyle/>
              <a:p>
                <a:endParaRPr lang="fr-FR" dirty="0"/>
              </a:p>
            </p:txBody>
          </p:sp>
          <p:sp>
            <p:nvSpPr>
              <p:cNvPr id="221" name="Freeform: Shape 220">
                <a:extLst>
                  <a:ext uri="{FF2B5EF4-FFF2-40B4-BE49-F238E27FC236}">
                    <a16:creationId xmlns:a16="http://schemas.microsoft.com/office/drawing/2014/main" id="{A7604CAE-00F3-352B-D626-A714538FAC77}"/>
                  </a:ext>
                </a:extLst>
              </p:cNvPr>
              <p:cNvSpPr/>
              <p:nvPr/>
            </p:nvSpPr>
            <p:spPr>
              <a:xfrm flipV="1">
                <a:off x="4261559" y="1402346"/>
                <a:ext cx="71487" cy="71488"/>
              </a:xfrm>
              <a:custGeom>
                <a:avLst/>
                <a:gdLst>
                  <a:gd name="connsiteX0" fmla="*/ 70800 w 71487"/>
                  <a:gd name="connsiteY0" fmla="*/ 32041 h 71488"/>
                  <a:gd name="connsiteX1" fmla="*/ 35056 w 71487"/>
                  <a:gd name="connsiteY1" fmla="*/ -3696 h 71488"/>
                  <a:gd name="connsiteX2" fmla="*/ -687 w 71487"/>
                  <a:gd name="connsiteY2" fmla="*/ 32041 h 71488"/>
                  <a:gd name="connsiteX3" fmla="*/ 35056 w 71487"/>
                  <a:gd name="connsiteY3" fmla="*/ 67792 h 71488"/>
                  <a:gd name="connsiteX4" fmla="*/ 70800 w 71487"/>
                  <a:gd name="connsiteY4" fmla="*/ 32041 h 71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87" h="71488">
                    <a:moveTo>
                      <a:pt x="70800" y="32041"/>
                    </a:moveTo>
                    <a:cubicBezTo>
                      <a:pt x="70800" y="12306"/>
                      <a:pt x="54796" y="-3696"/>
                      <a:pt x="35056" y="-3696"/>
                    </a:cubicBezTo>
                    <a:cubicBezTo>
                      <a:pt x="15311" y="-3696"/>
                      <a:pt x="-687" y="12306"/>
                      <a:pt x="-687" y="32041"/>
                    </a:cubicBezTo>
                    <a:cubicBezTo>
                      <a:pt x="-687" y="51790"/>
                      <a:pt x="15311" y="67792"/>
                      <a:pt x="35056" y="67792"/>
                    </a:cubicBezTo>
                    <a:cubicBezTo>
                      <a:pt x="54796" y="67792"/>
                      <a:pt x="70800" y="51790"/>
                      <a:pt x="70800" y="32041"/>
                    </a:cubicBezTo>
                  </a:path>
                </a:pathLst>
              </a:custGeom>
              <a:solidFill>
                <a:srgbClr val="040606"/>
              </a:solidFill>
              <a:ln w="1270" cap="flat">
                <a:noFill/>
                <a:prstDash val="solid"/>
                <a:miter/>
              </a:ln>
            </p:spPr>
            <p:txBody>
              <a:bodyPr rtlCol="0" anchor="ctr"/>
              <a:lstStyle/>
              <a:p>
                <a:endParaRPr lang="fr-FR" dirty="0"/>
              </a:p>
            </p:txBody>
          </p:sp>
          <p:sp>
            <p:nvSpPr>
              <p:cNvPr id="222" name="Freeform: Shape 221">
                <a:extLst>
                  <a:ext uri="{FF2B5EF4-FFF2-40B4-BE49-F238E27FC236}">
                    <a16:creationId xmlns:a16="http://schemas.microsoft.com/office/drawing/2014/main" id="{97AE4B89-E1B8-1FC5-72D0-03E290011D7D}"/>
                  </a:ext>
                </a:extLst>
              </p:cNvPr>
              <p:cNvSpPr/>
              <p:nvPr/>
            </p:nvSpPr>
            <p:spPr>
              <a:xfrm flipV="1">
                <a:off x="4369632" y="1402346"/>
                <a:ext cx="71492" cy="71488"/>
              </a:xfrm>
              <a:custGeom>
                <a:avLst/>
                <a:gdLst>
                  <a:gd name="connsiteX0" fmla="*/ 70732 w 71492"/>
                  <a:gd name="connsiteY0" fmla="*/ 32041 h 71488"/>
                  <a:gd name="connsiteX1" fmla="*/ 34989 w 71492"/>
                  <a:gd name="connsiteY1" fmla="*/ -3696 h 71488"/>
                  <a:gd name="connsiteX2" fmla="*/ -761 w 71492"/>
                  <a:gd name="connsiteY2" fmla="*/ 32041 h 71488"/>
                  <a:gd name="connsiteX3" fmla="*/ 34989 w 71492"/>
                  <a:gd name="connsiteY3" fmla="*/ 67792 h 71488"/>
                  <a:gd name="connsiteX4" fmla="*/ 70732 w 71492"/>
                  <a:gd name="connsiteY4" fmla="*/ 32041 h 71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92" h="71488">
                    <a:moveTo>
                      <a:pt x="70732" y="32041"/>
                    </a:moveTo>
                    <a:cubicBezTo>
                      <a:pt x="70732" y="12306"/>
                      <a:pt x="54728" y="-3696"/>
                      <a:pt x="34989" y="-3696"/>
                    </a:cubicBezTo>
                    <a:cubicBezTo>
                      <a:pt x="15244" y="-3696"/>
                      <a:pt x="-761" y="12306"/>
                      <a:pt x="-761" y="32041"/>
                    </a:cubicBezTo>
                    <a:cubicBezTo>
                      <a:pt x="-761" y="51790"/>
                      <a:pt x="15244" y="67792"/>
                      <a:pt x="34989" y="67792"/>
                    </a:cubicBezTo>
                    <a:cubicBezTo>
                      <a:pt x="54728" y="67792"/>
                      <a:pt x="70732" y="51790"/>
                      <a:pt x="70732" y="32041"/>
                    </a:cubicBezTo>
                  </a:path>
                </a:pathLst>
              </a:custGeom>
              <a:solidFill>
                <a:srgbClr val="040606"/>
              </a:solidFill>
              <a:ln w="1270" cap="flat">
                <a:noFill/>
                <a:prstDash val="solid"/>
                <a:miter/>
              </a:ln>
            </p:spPr>
            <p:txBody>
              <a:bodyPr rtlCol="0" anchor="ctr"/>
              <a:lstStyle/>
              <a:p>
                <a:endParaRPr lang="fr-FR" dirty="0"/>
              </a:p>
            </p:txBody>
          </p:sp>
          <p:sp>
            <p:nvSpPr>
              <p:cNvPr id="223" name="Freeform: Shape 222">
                <a:extLst>
                  <a:ext uri="{FF2B5EF4-FFF2-40B4-BE49-F238E27FC236}">
                    <a16:creationId xmlns:a16="http://schemas.microsoft.com/office/drawing/2014/main" id="{F9133692-6033-396F-7C08-A488C84303A0}"/>
                  </a:ext>
                </a:extLst>
              </p:cNvPr>
              <p:cNvSpPr/>
              <p:nvPr/>
            </p:nvSpPr>
            <p:spPr>
              <a:xfrm flipV="1">
                <a:off x="3985631" y="1611299"/>
                <a:ext cx="3245011" cy="6616"/>
              </a:xfrm>
              <a:custGeom>
                <a:avLst/>
                <a:gdLst>
                  <a:gd name="connsiteX0" fmla="*/ 3243430 w 3245011"/>
                  <a:gd name="connsiteY0" fmla="*/ -224 h 6616"/>
                  <a:gd name="connsiteX1" fmla="*/ 1621005 w 3245011"/>
                  <a:gd name="connsiteY1" fmla="*/ -3539 h 6616"/>
                  <a:gd name="connsiteX2" fmla="*/ -1581 w 3245011"/>
                  <a:gd name="connsiteY2" fmla="*/ -224 h 6616"/>
                  <a:gd name="connsiteX3" fmla="*/ 1621005 w 3245011"/>
                  <a:gd name="connsiteY3" fmla="*/ 3078 h 6616"/>
                  <a:gd name="connsiteX4" fmla="*/ 3243430 w 3245011"/>
                  <a:gd name="connsiteY4" fmla="*/ -224 h 6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011" h="6616">
                    <a:moveTo>
                      <a:pt x="3243430" y="-224"/>
                    </a:moveTo>
                    <a:cubicBezTo>
                      <a:pt x="3243430" y="-2066"/>
                      <a:pt x="2516952" y="-3539"/>
                      <a:pt x="1621005" y="-3539"/>
                    </a:cubicBezTo>
                    <a:cubicBezTo>
                      <a:pt x="724740" y="-3539"/>
                      <a:pt x="-1581" y="-2066"/>
                      <a:pt x="-1581" y="-224"/>
                    </a:cubicBezTo>
                    <a:cubicBezTo>
                      <a:pt x="-1581" y="1592"/>
                      <a:pt x="724740" y="3078"/>
                      <a:pt x="1621005" y="3078"/>
                    </a:cubicBezTo>
                    <a:cubicBezTo>
                      <a:pt x="2516952" y="3078"/>
                      <a:pt x="3243430" y="1592"/>
                      <a:pt x="3243430" y="-224"/>
                    </a:cubicBezTo>
                  </a:path>
                </a:pathLst>
              </a:custGeom>
              <a:solidFill>
                <a:srgbClr val="040606"/>
              </a:solidFill>
              <a:ln w="1270" cap="flat">
                <a:noFill/>
                <a:prstDash val="solid"/>
                <a:miter/>
              </a:ln>
            </p:spPr>
            <p:txBody>
              <a:bodyPr rtlCol="0" anchor="ctr"/>
              <a:lstStyle/>
              <a:p>
                <a:endParaRPr lang="fr-FR" dirty="0"/>
              </a:p>
            </p:txBody>
          </p:sp>
          <p:sp>
            <p:nvSpPr>
              <p:cNvPr id="224" name="Freeform: Shape 223">
                <a:extLst>
                  <a:ext uri="{FF2B5EF4-FFF2-40B4-BE49-F238E27FC236}">
                    <a16:creationId xmlns:a16="http://schemas.microsoft.com/office/drawing/2014/main" id="{4AF25A26-DFD5-02DA-7F79-CF343076022B}"/>
                  </a:ext>
                </a:extLst>
              </p:cNvPr>
              <p:cNvSpPr/>
              <p:nvPr/>
            </p:nvSpPr>
            <p:spPr>
              <a:xfrm flipV="1">
                <a:off x="4347755" y="1856638"/>
                <a:ext cx="2526195" cy="6616"/>
              </a:xfrm>
              <a:custGeom>
                <a:avLst/>
                <a:gdLst>
                  <a:gd name="connsiteX0" fmla="*/ 2524612 w 2526195"/>
                  <a:gd name="connsiteY0" fmla="*/ -18 h 6616"/>
                  <a:gd name="connsiteX1" fmla="*/ 1261572 w 2526195"/>
                  <a:gd name="connsiteY1" fmla="*/ -3320 h 6616"/>
                  <a:gd name="connsiteX2" fmla="*/ -1583 w 2526195"/>
                  <a:gd name="connsiteY2" fmla="*/ -18 h 6616"/>
                  <a:gd name="connsiteX3" fmla="*/ 1261572 w 2526195"/>
                  <a:gd name="connsiteY3" fmla="*/ 3297 h 6616"/>
                  <a:gd name="connsiteX4" fmla="*/ 2524612 w 2526195"/>
                  <a:gd name="connsiteY4" fmla="*/ -18 h 6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95" h="6616">
                    <a:moveTo>
                      <a:pt x="2524612" y="-18"/>
                    </a:moveTo>
                    <a:cubicBezTo>
                      <a:pt x="2524612" y="-1834"/>
                      <a:pt x="1959056" y="-3320"/>
                      <a:pt x="1261572" y="-3320"/>
                    </a:cubicBezTo>
                    <a:cubicBezTo>
                      <a:pt x="563846" y="-3320"/>
                      <a:pt x="-1583" y="-1834"/>
                      <a:pt x="-1583" y="-18"/>
                    </a:cubicBezTo>
                    <a:cubicBezTo>
                      <a:pt x="-1583" y="1811"/>
                      <a:pt x="563846" y="3297"/>
                      <a:pt x="1261572" y="3297"/>
                    </a:cubicBezTo>
                    <a:cubicBezTo>
                      <a:pt x="1959056" y="3297"/>
                      <a:pt x="2524612" y="1811"/>
                      <a:pt x="2524612" y="-18"/>
                    </a:cubicBezTo>
                  </a:path>
                </a:pathLst>
              </a:custGeom>
              <a:solidFill>
                <a:srgbClr val="040606"/>
              </a:solidFill>
              <a:ln w="1270" cap="flat">
                <a:noFill/>
                <a:prstDash val="solid"/>
                <a:miter/>
              </a:ln>
            </p:spPr>
            <p:txBody>
              <a:bodyPr rtlCol="0" anchor="ctr"/>
              <a:lstStyle/>
              <a:p>
                <a:endParaRPr lang="fr-FR" dirty="0"/>
              </a:p>
            </p:txBody>
          </p:sp>
          <p:sp>
            <p:nvSpPr>
              <p:cNvPr id="225" name="Freeform: Shape 224">
                <a:extLst>
                  <a:ext uri="{FF2B5EF4-FFF2-40B4-BE49-F238E27FC236}">
                    <a16:creationId xmlns:a16="http://schemas.microsoft.com/office/drawing/2014/main" id="{A12F64E7-E531-9EE7-C418-9D99D29AE879}"/>
                  </a:ext>
                </a:extLst>
              </p:cNvPr>
              <p:cNvSpPr/>
              <p:nvPr/>
            </p:nvSpPr>
            <p:spPr>
              <a:xfrm flipV="1">
                <a:off x="4355906" y="1942477"/>
                <a:ext cx="966688" cy="6603"/>
              </a:xfrm>
              <a:custGeom>
                <a:avLst/>
                <a:gdLst>
                  <a:gd name="connsiteX0" fmla="*/ 965632 w 966688"/>
                  <a:gd name="connsiteY0" fmla="*/ 59 h 6603"/>
                  <a:gd name="connsiteX1" fmla="*/ 482308 w 966688"/>
                  <a:gd name="connsiteY1" fmla="*/ -3243 h 6603"/>
                  <a:gd name="connsiteX2" fmla="*/ -1057 w 966688"/>
                  <a:gd name="connsiteY2" fmla="*/ 59 h 6603"/>
                  <a:gd name="connsiteX3" fmla="*/ 482308 w 966688"/>
                  <a:gd name="connsiteY3" fmla="*/ 3361 h 6603"/>
                  <a:gd name="connsiteX4" fmla="*/ 965632 w 966688"/>
                  <a:gd name="connsiteY4" fmla="*/ 59 h 6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688" h="6603">
                    <a:moveTo>
                      <a:pt x="965632" y="59"/>
                    </a:moveTo>
                    <a:cubicBezTo>
                      <a:pt x="965632" y="-1757"/>
                      <a:pt x="749211" y="-3243"/>
                      <a:pt x="482308" y="-3243"/>
                    </a:cubicBezTo>
                    <a:cubicBezTo>
                      <a:pt x="215316" y="-3243"/>
                      <a:pt x="-1057" y="-1757"/>
                      <a:pt x="-1057" y="59"/>
                    </a:cubicBezTo>
                    <a:cubicBezTo>
                      <a:pt x="-1057" y="1888"/>
                      <a:pt x="215316" y="3361"/>
                      <a:pt x="482308" y="3361"/>
                    </a:cubicBezTo>
                    <a:cubicBezTo>
                      <a:pt x="749211" y="3361"/>
                      <a:pt x="965632" y="1888"/>
                      <a:pt x="965632" y="59"/>
                    </a:cubicBezTo>
                  </a:path>
                </a:pathLst>
              </a:custGeom>
              <a:solidFill>
                <a:srgbClr val="040606"/>
              </a:solidFill>
              <a:ln w="1270" cap="flat">
                <a:noFill/>
                <a:prstDash val="solid"/>
                <a:miter/>
              </a:ln>
            </p:spPr>
            <p:txBody>
              <a:bodyPr rtlCol="0" anchor="ctr"/>
              <a:lstStyle/>
              <a:p>
                <a:endParaRPr lang="fr-FR" dirty="0"/>
              </a:p>
            </p:txBody>
          </p:sp>
          <p:sp>
            <p:nvSpPr>
              <p:cNvPr id="226" name="Freeform: Shape 225">
                <a:extLst>
                  <a:ext uri="{FF2B5EF4-FFF2-40B4-BE49-F238E27FC236}">
                    <a16:creationId xmlns:a16="http://schemas.microsoft.com/office/drawing/2014/main" id="{216F66D5-ECC1-5C79-076C-AA0D73ED275A}"/>
                  </a:ext>
                </a:extLst>
              </p:cNvPr>
              <p:cNvSpPr/>
              <p:nvPr/>
            </p:nvSpPr>
            <p:spPr>
              <a:xfrm flipV="1">
                <a:off x="4378706" y="2088743"/>
                <a:ext cx="115698" cy="115697"/>
              </a:xfrm>
              <a:custGeom>
                <a:avLst/>
                <a:gdLst>
                  <a:gd name="connsiteX0" fmla="*/ 11918 w 115698"/>
                  <a:gd name="connsiteY0" fmla="*/ 9636 h 115697"/>
                  <a:gd name="connsiteX1" fmla="*/ 102216 w 115698"/>
                  <a:gd name="connsiteY1" fmla="*/ 9636 h 115697"/>
                  <a:gd name="connsiteX2" fmla="*/ 102216 w 115698"/>
                  <a:gd name="connsiteY2" fmla="*/ 99933 h 115697"/>
                  <a:gd name="connsiteX3" fmla="*/ 11918 w 115698"/>
                  <a:gd name="connsiteY3" fmla="*/ 99933 h 115697"/>
                  <a:gd name="connsiteX4" fmla="*/ 114916 w 115698"/>
                  <a:gd name="connsiteY4" fmla="*/ -3064 h 115697"/>
                  <a:gd name="connsiteX5" fmla="*/ -782 w 115698"/>
                  <a:gd name="connsiteY5" fmla="*/ -3064 h 115697"/>
                  <a:gd name="connsiteX6" fmla="*/ -782 w 115698"/>
                  <a:gd name="connsiteY6" fmla="*/ 112633 h 115697"/>
                  <a:gd name="connsiteX7" fmla="*/ 114916 w 115698"/>
                  <a:gd name="connsiteY7" fmla="*/ 112633 h 115697"/>
                  <a:gd name="connsiteX8" fmla="*/ 114916 w 115698"/>
                  <a:gd name="connsiteY8" fmla="*/ -3064 h 115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698" h="115697">
                    <a:moveTo>
                      <a:pt x="11918" y="9636"/>
                    </a:moveTo>
                    <a:lnTo>
                      <a:pt x="102216" y="9636"/>
                    </a:lnTo>
                    <a:lnTo>
                      <a:pt x="102216" y="99933"/>
                    </a:lnTo>
                    <a:lnTo>
                      <a:pt x="11918" y="99933"/>
                    </a:lnTo>
                    <a:close/>
                    <a:moveTo>
                      <a:pt x="114916" y="-3064"/>
                    </a:moveTo>
                    <a:lnTo>
                      <a:pt x="-782" y="-3064"/>
                    </a:lnTo>
                    <a:lnTo>
                      <a:pt x="-782" y="112633"/>
                    </a:lnTo>
                    <a:lnTo>
                      <a:pt x="114916" y="112633"/>
                    </a:lnTo>
                    <a:lnTo>
                      <a:pt x="114916" y="-3064"/>
                    </a:lnTo>
                  </a:path>
                </a:pathLst>
              </a:custGeom>
              <a:solidFill>
                <a:srgbClr val="040606"/>
              </a:solidFill>
              <a:ln w="1270" cap="flat">
                <a:noFill/>
                <a:prstDash val="solid"/>
                <a:miter/>
              </a:ln>
            </p:spPr>
            <p:txBody>
              <a:bodyPr rtlCol="0" anchor="ctr"/>
              <a:lstStyle/>
              <a:p>
                <a:endParaRPr lang="fr-FR" dirty="0"/>
              </a:p>
            </p:txBody>
          </p:sp>
          <p:sp>
            <p:nvSpPr>
              <p:cNvPr id="227" name="Freeform: Shape 226">
                <a:extLst>
                  <a:ext uri="{FF2B5EF4-FFF2-40B4-BE49-F238E27FC236}">
                    <a16:creationId xmlns:a16="http://schemas.microsoft.com/office/drawing/2014/main" id="{0D804167-1C2C-B8C6-E970-115E01651B82}"/>
                  </a:ext>
                </a:extLst>
              </p:cNvPr>
              <p:cNvSpPr/>
              <p:nvPr/>
            </p:nvSpPr>
            <p:spPr>
              <a:xfrm flipV="1">
                <a:off x="4573955" y="2322398"/>
                <a:ext cx="77990" cy="87757"/>
              </a:xfrm>
              <a:custGeom>
                <a:avLst/>
                <a:gdLst>
                  <a:gd name="connsiteX0" fmla="*/ 60667 w 77990"/>
                  <a:gd name="connsiteY0" fmla="*/ 22583 h 87757"/>
                  <a:gd name="connsiteX1" fmla="*/ 41732 w 77990"/>
                  <a:gd name="connsiteY1" fmla="*/ 35245 h 87757"/>
                  <a:gd name="connsiteX2" fmla="*/ 15405 w 77990"/>
                  <a:gd name="connsiteY2" fmla="*/ 35245 h 87757"/>
                  <a:gd name="connsiteX3" fmla="*/ 15405 w 77990"/>
                  <a:gd name="connsiteY3" fmla="*/ 9921 h 87757"/>
                  <a:gd name="connsiteX4" fmla="*/ 41732 w 77990"/>
                  <a:gd name="connsiteY4" fmla="*/ 9921 h 87757"/>
                  <a:gd name="connsiteX5" fmla="*/ 60667 w 77990"/>
                  <a:gd name="connsiteY5" fmla="*/ 22583 h 87757"/>
                  <a:gd name="connsiteX6" fmla="*/ 15405 w 77990"/>
                  <a:gd name="connsiteY6" fmla="*/ 72113 h 87757"/>
                  <a:gd name="connsiteX7" fmla="*/ 15405 w 77990"/>
                  <a:gd name="connsiteY7" fmla="*/ 47907 h 87757"/>
                  <a:gd name="connsiteX8" fmla="*/ 38468 w 77990"/>
                  <a:gd name="connsiteY8" fmla="*/ 47907 h 87757"/>
                  <a:gd name="connsiteX9" fmla="*/ 56146 w 77990"/>
                  <a:gd name="connsiteY9" fmla="*/ 59946 h 87757"/>
                  <a:gd name="connsiteX10" fmla="*/ 38468 w 77990"/>
                  <a:gd name="connsiteY10" fmla="*/ 72113 h 87757"/>
                  <a:gd name="connsiteX11" fmla="*/ 77088 w 77990"/>
                  <a:gd name="connsiteY11" fmla="*/ 20957 h 87757"/>
                  <a:gd name="connsiteX12" fmla="*/ 42735 w 77990"/>
                  <a:gd name="connsiteY12" fmla="*/ -2868 h 87757"/>
                  <a:gd name="connsiteX13" fmla="*/ -902 w 77990"/>
                  <a:gd name="connsiteY13" fmla="*/ -2868 h 87757"/>
                  <a:gd name="connsiteX14" fmla="*/ -902 w 77990"/>
                  <a:gd name="connsiteY14" fmla="*/ 84889 h 87757"/>
                  <a:gd name="connsiteX15" fmla="*/ 40220 w 77990"/>
                  <a:gd name="connsiteY15" fmla="*/ 84889 h 87757"/>
                  <a:gd name="connsiteX16" fmla="*/ 72580 w 77990"/>
                  <a:gd name="connsiteY16" fmla="*/ 62080 h 87757"/>
                  <a:gd name="connsiteX17" fmla="*/ 61290 w 77990"/>
                  <a:gd name="connsiteY17" fmla="*/ 42776 h 87757"/>
                  <a:gd name="connsiteX18" fmla="*/ 77088 w 77990"/>
                  <a:gd name="connsiteY18" fmla="*/ 20957 h 8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990" h="87757">
                    <a:moveTo>
                      <a:pt x="60667" y="22583"/>
                    </a:moveTo>
                    <a:cubicBezTo>
                      <a:pt x="60667" y="31359"/>
                      <a:pt x="54013" y="35245"/>
                      <a:pt x="41732" y="35245"/>
                    </a:cubicBezTo>
                    <a:lnTo>
                      <a:pt x="15405" y="35245"/>
                    </a:lnTo>
                    <a:lnTo>
                      <a:pt x="15405" y="9921"/>
                    </a:lnTo>
                    <a:lnTo>
                      <a:pt x="41732" y="9921"/>
                    </a:lnTo>
                    <a:cubicBezTo>
                      <a:pt x="54013" y="9921"/>
                      <a:pt x="60667" y="13807"/>
                      <a:pt x="60667" y="22583"/>
                    </a:cubicBezTo>
                    <a:close/>
                    <a:moveTo>
                      <a:pt x="15405" y="72113"/>
                    </a:moveTo>
                    <a:lnTo>
                      <a:pt x="15405" y="47907"/>
                    </a:lnTo>
                    <a:lnTo>
                      <a:pt x="38468" y="47907"/>
                    </a:lnTo>
                    <a:cubicBezTo>
                      <a:pt x="49758" y="47907"/>
                      <a:pt x="56146" y="51920"/>
                      <a:pt x="56146" y="59946"/>
                    </a:cubicBezTo>
                    <a:cubicBezTo>
                      <a:pt x="56146" y="68100"/>
                      <a:pt x="49758" y="72113"/>
                      <a:pt x="38468" y="72113"/>
                    </a:cubicBezTo>
                    <a:close/>
                    <a:moveTo>
                      <a:pt x="77088" y="20957"/>
                    </a:moveTo>
                    <a:cubicBezTo>
                      <a:pt x="77088" y="5908"/>
                      <a:pt x="65303" y="-2868"/>
                      <a:pt x="42735" y="-2868"/>
                    </a:cubicBezTo>
                    <a:lnTo>
                      <a:pt x="-902" y="-2868"/>
                    </a:lnTo>
                    <a:lnTo>
                      <a:pt x="-902" y="84889"/>
                    </a:lnTo>
                    <a:lnTo>
                      <a:pt x="40220" y="84889"/>
                    </a:lnTo>
                    <a:cubicBezTo>
                      <a:pt x="61290" y="84889"/>
                      <a:pt x="72580" y="75999"/>
                      <a:pt x="72580" y="62080"/>
                    </a:cubicBezTo>
                    <a:cubicBezTo>
                      <a:pt x="72580" y="53050"/>
                      <a:pt x="68059" y="46408"/>
                      <a:pt x="61290" y="42776"/>
                    </a:cubicBezTo>
                    <a:cubicBezTo>
                      <a:pt x="70688" y="39753"/>
                      <a:pt x="77088" y="32362"/>
                      <a:pt x="77088" y="20957"/>
                    </a:cubicBezTo>
                  </a:path>
                </a:pathLst>
              </a:custGeom>
              <a:solidFill>
                <a:srgbClr val="040606"/>
              </a:solidFill>
              <a:ln w="1270" cap="flat">
                <a:noFill/>
                <a:prstDash val="solid"/>
                <a:miter/>
              </a:ln>
            </p:spPr>
            <p:txBody>
              <a:bodyPr rtlCol="0" anchor="ctr"/>
              <a:lstStyle/>
              <a:p>
                <a:endParaRPr lang="fr-FR" dirty="0"/>
              </a:p>
            </p:txBody>
          </p:sp>
          <p:sp>
            <p:nvSpPr>
              <p:cNvPr id="228" name="Freeform: Shape 227">
                <a:extLst>
                  <a:ext uri="{FF2B5EF4-FFF2-40B4-BE49-F238E27FC236}">
                    <a16:creationId xmlns:a16="http://schemas.microsoft.com/office/drawing/2014/main" id="{8C96C11D-73F4-8196-8900-1685F71C7403}"/>
                  </a:ext>
                </a:extLst>
              </p:cNvPr>
              <p:cNvSpPr/>
              <p:nvPr/>
            </p:nvSpPr>
            <p:spPr>
              <a:xfrm flipV="1">
                <a:off x="4378706" y="2308377"/>
                <a:ext cx="115698" cy="115696"/>
              </a:xfrm>
              <a:custGeom>
                <a:avLst/>
                <a:gdLst>
                  <a:gd name="connsiteX0" fmla="*/ 11918 w 115698"/>
                  <a:gd name="connsiteY0" fmla="*/ 9832 h 115696"/>
                  <a:gd name="connsiteX1" fmla="*/ 102216 w 115698"/>
                  <a:gd name="connsiteY1" fmla="*/ 9832 h 115696"/>
                  <a:gd name="connsiteX2" fmla="*/ 102216 w 115698"/>
                  <a:gd name="connsiteY2" fmla="*/ 100129 h 115696"/>
                  <a:gd name="connsiteX3" fmla="*/ 11918 w 115698"/>
                  <a:gd name="connsiteY3" fmla="*/ 100129 h 115696"/>
                  <a:gd name="connsiteX4" fmla="*/ 114916 w 115698"/>
                  <a:gd name="connsiteY4" fmla="*/ -2868 h 115696"/>
                  <a:gd name="connsiteX5" fmla="*/ -782 w 115698"/>
                  <a:gd name="connsiteY5" fmla="*/ -2868 h 115696"/>
                  <a:gd name="connsiteX6" fmla="*/ -782 w 115698"/>
                  <a:gd name="connsiteY6" fmla="*/ 112829 h 115696"/>
                  <a:gd name="connsiteX7" fmla="*/ 114916 w 115698"/>
                  <a:gd name="connsiteY7" fmla="*/ 112829 h 115696"/>
                  <a:gd name="connsiteX8" fmla="*/ 114916 w 115698"/>
                  <a:gd name="connsiteY8" fmla="*/ -2868 h 11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698" h="115696">
                    <a:moveTo>
                      <a:pt x="11918" y="9832"/>
                    </a:moveTo>
                    <a:lnTo>
                      <a:pt x="102216" y="9832"/>
                    </a:lnTo>
                    <a:lnTo>
                      <a:pt x="102216" y="100129"/>
                    </a:lnTo>
                    <a:lnTo>
                      <a:pt x="11918" y="100129"/>
                    </a:lnTo>
                    <a:close/>
                    <a:moveTo>
                      <a:pt x="114916" y="-2868"/>
                    </a:moveTo>
                    <a:lnTo>
                      <a:pt x="-782" y="-2868"/>
                    </a:lnTo>
                    <a:lnTo>
                      <a:pt x="-782" y="112829"/>
                    </a:lnTo>
                    <a:lnTo>
                      <a:pt x="114916" y="112829"/>
                    </a:lnTo>
                    <a:lnTo>
                      <a:pt x="114916" y="-2868"/>
                    </a:lnTo>
                  </a:path>
                </a:pathLst>
              </a:custGeom>
              <a:solidFill>
                <a:srgbClr val="040606"/>
              </a:solidFill>
              <a:ln w="1270" cap="flat">
                <a:noFill/>
                <a:prstDash val="solid"/>
                <a:miter/>
              </a:ln>
            </p:spPr>
            <p:txBody>
              <a:bodyPr rtlCol="0" anchor="ctr"/>
              <a:lstStyle/>
              <a:p>
                <a:endParaRPr lang="fr-FR" dirty="0"/>
              </a:p>
            </p:txBody>
          </p:sp>
          <p:sp>
            <p:nvSpPr>
              <p:cNvPr id="229" name="Freeform: Shape 228">
                <a:extLst>
                  <a:ext uri="{FF2B5EF4-FFF2-40B4-BE49-F238E27FC236}">
                    <a16:creationId xmlns:a16="http://schemas.microsoft.com/office/drawing/2014/main" id="{4E3D6644-9D63-9A67-157D-51FDDBE22D55}"/>
                  </a:ext>
                </a:extLst>
              </p:cNvPr>
              <p:cNvSpPr/>
              <p:nvPr/>
            </p:nvSpPr>
            <p:spPr>
              <a:xfrm flipV="1">
                <a:off x="4567694" y="2540774"/>
                <a:ext cx="81737" cy="90271"/>
              </a:xfrm>
              <a:custGeom>
                <a:avLst/>
                <a:gdLst>
                  <a:gd name="connsiteX0" fmla="*/ -899 w 81737"/>
                  <a:gd name="connsiteY0" fmla="*/ 42464 h 90271"/>
                  <a:gd name="connsiteX1" fmla="*/ 46116 w 81737"/>
                  <a:gd name="connsiteY1" fmla="*/ 87600 h 90271"/>
                  <a:gd name="connsiteX2" fmla="*/ 80838 w 81737"/>
                  <a:gd name="connsiteY2" fmla="*/ 72931 h 90271"/>
                  <a:gd name="connsiteX3" fmla="*/ 70310 w 81737"/>
                  <a:gd name="connsiteY3" fmla="*/ 63025 h 90271"/>
                  <a:gd name="connsiteX4" fmla="*/ 46865 w 81737"/>
                  <a:gd name="connsiteY4" fmla="*/ 73312 h 90271"/>
                  <a:gd name="connsiteX5" fmla="*/ 15522 w 81737"/>
                  <a:gd name="connsiteY5" fmla="*/ 42464 h 90271"/>
                  <a:gd name="connsiteX6" fmla="*/ 46865 w 81737"/>
                  <a:gd name="connsiteY6" fmla="*/ 11628 h 90271"/>
                  <a:gd name="connsiteX7" fmla="*/ 70310 w 81737"/>
                  <a:gd name="connsiteY7" fmla="*/ 22030 h 90271"/>
                  <a:gd name="connsiteX8" fmla="*/ 80838 w 81737"/>
                  <a:gd name="connsiteY8" fmla="*/ 11997 h 90271"/>
                  <a:gd name="connsiteX9" fmla="*/ 45989 w 81737"/>
                  <a:gd name="connsiteY9" fmla="*/ -2672 h 90271"/>
                  <a:gd name="connsiteX10" fmla="*/ -899 w 81737"/>
                  <a:gd name="connsiteY10" fmla="*/ 42464 h 9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737" h="90271">
                    <a:moveTo>
                      <a:pt x="-899" y="42464"/>
                    </a:moveTo>
                    <a:cubicBezTo>
                      <a:pt x="-899" y="68664"/>
                      <a:pt x="19154" y="87600"/>
                      <a:pt x="46116" y="87600"/>
                    </a:cubicBezTo>
                    <a:cubicBezTo>
                      <a:pt x="60404" y="87600"/>
                      <a:pt x="72697" y="82456"/>
                      <a:pt x="80838" y="72931"/>
                    </a:cubicBezTo>
                    <a:lnTo>
                      <a:pt x="70310" y="63025"/>
                    </a:lnTo>
                    <a:cubicBezTo>
                      <a:pt x="63922" y="69921"/>
                      <a:pt x="56022" y="73312"/>
                      <a:pt x="46865" y="73312"/>
                    </a:cubicBezTo>
                    <a:cubicBezTo>
                      <a:pt x="28679" y="73312"/>
                      <a:pt x="15522" y="60523"/>
                      <a:pt x="15522" y="42464"/>
                    </a:cubicBezTo>
                    <a:cubicBezTo>
                      <a:pt x="15522" y="24417"/>
                      <a:pt x="28679" y="11628"/>
                      <a:pt x="46865" y="11628"/>
                    </a:cubicBezTo>
                    <a:cubicBezTo>
                      <a:pt x="56022" y="11628"/>
                      <a:pt x="63922" y="15006"/>
                      <a:pt x="70310" y="22030"/>
                    </a:cubicBezTo>
                    <a:lnTo>
                      <a:pt x="80838" y="11997"/>
                    </a:lnTo>
                    <a:cubicBezTo>
                      <a:pt x="72697" y="2472"/>
                      <a:pt x="60404" y="-2672"/>
                      <a:pt x="45989" y="-2672"/>
                    </a:cubicBezTo>
                    <a:cubicBezTo>
                      <a:pt x="19154" y="-2672"/>
                      <a:pt x="-899" y="16264"/>
                      <a:pt x="-899" y="42464"/>
                    </a:cubicBezTo>
                  </a:path>
                </a:pathLst>
              </a:custGeom>
              <a:solidFill>
                <a:srgbClr val="040606"/>
              </a:solidFill>
              <a:ln w="1270" cap="flat">
                <a:noFill/>
                <a:prstDash val="solid"/>
                <a:miter/>
              </a:ln>
            </p:spPr>
            <p:txBody>
              <a:bodyPr rtlCol="0" anchor="ctr"/>
              <a:lstStyle/>
              <a:p>
                <a:endParaRPr lang="fr-FR" dirty="0"/>
              </a:p>
            </p:txBody>
          </p:sp>
          <p:sp>
            <p:nvSpPr>
              <p:cNvPr id="230" name="Freeform: Shape 229">
                <a:extLst>
                  <a:ext uri="{FF2B5EF4-FFF2-40B4-BE49-F238E27FC236}">
                    <a16:creationId xmlns:a16="http://schemas.microsoft.com/office/drawing/2014/main" id="{3B876574-2299-70C3-8B27-795641388A20}"/>
                  </a:ext>
                </a:extLst>
              </p:cNvPr>
              <p:cNvSpPr/>
              <p:nvPr/>
            </p:nvSpPr>
            <p:spPr>
              <a:xfrm flipV="1">
                <a:off x="4378706" y="2528011"/>
                <a:ext cx="115698" cy="115696"/>
              </a:xfrm>
              <a:custGeom>
                <a:avLst/>
                <a:gdLst>
                  <a:gd name="connsiteX0" fmla="*/ 11918 w 115698"/>
                  <a:gd name="connsiteY0" fmla="*/ 10028 h 115696"/>
                  <a:gd name="connsiteX1" fmla="*/ 102216 w 115698"/>
                  <a:gd name="connsiteY1" fmla="*/ 10028 h 115696"/>
                  <a:gd name="connsiteX2" fmla="*/ 102216 w 115698"/>
                  <a:gd name="connsiteY2" fmla="*/ 100325 h 115696"/>
                  <a:gd name="connsiteX3" fmla="*/ 11918 w 115698"/>
                  <a:gd name="connsiteY3" fmla="*/ 100325 h 115696"/>
                  <a:gd name="connsiteX4" fmla="*/ 114916 w 115698"/>
                  <a:gd name="connsiteY4" fmla="*/ -2672 h 115696"/>
                  <a:gd name="connsiteX5" fmla="*/ -782 w 115698"/>
                  <a:gd name="connsiteY5" fmla="*/ -2672 h 115696"/>
                  <a:gd name="connsiteX6" fmla="*/ -782 w 115698"/>
                  <a:gd name="connsiteY6" fmla="*/ 113025 h 115696"/>
                  <a:gd name="connsiteX7" fmla="*/ 114916 w 115698"/>
                  <a:gd name="connsiteY7" fmla="*/ 113025 h 115696"/>
                  <a:gd name="connsiteX8" fmla="*/ 114916 w 115698"/>
                  <a:gd name="connsiteY8" fmla="*/ -2672 h 11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698" h="115696">
                    <a:moveTo>
                      <a:pt x="11918" y="10028"/>
                    </a:moveTo>
                    <a:lnTo>
                      <a:pt x="102216" y="10028"/>
                    </a:lnTo>
                    <a:lnTo>
                      <a:pt x="102216" y="100325"/>
                    </a:lnTo>
                    <a:lnTo>
                      <a:pt x="11918" y="100325"/>
                    </a:lnTo>
                    <a:close/>
                    <a:moveTo>
                      <a:pt x="114916" y="-2672"/>
                    </a:moveTo>
                    <a:lnTo>
                      <a:pt x="-782" y="-2672"/>
                    </a:lnTo>
                    <a:lnTo>
                      <a:pt x="-782" y="113025"/>
                    </a:lnTo>
                    <a:lnTo>
                      <a:pt x="114916" y="113025"/>
                    </a:lnTo>
                    <a:lnTo>
                      <a:pt x="114916" y="-2672"/>
                    </a:lnTo>
                  </a:path>
                </a:pathLst>
              </a:custGeom>
              <a:solidFill>
                <a:srgbClr val="040606"/>
              </a:solidFill>
              <a:ln w="1270" cap="flat">
                <a:noFill/>
                <a:prstDash val="solid"/>
                <a:miter/>
              </a:ln>
            </p:spPr>
            <p:txBody>
              <a:bodyPr rtlCol="0" anchor="ctr"/>
              <a:lstStyle/>
              <a:p>
                <a:endParaRPr lang="fr-FR" dirty="0"/>
              </a:p>
            </p:txBody>
          </p:sp>
          <p:sp>
            <p:nvSpPr>
              <p:cNvPr id="231" name="Freeform: Shape 230">
                <a:extLst>
                  <a:ext uri="{FF2B5EF4-FFF2-40B4-BE49-F238E27FC236}">
                    <a16:creationId xmlns:a16="http://schemas.microsoft.com/office/drawing/2014/main" id="{E4E3EC34-32F3-F933-24F3-C9C899102643}"/>
                  </a:ext>
                </a:extLst>
              </p:cNvPr>
              <p:cNvSpPr/>
              <p:nvPr/>
            </p:nvSpPr>
            <p:spPr>
              <a:xfrm flipV="1">
                <a:off x="4573955" y="2761665"/>
                <a:ext cx="86258" cy="87769"/>
              </a:xfrm>
              <a:custGeom>
                <a:avLst/>
                <a:gdLst>
                  <a:gd name="connsiteX0" fmla="*/ 36712 w 86258"/>
                  <a:gd name="connsiteY0" fmla="*/ 11316 h 87769"/>
                  <a:gd name="connsiteX1" fmla="*/ 68932 w 86258"/>
                  <a:gd name="connsiteY1" fmla="*/ 41415 h 87769"/>
                  <a:gd name="connsiteX2" fmla="*/ 36712 w 86258"/>
                  <a:gd name="connsiteY2" fmla="*/ 71502 h 87769"/>
                  <a:gd name="connsiteX3" fmla="*/ 15402 w 86258"/>
                  <a:gd name="connsiteY3" fmla="*/ 71502 h 87769"/>
                  <a:gd name="connsiteX4" fmla="*/ 15402 w 86258"/>
                  <a:gd name="connsiteY4" fmla="*/ 11316 h 87769"/>
                  <a:gd name="connsiteX5" fmla="*/ -905 w 86258"/>
                  <a:gd name="connsiteY5" fmla="*/ 85294 h 87769"/>
                  <a:gd name="connsiteX6" fmla="*/ 37462 w 86258"/>
                  <a:gd name="connsiteY6" fmla="*/ 85294 h 87769"/>
                  <a:gd name="connsiteX7" fmla="*/ 85353 w 86258"/>
                  <a:gd name="connsiteY7" fmla="*/ 41415 h 87769"/>
                  <a:gd name="connsiteX8" fmla="*/ 37462 w 86258"/>
                  <a:gd name="connsiteY8" fmla="*/ -2476 h 87769"/>
                  <a:gd name="connsiteX9" fmla="*/ -905 w 86258"/>
                  <a:gd name="connsiteY9" fmla="*/ -2476 h 87769"/>
                  <a:gd name="connsiteX10" fmla="*/ -905 w 86258"/>
                  <a:gd name="connsiteY10" fmla="*/ 85294 h 8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258" h="87769">
                    <a:moveTo>
                      <a:pt x="36712" y="11316"/>
                    </a:moveTo>
                    <a:cubicBezTo>
                      <a:pt x="56270" y="11316"/>
                      <a:pt x="68932" y="23229"/>
                      <a:pt x="68932" y="41415"/>
                    </a:cubicBezTo>
                    <a:cubicBezTo>
                      <a:pt x="68932" y="59589"/>
                      <a:pt x="56270" y="71502"/>
                      <a:pt x="36712" y="71502"/>
                    </a:cubicBezTo>
                    <a:lnTo>
                      <a:pt x="15402" y="71502"/>
                    </a:lnTo>
                    <a:lnTo>
                      <a:pt x="15402" y="11316"/>
                    </a:lnTo>
                    <a:close/>
                    <a:moveTo>
                      <a:pt x="-905" y="85294"/>
                    </a:moveTo>
                    <a:lnTo>
                      <a:pt x="37462" y="85294"/>
                    </a:lnTo>
                    <a:cubicBezTo>
                      <a:pt x="65922" y="85294"/>
                      <a:pt x="85353" y="67742"/>
                      <a:pt x="85353" y="41415"/>
                    </a:cubicBezTo>
                    <a:cubicBezTo>
                      <a:pt x="85353" y="15088"/>
                      <a:pt x="65922" y="-2476"/>
                      <a:pt x="37462" y="-2476"/>
                    </a:cubicBezTo>
                    <a:lnTo>
                      <a:pt x="-905" y="-2476"/>
                    </a:lnTo>
                    <a:lnTo>
                      <a:pt x="-905" y="85294"/>
                    </a:lnTo>
                  </a:path>
                </a:pathLst>
              </a:custGeom>
              <a:solidFill>
                <a:srgbClr val="040606"/>
              </a:solidFill>
              <a:ln w="1270" cap="flat">
                <a:noFill/>
                <a:prstDash val="solid"/>
                <a:miter/>
              </a:ln>
            </p:spPr>
            <p:txBody>
              <a:bodyPr rtlCol="0" anchor="ctr"/>
              <a:lstStyle/>
              <a:p>
                <a:endParaRPr lang="fr-FR" dirty="0"/>
              </a:p>
            </p:txBody>
          </p:sp>
          <p:sp>
            <p:nvSpPr>
              <p:cNvPr id="232" name="Freeform: Shape 231">
                <a:extLst>
                  <a:ext uri="{FF2B5EF4-FFF2-40B4-BE49-F238E27FC236}">
                    <a16:creationId xmlns:a16="http://schemas.microsoft.com/office/drawing/2014/main" id="{BFDB9CD8-AE48-9085-AD24-CB0B5A1F3382}"/>
                  </a:ext>
                </a:extLst>
              </p:cNvPr>
              <p:cNvSpPr/>
              <p:nvPr/>
            </p:nvSpPr>
            <p:spPr>
              <a:xfrm flipV="1">
                <a:off x="4378706" y="2747632"/>
                <a:ext cx="115698" cy="115709"/>
              </a:xfrm>
              <a:custGeom>
                <a:avLst/>
                <a:gdLst>
                  <a:gd name="connsiteX0" fmla="*/ 11918 w 115698"/>
                  <a:gd name="connsiteY0" fmla="*/ 10224 h 115709"/>
                  <a:gd name="connsiteX1" fmla="*/ 102216 w 115698"/>
                  <a:gd name="connsiteY1" fmla="*/ 10224 h 115709"/>
                  <a:gd name="connsiteX2" fmla="*/ 102216 w 115698"/>
                  <a:gd name="connsiteY2" fmla="*/ 100534 h 115709"/>
                  <a:gd name="connsiteX3" fmla="*/ 11918 w 115698"/>
                  <a:gd name="connsiteY3" fmla="*/ 100534 h 115709"/>
                  <a:gd name="connsiteX4" fmla="*/ 114916 w 115698"/>
                  <a:gd name="connsiteY4" fmla="*/ -2476 h 115709"/>
                  <a:gd name="connsiteX5" fmla="*/ -782 w 115698"/>
                  <a:gd name="connsiteY5" fmla="*/ -2476 h 115709"/>
                  <a:gd name="connsiteX6" fmla="*/ -782 w 115698"/>
                  <a:gd name="connsiteY6" fmla="*/ 113234 h 115709"/>
                  <a:gd name="connsiteX7" fmla="*/ 114916 w 115698"/>
                  <a:gd name="connsiteY7" fmla="*/ 113234 h 115709"/>
                  <a:gd name="connsiteX8" fmla="*/ 114916 w 115698"/>
                  <a:gd name="connsiteY8" fmla="*/ -2476 h 115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698" h="115709">
                    <a:moveTo>
                      <a:pt x="11918" y="10224"/>
                    </a:moveTo>
                    <a:lnTo>
                      <a:pt x="102216" y="10224"/>
                    </a:lnTo>
                    <a:lnTo>
                      <a:pt x="102216" y="100534"/>
                    </a:lnTo>
                    <a:lnTo>
                      <a:pt x="11918" y="100534"/>
                    </a:lnTo>
                    <a:close/>
                    <a:moveTo>
                      <a:pt x="114916" y="-2476"/>
                    </a:moveTo>
                    <a:lnTo>
                      <a:pt x="-782" y="-2476"/>
                    </a:lnTo>
                    <a:lnTo>
                      <a:pt x="-782" y="113234"/>
                    </a:lnTo>
                    <a:lnTo>
                      <a:pt x="114916" y="113234"/>
                    </a:lnTo>
                    <a:lnTo>
                      <a:pt x="114916" y="-2476"/>
                    </a:lnTo>
                  </a:path>
                </a:pathLst>
              </a:custGeom>
              <a:solidFill>
                <a:srgbClr val="040606"/>
              </a:solidFill>
              <a:ln w="1270" cap="flat">
                <a:noFill/>
                <a:prstDash val="solid"/>
                <a:miter/>
              </a:ln>
            </p:spPr>
            <p:txBody>
              <a:bodyPr rtlCol="0" anchor="ctr"/>
              <a:lstStyle/>
              <a:p>
                <a:endParaRPr lang="fr-FR" dirty="0"/>
              </a:p>
            </p:txBody>
          </p:sp>
          <p:sp>
            <p:nvSpPr>
              <p:cNvPr id="233" name="Freeform: Shape 232">
                <a:extLst>
                  <a:ext uri="{FF2B5EF4-FFF2-40B4-BE49-F238E27FC236}">
                    <a16:creationId xmlns:a16="http://schemas.microsoft.com/office/drawing/2014/main" id="{620C46ED-98BC-27DB-232F-8B1AC9C5D137}"/>
                  </a:ext>
                </a:extLst>
              </p:cNvPr>
              <p:cNvSpPr/>
              <p:nvPr/>
            </p:nvSpPr>
            <p:spPr>
              <a:xfrm flipV="1">
                <a:off x="4758283" y="2143290"/>
                <a:ext cx="852576" cy="6604"/>
              </a:xfrm>
              <a:custGeom>
                <a:avLst/>
                <a:gdLst>
                  <a:gd name="connsiteX0" fmla="*/ 851284 w 852576"/>
                  <a:gd name="connsiteY0" fmla="*/ 238 h 6604"/>
                  <a:gd name="connsiteX1" fmla="*/ 425009 w 852576"/>
                  <a:gd name="connsiteY1" fmla="*/ -3064 h 6604"/>
                  <a:gd name="connsiteX2" fmla="*/ -1292 w 852576"/>
                  <a:gd name="connsiteY2" fmla="*/ 238 h 6604"/>
                  <a:gd name="connsiteX3" fmla="*/ 425009 w 852576"/>
                  <a:gd name="connsiteY3" fmla="*/ 3540 h 6604"/>
                  <a:gd name="connsiteX4" fmla="*/ 851284 w 852576"/>
                  <a:gd name="connsiteY4" fmla="*/ 238 h 6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576" h="6604">
                    <a:moveTo>
                      <a:pt x="851284" y="238"/>
                    </a:moveTo>
                    <a:cubicBezTo>
                      <a:pt x="851284" y="-1591"/>
                      <a:pt x="660403" y="-3064"/>
                      <a:pt x="425009" y="-3064"/>
                    </a:cubicBezTo>
                    <a:cubicBezTo>
                      <a:pt x="189538" y="-3064"/>
                      <a:pt x="-1292" y="-1591"/>
                      <a:pt x="-1292" y="238"/>
                    </a:cubicBezTo>
                    <a:cubicBezTo>
                      <a:pt x="-1292" y="2067"/>
                      <a:pt x="189538" y="3540"/>
                      <a:pt x="425009" y="3540"/>
                    </a:cubicBezTo>
                    <a:cubicBezTo>
                      <a:pt x="660403" y="3540"/>
                      <a:pt x="851284" y="2067"/>
                      <a:pt x="851284" y="238"/>
                    </a:cubicBezTo>
                  </a:path>
                </a:pathLst>
              </a:custGeom>
              <a:solidFill>
                <a:srgbClr val="040606"/>
              </a:solidFill>
              <a:ln w="1270" cap="flat">
                <a:noFill/>
                <a:prstDash val="solid"/>
                <a:miter/>
              </a:ln>
            </p:spPr>
            <p:txBody>
              <a:bodyPr rtlCol="0" anchor="ctr"/>
              <a:lstStyle/>
              <a:p>
                <a:endParaRPr lang="fr-FR" dirty="0"/>
              </a:p>
            </p:txBody>
          </p:sp>
          <p:sp>
            <p:nvSpPr>
              <p:cNvPr id="234" name="Freeform: Shape 233">
                <a:extLst>
                  <a:ext uri="{FF2B5EF4-FFF2-40B4-BE49-F238E27FC236}">
                    <a16:creationId xmlns:a16="http://schemas.microsoft.com/office/drawing/2014/main" id="{798FEF53-4354-E8B8-08CD-E3BB75DECC94}"/>
                  </a:ext>
                </a:extLst>
              </p:cNvPr>
              <p:cNvSpPr/>
              <p:nvPr/>
            </p:nvSpPr>
            <p:spPr>
              <a:xfrm flipV="1">
                <a:off x="4758283" y="2362911"/>
                <a:ext cx="2026018" cy="6616"/>
              </a:xfrm>
              <a:custGeom>
                <a:avLst/>
                <a:gdLst>
                  <a:gd name="connsiteX0" fmla="*/ 2024326 w 2026018"/>
                  <a:gd name="connsiteY0" fmla="*/ 434 h 6616"/>
                  <a:gd name="connsiteX1" fmla="*/ 1011361 w 2026018"/>
                  <a:gd name="connsiteY1" fmla="*/ -2868 h 6616"/>
                  <a:gd name="connsiteX2" fmla="*/ -1693 w 2026018"/>
                  <a:gd name="connsiteY2" fmla="*/ 434 h 6616"/>
                  <a:gd name="connsiteX3" fmla="*/ 1011361 w 2026018"/>
                  <a:gd name="connsiteY3" fmla="*/ 3749 h 6616"/>
                  <a:gd name="connsiteX4" fmla="*/ 2024326 w 2026018"/>
                  <a:gd name="connsiteY4" fmla="*/ 434 h 6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6018" h="6616">
                    <a:moveTo>
                      <a:pt x="2024326" y="434"/>
                    </a:moveTo>
                    <a:cubicBezTo>
                      <a:pt x="2024326" y="-1382"/>
                      <a:pt x="1570745" y="-2868"/>
                      <a:pt x="1011361" y="-2868"/>
                    </a:cubicBezTo>
                    <a:cubicBezTo>
                      <a:pt x="451786" y="-2868"/>
                      <a:pt x="-1693" y="-1382"/>
                      <a:pt x="-1693" y="434"/>
                    </a:cubicBezTo>
                    <a:cubicBezTo>
                      <a:pt x="-1693" y="2263"/>
                      <a:pt x="451786" y="3749"/>
                      <a:pt x="1011361" y="3749"/>
                    </a:cubicBezTo>
                    <a:cubicBezTo>
                      <a:pt x="1570745" y="3749"/>
                      <a:pt x="2024326" y="2263"/>
                      <a:pt x="2024326" y="434"/>
                    </a:cubicBezTo>
                  </a:path>
                </a:pathLst>
              </a:custGeom>
              <a:solidFill>
                <a:srgbClr val="040606"/>
              </a:solidFill>
              <a:ln w="1270" cap="flat">
                <a:noFill/>
                <a:prstDash val="solid"/>
                <a:miter/>
              </a:ln>
            </p:spPr>
            <p:txBody>
              <a:bodyPr rtlCol="0" anchor="ctr"/>
              <a:lstStyle/>
              <a:p>
                <a:endParaRPr lang="fr-FR" dirty="0"/>
              </a:p>
            </p:txBody>
          </p:sp>
          <p:sp>
            <p:nvSpPr>
              <p:cNvPr id="235" name="Freeform: Shape 234">
                <a:extLst>
                  <a:ext uri="{FF2B5EF4-FFF2-40B4-BE49-F238E27FC236}">
                    <a16:creationId xmlns:a16="http://schemas.microsoft.com/office/drawing/2014/main" id="{210C8226-C6D6-1C73-404B-4114E99E849A}"/>
                  </a:ext>
                </a:extLst>
              </p:cNvPr>
              <p:cNvSpPr/>
              <p:nvPr/>
            </p:nvSpPr>
            <p:spPr>
              <a:xfrm flipV="1">
                <a:off x="4758283" y="2802178"/>
                <a:ext cx="278777" cy="6616"/>
              </a:xfrm>
              <a:custGeom>
                <a:avLst/>
                <a:gdLst>
                  <a:gd name="connsiteX0" fmla="*/ 277681 w 278777"/>
                  <a:gd name="connsiteY0" fmla="*/ 826 h 6616"/>
                  <a:gd name="connsiteX1" fmla="*/ 138299 w 278777"/>
                  <a:gd name="connsiteY1" fmla="*/ -2476 h 6616"/>
                  <a:gd name="connsiteX2" fmla="*/ -1096 w 278777"/>
                  <a:gd name="connsiteY2" fmla="*/ 826 h 6616"/>
                  <a:gd name="connsiteX3" fmla="*/ 138299 w 278777"/>
                  <a:gd name="connsiteY3" fmla="*/ 4141 h 6616"/>
                  <a:gd name="connsiteX4" fmla="*/ 277681 w 278777"/>
                  <a:gd name="connsiteY4" fmla="*/ 826 h 6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777" h="6616">
                    <a:moveTo>
                      <a:pt x="277681" y="826"/>
                    </a:moveTo>
                    <a:cubicBezTo>
                      <a:pt x="277681" y="-990"/>
                      <a:pt x="215273" y="-2476"/>
                      <a:pt x="138299" y="-2476"/>
                    </a:cubicBezTo>
                    <a:cubicBezTo>
                      <a:pt x="61299" y="-2476"/>
                      <a:pt x="-1096" y="-990"/>
                      <a:pt x="-1096" y="826"/>
                    </a:cubicBezTo>
                    <a:cubicBezTo>
                      <a:pt x="-1096" y="2655"/>
                      <a:pt x="61299" y="4141"/>
                      <a:pt x="138299" y="4141"/>
                    </a:cubicBezTo>
                    <a:cubicBezTo>
                      <a:pt x="215273" y="4141"/>
                      <a:pt x="277681" y="2655"/>
                      <a:pt x="277681" y="826"/>
                    </a:cubicBezTo>
                  </a:path>
                </a:pathLst>
              </a:custGeom>
              <a:solidFill>
                <a:srgbClr val="040606"/>
              </a:solidFill>
              <a:ln w="1270" cap="flat">
                <a:noFill/>
                <a:prstDash val="solid"/>
                <a:miter/>
              </a:ln>
            </p:spPr>
            <p:txBody>
              <a:bodyPr rtlCol="0" anchor="ctr"/>
              <a:lstStyle/>
              <a:p>
                <a:endParaRPr lang="fr-FR" dirty="0"/>
              </a:p>
            </p:txBody>
          </p:sp>
          <p:sp>
            <p:nvSpPr>
              <p:cNvPr id="236" name="Freeform: Shape 235">
                <a:extLst>
                  <a:ext uri="{FF2B5EF4-FFF2-40B4-BE49-F238E27FC236}">
                    <a16:creationId xmlns:a16="http://schemas.microsoft.com/office/drawing/2014/main" id="{79BD0314-0224-8FA8-3711-FD844754228E}"/>
                  </a:ext>
                </a:extLst>
              </p:cNvPr>
              <p:cNvSpPr/>
              <p:nvPr/>
            </p:nvSpPr>
            <p:spPr>
              <a:xfrm flipV="1">
                <a:off x="4758283" y="2582545"/>
                <a:ext cx="1013002" cy="6616"/>
              </a:xfrm>
              <a:custGeom>
                <a:avLst/>
                <a:gdLst>
                  <a:gd name="connsiteX0" fmla="*/ 1011656 w 1013002"/>
                  <a:gd name="connsiteY0" fmla="*/ 630 h 6616"/>
                  <a:gd name="connsiteX1" fmla="*/ 505180 w 1013002"/>
                  <a:gd name="connsiteY1" fmla="*/ -2672 h 6616"/>
                  <a:gd name="connsiteX2" fmla="*/ -1347 w 1013002"/>
                  <a:gd name="connsiteY2" fmla="*/ 630 h 6616"/>
                  <a:gd name="connsiteX3" fmla="*/ 505180 w 1013002"/>
                  <a:gd name="connsiteY3" fmla="*/ 3945 h 6616"/>
                  <a:gd name="connsiteX4" fmla="*/ 1011656 w 1013002"/>
                  <a:gd name="connsiteY4" fmla="*/ 630 h 6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3002" h="6616">
                    <a:moveTo>
                      <a:pt x="1011656" y="630"/>
                    </a:moveTo>
                    <a:cubicBezTo>
                      <a:pt x="1011656" y="-1186"/>
                      <a:pt x="784872" y="-2672"/>
                      <a:pt x="505180" y="-2672"/>
                    </a:cubicBezTo>
                    <a:cubicBezTo>
                      <a:pt x="225386" y="-2672"/>
                      <a:pt x="-1347" y="-1186"/>
                      <a:pt x="-1347" y="630"/>
                    </a:cubicBezTo>
                    <a:cubicBezTo>
                      <a:pt x="-1347" y="2459"/>
                      <a:pt x="225386" y="3945"/>
                      <a:pt x="505180" y="3945"/>
                    </a:cubicBezTo>
                    <a:cubicBezTo>
                      <a:pt x="784872" y="3945"/>
                      <a:pt x="1011656" y="2459"/>
                      <a:pt x="1011656" y="630"/>
                    </a:cubicBezTo>
                  </a:path>
                </a:pathLst>
              </a:custGeom>
              <a:solidFill>
                <a:srgbClr val="040606"/>
              </a:solidFill>
              <a:ln w="1270" cap="flat">
                <a:noFill/>
                <a:prstDash val="solid"/>
                <a:miter/>
              </a:ln>
            </p:spPr>
            <p:txBody>
              <a:bodyPr rtlCol="0" anchor="ctr"/>
              <a:lstStyle/>
              <a:p>
                <a:endParaRPr lang="fr-FR" dirty="0"/>
              </a:p>
            </p:txBody>
          </p:sp>
          <p:sp>
            <p:nvSpPr>
              <p:cNvPr id="237" name="Freeform: Shape 236">
                <a:extLst>
                  <a:ext uri="{FF2B5EF4-FFF2-40B4-BE49-F238E27FC236}">
                    <a16:creationId xmlns:a16="http://schemas.microsoft.com/office/drawing/2014/main" id="{DC9A19A0-1A40-A511-06D1-72DE2EDFE4DC}"/>
                  </a:ext>
                </a:extLst>
              </p:cNvPr>
              <p:cNvSpPr/>
              <p:nvPr/>
            </p:nvSpPr>
            <p:spPr>
              <a:xfrm flipV="1">
                <a:off x="4159577" y="3042894"/>
                <a:ext cx="68078" cy="89014"/>
              </a:xfrm>
              <a:custGeom>
                <a:avLst/>
                <a:gdLst>
                  <a:gd name="connsiteX0" fmla="*/ 67462 w 68078"/>
                  <a:gd name="connsiteY0" fmla="*/ 11568 h 89014"/>
                  <a:gd name="connsiteX1" fmla="*/ 67462 w 68078"/>
                  <a:gd name="connsiteY1" fmla="*/ -2224 h 89014"/>
                  <a:gd name="connsiteX2" fmla="*/ 2767 w 68078"/>
                  <a:gd name="connsiteY2" fmla="*/ -2224 h 89014"/>
                  <a:gd name="connsiteX3" fmla="*/ 2767 w 68078"/>
                  <a:gd name="connsiteY3" fmla="*/ 8685 h 89014"/>
                  <a:gd name="connsiteX4" fmla="*/ 37617 w 68078"/>
                  <a:gd name="connsiteY4" fmla="*/ 41781 h 89014"/>
                  <a:gd name="connsiteX5" fmla="*/ 47654 w 68078"/>
                  <a:gd name="connsiteY5" fmla="*/ 59955 h 89014"/>
                  <a:gd name="connsiteX6" fmla="*/ 31358 w 68078"/>
                  <a:gd name="connsiteY6" fmla="*/ 72630 h 89014"/>
                  <a:gd name="connsiteX7" fmla="*/ 10789 w 68078"/>
                  <a:gd name="connsiteY7" fmla="*/ 63473 h 89014"/>
                  <a:gd name="connsiteX8" fmla="*/ -616 w 68078"/>
                  <a:gd name="connsiteY8" fmla="*/ 72249 h 89014"/>
                  <a:gd name="connsiteX9" fmla="*/ 32732 w 68078"/>
                  <a:gd name="connsiteY9" fmla="*/ 86790 h 89014"/>
                  <a:gd name="connsiteX10" fmla="*/ 64079 w 68078"/>
                  <a:gd name="connsiteY10" fmla="*/ 61593 h 89014"/>
                  <a:gd name="connsiteX11" fmla="*/ 49529 w 68078"/>
                  <a:gd name="connsiteY11" fmla="*/ 33882 h 89014"/>
                  <a:gd name="connsiteX12" fmla="*/ 26083 w 68078"/>
                  <a:gd name="connsiteY12" fmla="*/ 11568 h 89014"/>
                  <a:gd name="connsiteX13" fmla="*/ 67462 w 68078"/>
                  <a:gd name="connsiteY13" fmla="*/ 11568 h 89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078" h="89014">
                    <a:moveTo>
                      <a:pt x="67462" y="11568"/>
                    </a:moveTo>
                    <a:lnTo>
                      <a:pt x="67462" y="-2224"/>
                    </a:lnTo>
                    <a:lnTo>
                      <a:pt x="2767" y="-2224"/>
                    </a:lnTo>
                    <a:lnTo>
                      <a:pt x="2767" y="8685"/>
                    </a:lnTo>
                    <a:lnTo>
                      <a:pt x="37617" y="41781"/>
                    </a:lnTo>
                    <a:cubicBezTo>
                      <a:pt x="46145" y="49935"/>
                      <a:pt x="47654" y="55065"/>
                      <a:pt x="47654" y="59955"/>
                    </a:cubicBezTo>
                    <a:cubicBezTo>
                      <a:pt x="47654" y="67981"/>
                      <a:pt x="42132" y="72630"/>
                      <a:pt x="31358" y="72630"/>
                    </a:cubicBezTo>
                    <a:cubicBezTo>
                      <a:pt x="22829" y="72630"/>
                      <a:pt x="15681" y="69747"/>
                      <a:pt x="10789" y="63473"/>
                    </a:cubicBezTo>
                    <a:lnTo>
                      <a:pt x="-616" y="72249"/>
                    </a:lnTo>
                    <a:cubicBezTo>
                      <a:pt x="6156" y="81405"/>
                      <a:pt x="18315" y="86790"/>
                      <a:pt x="32732" y="86790"/>
                    </a:cubicBezTo>
                    <a:cubicBezTo>
                      <a:pt x="51787" y="86790"/>
                      <a:pt x="64079" y="77138"/>
                      <a:pt x="64079" y="61593"/>
                    </a:cubicBezTo>
                    <a:cubicBezTo>
                      <a:pt x="64079" y="53059"/>
                      <a:pt x="61688" y="45287"/>
                      <a:pt x="49529" y="33882"/>
                    </a:cubicBezTo>
                    <a:lnTo>
                      <a:pt x="26083" y="11568"/>
                    </a:lnTo>
                    <a:lnTo>
                      <a:pt x="67462" y="11568"/>
                    </a:lnTo>
                  </a:path>
                </a:pathLst>
              </a:custGeom>
              <a:solidFill>
                <a:srgbClr val="040606"/>
              </a:solidFill>
              <a:ln w="1270" cap="flat">
                <a:noFill/>
                <a:prstDash val="solid"/>
                <a:miter/>
              </a:ln>
            </p:spPr>
            <p:txBody>
              <a:bodyPr rtlCol="0" anchor="ctr"/>
              <a:lstStyle/>
              <a:p>
                <a:endParaRPr lang="fr-FR" dirty="0"/>
              </a:p>
            </p:txBody>
          </p:sp>
          <p:sp>
            <p:nvSpPr>
              <p:cNvPr id="238" name="Freeform: Shape 237">
                <a:extLst>
                  <a:ext uri="{FF2B5EF4-FFF2-40B4-BE49-F238E27FC236}">
                    <a16:creationId xmlns:a16="http://schemas.microsoft.com/office/drawing/2014/main" id="{BC9939E6-E1CA-FFA1-F5D8-626B7A95CFDB}"/>
                  </a:ext>
                </a:extLst>
              </p:cNvPr>
              <p:cNvSpPr/>
              <p:nvPr/>
            </p:nvSpPr>
            <p:spPr>
              <a:xfrm flipV="1">
                <a:off x="4237796" y="3111970"/>
                <a:ext cx="20562" cy="20827"/>
              </a:xfrm>
              <a:custGeom>
                <a:avLst/>
                <a:gdLst>
                  <a:gd name="connsiteX0" fmla="*/ -653 w 20562"/>
                  <a:gd name="connsiteY0" fmla="*/ 8221 h 20827"/>
                  <a:gd name="connsiteX1" fmla="*/ 9625 w 20562"/>
                  <a:gd name="connsiteY1" fmla="*/ 18635 h 20827"/>
                  <a:gd name="connsiteX2" fmla="*/ 19909 w 20562"/>
                  <a:gd name="connsiteY2" fmla="*/ 8221 h 20827"/>
                  <a:gd name="connsiteX3" fmla="*/ 9625 w 20562"/>
                  <a:gd name="connsiteY3" fmla="*/ -2193 h 20827"/>
                  <a:gd name="connsiteX4" fmla="*/ -653 w 20562"/>
                  <a:gd name="connsiteY4" fmla="*/ 8221 h 20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62" h="20827">
                    <a:moveTo>
                      <a:pt x="-653" y="8221"/>
                    </a:moveTo>
                    <a:cubicBezTo>
                      <a:pt x="-653" y="14495"/>
                      <a:pt x="3985" y="18635"/>
                      <a:pt x="9625" y="18635"/>
                    </a:cubicBezTo>
                    <a:cubicBezTo>
                      <a:pt x="15271" y="18635"/>
                      <a:pt x="19909" y="14495"/>
                      <a:pt x="19909" y="8221"/>
                    </a:cubicBezTo>
                    <a:cubicBezTo>
                      <a:pt x="19909" y="2201"/>
                      <a:pt x="15271" y="-2193"/>
                      <a:pt x="9625" y="-2193"/>
                    </a:cubicBezTo>
                    <a:cubicBezTo>
                      <a:pt x="3985" y="-2193"/>
                      <a:pt x="-653" y="2201"/>
                      <a:pt x="-653" y="8221"/>
                    </a:cubicBezTo>
                  </a:path>
                </a:pathLst>
              </a:custGeom>
              <a:solidFill>
                <a:srgbClr val="040606"/>
              </a:solidFill>
              <a:ln w="1270" cap="flat">
                <a:noFill/>
                <a:prstDash val="solid"/>
                <a:miter/>
              </a:ln>
            </p:spPr>
            <p:txBody>
              <a:bodyPr rtlCol="0" anchor="ctr"/>
              <a:lstStyle/>
              <a:p>
                <a:endParaRPr lang="fr-FR" dirty="0"/>
              </a:p>
            </p:txBody>
          </p:sp>
          <p:sp>
            <p:nvSpPr>
              <p:cNvPr id="239" name="Freeform: Shape 238">
                <a:extLst>
                  <a:ext uri="{FF2B5EF4-FFF2-40B4-BE49-F238E27FC236}">
                    <a16:creationId xmlns:a16="http://schemas.microsoft.com/office/drawing/2014/main" id="{69FF0F2D-0406-EB6C-9826-127C5EE2D90C}"/>
                  </a:ext>
                </a:extLst>
              </p:cNvPr>
              <p:cNvSpPr/>
              <p:nvPr/>
            </p:nvSpPr>
            <p:spPr>
              <a:xfrm flipV="1">
                <a:off x="4531513" y="3362248"/>
                <a:ext cx="95159" cy="87769"/>
              </a:xfrm>
              <a:custGeom>
                <a:avLst/>
                <a:gdLst>
                  <a:gd name="connsiteX0" fmla="*/ 63064 w 95159"/>
                  <a:gd name="connsiteY0" fmla="*/ 31169 h 87769"/>
                  <a:gd name="connsiteX1" fmla="*/ 46516 w 95159"/>
                  <a:gd name="connsiteY1" fmla="*/ 69536 h 87769"/>
                  <a:gd name="connsiteX2" fmla="*/ 30095 w 95159"/>
                  <a:gd name="connsiteY2" fmla="*/ 31169 h 87769"/>
                  <a:gd name="connsiteX3" fmla="*/ 68462 w 95159"/>
                  <a:gd name="connsiteY3" fmla="*/ 18367 h 87769"/>
                  <a:gd name="connsiteX4" fmla="*/ 24570 w 95159"/>
                  <a:gd name="connsiteY4" fmla="*/ 18367 h 87769"/>
                  <a:gd name="connsiteX5" fmla="*/ 15924 w 95159"/>
                  <a:gd name="connsiteY5" fmla="*/ -1940 h 87769"/>
                  <a:gd name="connsiteX6" fmla="*/ -879 w 95159"/>
                  <a:gd name="connsiteY6" fmla="*/ -1940 h 87769"/>
                  <a:gd name="connsiteX7" fmla="*/ 38617 w 95159"/>
                  <a:gd name="connsiteY7" fmla="*/ 85830 h 87769"/>
                  <a:gd name="connsiteX8" fmla="*/ 54669 w 95159"/>
                  <a:gd name="connsiteY8" fmla="*/ 85830 h 87769"/>
                  <a:gd name="connsiteX9" fmla="*/ 94281 w 95159"/>
                  <a:gd name="connsiteY9" fmla="*/ -1940 h 87769"/>
                  <a:gd name="connsiteX10" fmla="*/ 77237 w 95159"/>
                  <a:gd name="connsiteY10" fmla="*/ -1940 h 87769"/>
                  <a:gd name="connsiteX11" fmla="*/ 68462 w 95159"/>
                  <a:gd name="connsiteY11" fmla="*/ 18367 h 8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159" h="87769">
                    <a:moveTo>
                      <a:pt x="63064" y="31169"/>
                    </a:moveTo>
                    <a:lnTo>
                      <a:pt x="46516" y="69536"/>
                    </a:lnTo>
                    <a:lnTo>
                      <a:pt x="30095" y="31169"/>
                    </a:lnTo>
                    <a:close/>
                    <a:moveTo>
                      <a:pt x="68462" y="18367"/>
                    </a:moveTo>
                    <a:lnTo>
                      <a:pt x="24570" y="18367"/>
                    </a:lnTo>
                    <a:lnTo>
                      <a:pt x="15924" y="-1940"/>
                    </a:lnTo>
                    <a:lnTo>
                      <a:pt x="-879" y="-1940"/>
                    </a:lnTo>
                    <a:lnTo>
                      <a:pt x="38617" y="85830"/>
                    </a:lnTo>
                    <a:lnTo>
                      <a:pt x="54669" y="85830"/>
                    </a:lnTo>
                    <a:lnTo>
                      <a:pt x="94281" y="-1940"/>
                    </a:lnTo>
                    <a:lnTo>
                      <a:pt x="77237" y="-1940"/>
                    </a:lnTo>
                    <a:lnTo>
                      <a:pt x="68462" y="18367"/>
                    </a:lnTo>
                  </a:path>
                </a:pathLst>
              </a:custGeom>
              <a:solidFill>
                <a:srgbClr val="040606"/>
              </a:solidFill>
              <a:ln w="1270" cap="flat">
                <a:noFill/>
                <a:prstDash val="solid"/>
                <a:miter/>
              </a:ln>
            </p:spPr>
            <p:txBody>
              <a:bodyPr rtlCol="0" anchor="ctr"/>
              <a:lstStyle/>
              <a:p>
                <a:endParaRPr lang="fr-FR" dirty="0"/>
              </a:p>
            </p:txBody>
          </p:sp>
          <p:sp>
            <p:nvSpPr>
              <p:cNvPr id="240" name="Freeform: Shape 239">
                <a:extLst>
                  <a:ext uri="{FF2B5EF4-FFF2-40B4-BE49-F238E27FC236}">
                    <a16:creationId xmlns:a16="http://schemas.microsoft.com/office/drawing/2014/main" id="{F78177AE-8464-EC55-C1B5-CEB32BA64878}"/>
                  </a:ext>
                </a:extLst>
              </p:cNvPr>
              <p:cNvSpPr/>
              <p:nvPr/>
            </p:nvSpPr>
            <p:spPr>
              <a:xfrm flipV="1">
                <a:off x="4317091" y="3116122"/>
                <a:ext cx="2526188" cy="6616"/>
              </a:xfrm>
              <a:custGeom>
                <a:avLst/>
                <a:gdLst>
                  <a:gd name="connsiteX0" fmla="*/ 2524626 w 2526188"/>
                  <a:gd name="connsiteY0" fmla="*/ 1119 h 6616"/>
                  <a:gd name="connsiteX1" fmla="*/ 1261599 w 2526188"/>
                  <a:gd name="connsiteY1" fmla="*/ -2196 h 6616"/>
                  <a:gd name="connsiteX2" fmla="*/ -1562 w 2526188"/>
                  <a:gd name="connsiteY2" fmla="*/ 1119 h 6616"/>
                  <a:gd name="connsiteX3" fmla="*/ 1261599 w 2526188"/>
                  <a:gd name="connsiteY3" fmla="*/ 4421 h 6616"/>
                  <a:gd name="connsiteX4" fmla="*/ 2524626 w 2526188"/>
                  <a:gd name="connsiteY4" fmla="*/ 1119 h 6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88" h="6616">
                    <a:moveTo>
                      <a:pt x="2524626" y="1119"/>
                    </a:moveTo>
                    <a:cubicBezTo>
                      <a:pt x="2524626" y="-710"/>
                      <a:pt x="1959070" y="-2196"/>
                      <a:pt x="1261599" y="-2196"/>
                    </a:cubicBezTo>
                    <a:cubicBezTo>
                      <a:pt x="563874" y="-2196"/>
                      <a:pt x="-1562" y="-710"/>
                      <a:pt x="-1562" y="1119"/>
                    </a:cubicBezTo>
                    <a:cubicBezTo>
                      <a:pt x="-1562" y="2935"/>
                      <a:pt x="563874" y="4421"/>
                      <a:pt x="1261599" y="4421"/>
                    </a:cubicBezTo>
                    <a:cubicBezTo>
                      <a:pt x="1959070" y="4421"/>
                      <a:pt x="2524626" y="2935"/>
                      <a:pt x="2524626" y="1119"/>
                    </a:cubicBezTo>
                  </a:path>
                </a:pathLst>
              </a:custGeom>
              <a:solidFill>
                <a:srgbClr val="040606"/>
              </a:solidFill>
              <a:ln w="1270" cap="flat">
                <a:noFill/>
                <a:prstDash val="solid"/>
                <a:miter/>
              </a:ln>
            </p:spPr>
            <p:txBody>
              <a:bodyPr rtlCol="0" anchor="ctr"/>
              <a:lstStyle/>
              <a:p>
                <a:endParaRPr lang="fr-FR" dirty="0"/>
              </a:p>
            </p:txBody>
          </p:sp>
          <p:sp>
            <p:nvSpPr>
              <p:cNvPr id="241" name="Freeform: Shape 240">
                <a:extLst>
                  <a:ext uri="{FF2B5EF4-FFF2-40B4-BE49-F238E27FC236}">
                    <a16:creationId xmlns:a16="http://schemas.microsoft.com/office/drawing/2014/main" id="{4B75A640-D140-8A88-05B8-FAC98207B636}"/>
                  </a:ext>
                </a:extLst>
              </p:cNvPr>
              <p:cNvSpPr/>
              <p:nvPr/>
            </p:nvSpPr>
            <p:spPr>
              <a:xfrm flipV="1">
                <a:off x="4325237" y="3201949"/>
                <a:ext cx="966699" cy="6616"/>
              </a:xfrm>
              <a:custGeom>
                <a:avLst/>
                <a:gdLst>
                  <a:gd name="connsiteX0" fmla="*/ 965664 w 966699"/>
                  <a:gd name="connsiteY0" fmla="*/ 1195 h 6616"/>
                  <a:gd name="connsiteX1" fmla="*/ 482340 w 966699"/>
                  <a:gd name="connsiteY1" fmla="*/ -2119 h 6616"/>
                  <a:gd name="connsiteX2" fmla="*/ -1036 w 966699"/>
                  <a:gd name="connsiteY2" fmla="*/ 1195 h 6616"/>
                  <a:gd name="connsiteX3" fmla="*/ 482340 w 966699"/>
                  <a:gd name="connsiteY3" fmla="*/ 4497 h 6616"/>
                  <a:gd name="connsiteX4" fmla="*/ 965664 w 966699"/>
                  <a:gd name="connsiteY4" fmla="*/ 1195 h 6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699" h="6616">
                    <a:moveTo>
                      <a:pt x="965664" y="1195"/>
                    </a:moveTo>
                    <a:cubicBezTo>
                      <a:pt x="965664" y="-633"/>
                      <a:pt x="749243" y="-2119"/>
                      <a:pt x="482340" y="-2119"/>
                    </a:cubicBezTo>
                    <a:cubicBezTo>
                      <a:pt x="215336" y="-2119"/>
                      <a:pt x="-1036" y="-633"/>
                      <a:pt x="-1036" y="1195"/>
                    </a:cubicBezTo>
                    <a:cubicBezTo>
                      <a:pt x="-1036" y="3012"/>
                      <a:pt x="215336" y="4497"/>
                      <a:pt x="482340" y="4497"/>
                    </a:cubicBezTo>
                    <a:cubicBezTo>
                      <a:pt x="749243" y="4497"/>
                      <a:pt x="965664" y="3012"/>
                      <a:pt x="965664" y="1195"/>
                    </a:cubicBezTo>
                  </a:path>
                </a:pathLst>
              </a:custGeom>
              <a:solidFill>
                <a:srgbClr val="040606"/>
              </a:solidFill>
              <a:ln w="1270" cap="flat">
                <a:noFill/>
                <a:prstDash val="solid"/>
                <a:miter/>
              </a:ln>
            </p:spPr>
            <p:txBody>
              <a:bodyPr rtlCol="0" anchor="ctr"/>
              <a:lstStyle/>
              <a:p>
                <a:endParaRPr lang="fr-FR" dirty="0"/>
              </a:p>
            </p:txBody>
          </p:sp>
          <p:sp>
            <p:nvSpPr>
              <p:cNvPr id="242" name="Freeform: Shape 241">
                <a:extLst>
                  <a:ext uri="{FF2B5EF4-FFF2-40B4-BE49-F238E27FC236}">
                    <a16:creationId xmlns:a16="http://schemas.microsoft.com/office/drawing/2014/main" id="{0EA16F90-21CC-1E3E-2E1E-61FC523ABDF3}"/>
                  </a:ext>
                </a:extLst>
              </p:cNvPr>
              <p:cNvSpPr/>
              <p:nvPr/>
            </p:nvSpPr>
            <p:spPr>
              <a:xfrm flipV="1">
                <a:off x="4348037" y="3348215"/>
                <a:ext cx="115704" cy="115709"/>
              </a:xfrm>
              <a:custGeom>
                <a:avLst/>
                <a:gdLst>
                  <a:gd name="connsiteX0" fmla="*/ 11939 w 115704"/>
                  <a:gd name="connsiteY0" fmla="*/ 10760 h 115709"/>
                  <a:gd name="connsiteX1" fmla="*/ 102244 w 115704"/>
                  <a:gd name="connsiteY1" fmla="*/ 10760 h 115709"/>
                  <a:gd name="connsiteX2" fmla="*/ 102244 w 115704"/>
                  <a:gd name="connsiteY2" fmla="*/ 101070 h 115709"/>
                  <a:gd name="connsiteX3" fmla="*/ 11939 w 115704"/>
                  <a:gd name="connsiteY3" fmla="*/ 101070 h 115709"/>
                  <a:gd name="connsiteX4" fmla="*/ 114944 w 115704"/>
                  <a:gd name="connsiteY4" fmla="*/ -1940 h 115709"/>
                  <a:gd name="connsiteX5" fmla="*/ -761 w 115704"/>
                  <a:gd name="connsiteY5" fmla="*/ -1940 h 115709"/>
                  <a:gd name="connsiteX6" fmla="*/ -761 w 115704"/>
                  <a:gd name="connsiteY6" fmla="*/ 113770 h 115709"/>
                  <a:gd name="connsiteX7" fmla="*/ 114944 w 115704"/>
                  <a:gd name="connsiteY7" fmla="*/ 113770 h 115709"/>
                  <a:gd name="connsiteX8" fmla="*/ 114944 w 115704"/>
                  <a:gd name="connsiteY8" fmla="*/ -1940 h 115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704" h="115709">
                    <a:moveTo>
                      <a:pt x="11939" y="10760"/>
                    </a:moveTo>
                    <a:lnTo>
                      <a:pt x="102244" y="10760"/>
                    </a:lnTo>
                    <a:lnTo>
                      <a:pt x="102244" y="101070"/>
                    </a:lnTo>
                    <a:lnTo>
                      <a:pt x="11939" y="101070"/>
                    </a:lnTo>
                    <a:close/>
                    <a:moveTo>
                      <a:pt x="114944" y="-1940"/>
                    </a:moveTo>
                    <a:lnTo>
                      <a:pt x="-761" y="-1940"/>
                    </a:lnTo>
                    <a:lnTo>
                      <a:pt x="-761" y="113770"/>
                    </a:lnTo>
                    <a:lnTo>
                      <a:pt x="114944" y="113770"/>
                    </a:lnTo>
                    <a:lnTo>
                      <a:pt x="114944" y="-1940"/>
                    </a:lnTo>
                  </a:path>
                </a:pathLst>
              </a:custGeom>
              <a:solidFill>
                <a:srgbClr val="040606"/>
              </a:solidFill>
              <a:ln w="1270" cap="flat">
                <a:noFill/>
                <a:prstDash val="solid"/>
                <a:miter/>
              </a:ln>
            </p:spPr>
            <p:txBody>
              <a:bodyPr rtlCol="0" anchor="ctr"/>
              <a:lstStyle/>
              <a:p>
                <a:endParaRPr lang="fr-FR" dirty="0"/>
              </a:p>
            </p:txBody>
          </p:sp>
          <p:sp>
            <p:nvSpPr>
              <p:cNvPr id="243" name="Freeform: Shape 242">
                <a:extLst>
                  <a:ext uri="{FF2B5EF4-FFF2-40B4-BE49-F238E27FC236}">
                    <a16:creationId xmlns:a16="http://schemas.microsoft.com/office/drawing/2014/main" id="{9BA2EC2A-BF90-254C-8C1B-731DEC690C14}"/>
                  </a:ext>
                </a:extLst>
              </p:cNvPr>
              <p:cNvSpPr/>
              <p:nvPr/>
            </p:nvSpPr>
            <p:spPr>
              <a:xfrm flipV="1">
                <a:off x="4543299" y="3581882"/>
                <a:ext cx="77988" cy="87769"/>
              </a:xfrm>
              <a:custGeom>
                <a:avLst/>
                <a:gdLst>
                  <a:gd name="connsiteX0" fmla="*/ 60686 w 77988"/>
                  <a:gd name="connsiteY0" fmla="*/ 23707 h 87769"/>
                  <a:gd name="connsiteX1" fmla="*/ 41750 w 77988"/>
                  <a:gd name="connsiteY1" fmla="*/ 36369 h 87769"/>
                  <a:gd name="connsiteX2" fmla="*/ 15415 w 77988"/>
                  <a:gd name="connsiteY2" fmla="*/ 36369 h 87769"/>
                  <a:gd name="connsiteX3" fmla="*/ 15415 w 77988"/>
                  <a:gd name="connsiteY3" fmla="*/ 11045 h 87769"/>
                  <a:gd name="connsiteX4" fmla="*/ 41750 w 77988"/>
                  <a:gd name="connsiteY4" fmla="*/ 11045 h 87769"/>
                  <a:gd name="connsiteX5" fmla="*/ 60686 w 77988"/>
                  <a:gd name="connsiteY5" fmla="*/ 23707 h 87769"/>
                  <a:gd name="connsiteX6" fmla="*/ 15415 w 77988"/>
                  <a:gd name="connsiteY6" fmla="*/ 73224 h 87769"/>
                  <a:gd name="connsiteX7" fmla="*/ 15415 w 77988"/>
                  <a:gd name="connsiteY7" fmla="*/ 49031 h 87769"/>
                  <a:gd name="connsiteX8" fmla="*/ 38486 w 77988"/>
                  <a:gd name="connsiteY8" fmla="*/ 49031 h 87769"/>
                  <a:gd name="connsiteX9" fmla="*/ 56165 w 77988"/>
                  <a:gd name="connsiteY9" fmla="*/ 61070 h 87769"/>
                  <a:gd name="connsiteX10" fmla="*/ 38486 w 77988"/>
                  <a:gd name="connsiteY10" fmla="*/ 73224 h 87769"/>
                  <a:gd name="connsiteX11" fmla="*/ 77107 w 77988"/>
                  <a:gd name="connsiteY11" fmla="*/ 22081 h 87769"/>
                  <a:gd name="connsiteX12" fmla="*/ 42753 w 77988"/>
                  <a:gd name="connsiteY12" fmla="*/ -1744 h 87769"/>
                  <a:gd name="connsiteX13" fmla="*/ -881 w 77988"/>
                  <a:gd name="connsiteY13" fmla="*/ -1744 h 87769"/>
                  <a:gd name="connsiteX14" fmla="*/ -881 w 77988"/>
                  <a:gd name="connsiteY14" fmla="*/ 86026 h 87769"/>
                  <a:gd name="connsiteX15" fmla="*/ 40239 w 77988"/>
                  <a:gd name="connsiteY15" fmla="*/ 86026 h 87769"/>
                  <a:gd name="connsiteX16" fmla="*/ 72598 w 77988"/>
                  <a:gd name="connsiteY16" fmla="*/ 63204 h 87769"/>
                  <a:gd name="connsiteX17" fmla="*/ 61308 w 77988"/>
                  <a:gd name="connsiteY17" fmla="*/ 43900 h 87769"/>
                  <a:gd name="connsiteX18" fmla="*/ 77107 w 77988"/>
                  <a:gd name="connsiteY18" fmla="*/ 22081 h 8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988" h="87769">
                    <a:moveTo>
                      <a:pt x="60686" y="23707"/>
                    </a:moveTo>
                    <a:cubicBezTo>
                      <a:pt x="60686" y="32483"/>
                      <a:pt x="54031" y="36369"/>
                      <a:pt x="41750" y="36369"/>
                    </a:cubicBezTo>
                    <a:lnTo>
                      <a:pt x="15415" y="36369"/>
                    </a:lnTo>
                    <a:lnTo>
                      <a:pt x="15415" y="11045"/>
                    </a:lnTo>
                    <a:lnTo>
                      <a:pt x="41750" y="11045"/>
                    </a:lnTo>
                    <a:cubicBezTo>
                      <a:pt x="54031" y="11045"/>
                      <a:pt x="60686" y="14931"/>
                      <a:pt x="60686" y="23707"/>
                    </a:cubicBezTo>
                    <a:close/>
                    <a:moveTo>
                      <a:pt x="15415" y="73224"/>
                    </a:moveTo>
                    <a:lnTo>
                      <a:pt x="15415" y="49031"/>
                    </a:lnTo>
                    <a:lnTo>
                      <a:pt x="38486" y="49031"/>
                    </a:lnTo>
                    <a:cubicBezTo>
                      <a:pt x="49777" y="49031"/>
                      <a:pt x="56165" y="53044"/>
                      <a:pt x="56165" y="61070"/>
                    </a:cubicBezTo>
                    <a:cubicBezTo>
                      <a:pt x="56165" y="69224"/>
                      <a:pt x="49777" y="73224"/>
                      <a:pt x="38486" y="73224"/>
                    </a:cubicBezTo>
                    <a:close/>
                    <a:moveTo>
                      <a:pt x="77107" y="22081"/>
                    </a:moveTo>
                    <a:cubicBezTo>
                      <a:pt x="77107" y="7032"/>
                      <a:pt x="65321" y="-1744"/>
                      <a:pt x="42753" y="-1744"/>
                    </a:cubicBezTo>
                    <a:lnTo>
                      <a:pt x="-881" y="-1744"/>
                    </a:lnTo>
                    <a:lnTo>
                      <a:pt x="-881" y="86026"/>
                    </a:lnTo>
                    <a:lnTo>
                      <a:pt x="40239" y="86026"/>
                    </a:lnTo>
                    <a:cubicBezTo>
                      <a:pt x="61308" y="86026"/>
                      <a:pt x="72598" y="77123"/>
                      <a:pt x="72598" y="63204"/>
                    </a:cubicBezTo>
                    <a:cubicBezTo>
                      <a:pt x="72598" y="54174"/>
                      <a:pt x="68077" y="47532"/>
                      <a:pt x="61308" y="43900"/>
                    </a:cubicBezTo>
                    <a:cubicBezTo>
                      <a:pt x="70706" y="40877"/>
                      <a:pt x="77107" y="33486"/>
                      <a:pt x="77107" y="22081"/>
                    </a:cubicBezTo>
                  </a:path>
                </a:pathLst>
              </a:custGeom>
              <a:solidFill>
                <a:srgbClr val="040606"/>
              </a:solidFill>
              <a:ln w="1270" cap="flat">
                <a:noFill/>
                <a:prstDash val="solid"/>
                <a:miter/>
              </a:ln>
            </p:spPr>
            <p:txBody>
              <a:bodyPr rtlCol="0" anchor="ctr"/>
              <a:lstStyle/>
              <a:p>
                <a:endParaRPr lang="fr-FR" dirty="0"/>
              </a:p>
            </p:txBody>
          </p:sp>
          <p:sp>
            <p:nvSpPr>
              <p:cNvPr id="244" name="Freeform: Shape 243">
                <a:extLst>
                  <a:ext uri="{FF2B5EF4-FFF2-40B4-BE49-F238E27FC236}">
                    <a16:creationId xmlns:a16="http://schemas.microsoft.com/office/drawing/2014/main" id="{E159130F-0F93-377E-EBEB-C3B963EECA76}"/>
                  </a:ext>
                </a:extLst>
              </p:cNvPr>
              <p:cNvSpPr/>
              <p:nvPr/>
            </p:nvSpPr>
            <p:spPr>
              <a:xfrm flipV="1">
                <a:off x="4348037" y="3567849"/>
                <a:ext cx="115704" cy="115709"/>
              </a:xfrm>
              <a:custGeom>
                <a:avLst/>
                <a:gdLst>
                  <a:gd name="connsiteX0" fmla="*/ 11939 w 115704"/>
                  <a:gd name="connsiteY0" fmla="*/ 10956 h 115709"/>
                  <a:gd name="connsiteX1" fmla="*/ 102244 w 115704"/>
                  <a:gd name="connsiteY1" fmla="*/ 10956 h 115709"/>
                  <a:gd name="connsiteX2" fmla="*/ 102244 w 115704"/>
                  <a:gd name="connsiteY2" fmla="*/ 101266 h 115709"/>
                  <a:gd name="connsiteX3" fmla="*/ 11939 w 115704"/>
                  <a:gd name="connsiteY3" fmla="*/ 101266 h 115709"/>
                  <a:gd name="connsiteX4" fmla="*/ 114944 w 115704"/>
                  <a:gd name="connsiteY4" fmla="*/ -1744 h 115709"/>
                  <a:gd name="connsiteX5" fmla="*/ -761 w 115704"/>
                  <a:gd name="connsiteY5" fmla="*/ -1744 h 115709"/>
                  <a:gd name="connsiteX6" fmla="*/ -761 w 115704"/>
                  <a:gd name="connsiteY6" fmla="*/ 113966 h 115709"/>
                  <a:gd name="connsiteX7" fmla="*/ 114944 w 115704"/>
                  <a:gd name="connsiteY7" fmla="*/ 113966 h 115709"/>
                  <a:gd name="connsiteX8" fmla="*/ 114944 w 115704"/>
                  <a:gd name="connsiteY8" fmla="*/ -1744 h 115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704" h="115709">
                    <a:moveTo>
                      <a:pt x="11939" y="10956"/>
                    </a:moveTo>
                    <a:lnTo>
                      <a:pt x="102244" y="10956"/>
                    </a:lnTo>
                    <a:lnTo>
                      <a:pt x="102244" y="101266"/>
                    </a:lnTo>
                    <a:lnTo>
                      <a:pt x="11939" y="101266"/>
                    </a:lnTo>
                    <a:close/>
                    <a:moveTo>
                      <a:pt x="114944" y="-1744"/>
                    </a:moveTo>
                    <a:lnTo>
                      <a:pt x="-761" y="-1744"/>
                    </a:lnTo>
                    <a:lnTo>
                      <a:pt x="-761" y="113966"/>
                    </a:lnTo>
                    <a:lnTo>
                      <a:pt x="114944" y="113966"/>
                    </a:lnTo>
                    <a:lnTo>
                      <a:pt x="114944" y="-1744"/>
                    </a:lnTo>
                  </a:path>
                </a:pathLst>
              </a:custGeom>
              <a:solidFill>
                <a:srgbClr val="040606"/>
              </a:solidFill>
              <a:ln w="1270" cap="flat">
                <a:noFill/>
                <a:prstDash val="solid"/>
                <a:miter/>
              </a:ln>
            </p:spPr>
            <p:txBody>
              <a:bodyPr rtlCol="0" anchor="ctr"/>
              <a:lstStyle/>
              <a:p>
                <a:endParaRPr lang="fr-FR" dirty="0"/>
              </a:p>
            </p:txBody>
          </p:sp>
          <p:sp>
            <p:nvSpPr>
              <p:cNvPr id="245" name="Freeform: Shape 244">
                <a:extLst>
                  <a:ext uri="{FF2B5EF4-FFF2-40B4-BE49-F238E27FC236}">
                    <a16:creationId xmlns:a16="http://schemas.microsoft.com/office/drawing/2014/main" id="{67C8392E-22E4-A40C-6A5B-91A2643CDAB8}"/>
                  </a:ext>
                </a:extLst>
              </p:cNvPr>
              <p:cNvSpPr/>
              <p:nvPr/>
            </p:nvSpPr>
            <p:spPr>
              <a:xfrm flipV="1">
                <a:off x="4537035" y="3800246"/>
                <a:ext cx="81738" cy="90284"/>
              </a:xfrm>
              <a:custGeom>
                <a:avLst/>
                <a:gdLst>
                  <a:gd name="connsiteX0" fmla="*/ -878 w 81738"/>
                  <a:gd name="connsiteY0" fmla="*/ 43588 h 90284"/>
                  <a:gd name="connsiteX1" fmla="*/ 46138 w 81738"/>
                  <a:gd name="connsiteY1" fmla="*/ 88736 h 90284"/>
                  <a:gd name="connsiteX2" fmla="*/ 80860 w 81738"/>
                  <a:gd name="connsiteY2" fmla="*/ 74055 h 90284"/>
                  <a:gd name="connsiteX3" fmla="*/ 70332 w 81738"/>
                  <a:gd name="connsiteY3" fmla="*/ 64149 h 90284"/>
                  <a:gd name="connsiteX4" fmla="*/ 46888 w 81738"/>
                  <a:gd name="connsiteY4" fmla="*/ 74436 h 90284"/>
                  <a:gd name="connsiteX5" fmla="*/ 15542 w 81738"/>
                  <a:gd name="connsiteY5" fmla="*/ 43588 h 90284"/>
                  <a:gd name="connsiteX6" fmla="*/ 46888 w 81738"/>
                  <a:gd name="connsiteY6" fmla="*/ 12740 h 90284"/>
                  <a:gd name="connsiteX7" fmla="*/ 70332 w 81738"/>
                  <a:gd name="connsiteY7" fmla="*/ 23154 h 90284"/>
                  <a:gd name="connsiteX8" fmla="*/ 80860 w 81738"/>
                  <a:gd name="connsiteY8" fmla="*/ 13133 h 90284"/>
                  <a:gd name="connsiteX9" fmla="*/ 46011 w 81738"/>
                  <a:gd name="connsiteY9" fmla="*/ -1548 h 90284"/>
                  <a:gd name="connsiteX10" fmla="*/ -878 w 81738"/>
                  <a:gd name="connsiteY10" fmla="*/ 43588 h 9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738" h="90284">
                    <a:moveTo>
                      <a:pt x="-878" y="43588"/>
                    </a:moveTo>
                    <a:cubicBezTo>
                      <a:pt x="-878" y="69801"/>
                      <a:pt x="19184" y="88736"/>
                      <a:pt x="46138" y="88736"/>
                    </a:cubicBezTo>
                    <a:cubicBezTo>
                      <a:pt x="60426" y="88736"/>
                      <a:pt x="72720" y="83580"/>
                      <a:pt x="80860" y="74055"/>
                    </a:cubicBezTo>
                    <a:lnTo>
                      <a:pt x="70332" y="64149"/>
                    </a:lnTo>
                    <a:cubicBezTo>
                      <a:pt x="63944" y="71045"/>
                      <a:pt x="56044" y="74436"/>
                      <a:pt x="46888" y="74436"/>
                    </a:cubicBezTo>
                    <a:cubicBezTo>
                      <a:pt x="28701" y="74436"/>
                      <a:pt x="15542" y="61647"/>
                      <a:pt x="15542" y="43588"/>
                    </a:cubicBezTo>
                    <a:cubicBezTo>
                      <a:pt x="15542" y="25541"/>
                      <a:pt x="28701" y="12740"/>
                      <a:pt x="46888" y="12740"/>
                    </a:cubicBezTo>
                    <a:cubicBezTo>
                      <a:pt x="56044" y="12740"/>
                      <a:pt x="63944" y="16131"/>
                      <a:pt x="70332" y="23154"/>
                    </a:cubicBezTo>
                    <a:lnTo>
                      <a:pt x="80860" y="13133"/>
                    </a:lnTo>
                    <a:cubicBezTo>
                      <a:pt x="72720" y="3596"/>
                      <a:pt x="60426" y="-1548"/>
                      <a:pt x="46011" y="-1548"/>
                    </a:cubicBezTo>
                    <a:cubicBezTo>
                      <a:pt x="19184" y="-1548"/>
                      <a:pt x="-878" y="17388"/>
                      <a:pt x="-878" y="43588"/>
                    </a:cubicBezTo>
                  </a:path>
                </a:pathLst>
              </a:custGeom>
              <a:solidFill>
                <a:srgbClr val="040606"/>
              </a:solidFill>
              <a:ln w="1270" cap="flat">
                <a:noFill/>
                <a:prstDash val="solid"/>
                <a:miter/>
              </a:ln>
            </p:spPr>
            <p:txBody>
              <a:bodyPr rtlCol="0" anchor="ctr"/>
              <a:lstStyle/>
              <a:p>
                <a:endParaRPr lang="fr-FR" dirty="0"/>
              </a:p>
            </p:txBody>
          </p:sp>
          <p:sp>
            <p:nvSpPr>
              <p:cNvPr id="246" name="Freeform: Shape 245">
                <a:extLst>
                  <a:ext uri="{FF2B5EF4-FFF2-40B4-BE49-F238E27FC236}">
                    <a16:creationId xmlns:a16="http://schemas.microsoft.com/office/drawing/2014/main" id="{140DA3E8-E4BC-8234-FF77-749566D7656E}"/>
                  </a:ext>
                </a:extLst>
              </p:cNvPr>
              <p:cNvSpPr/>
              <p:nvPr/>
            </p:nvSpPr>
            <p:spPr>
              <a:xfrm flipV="1">
                <a:off x="4348037" y="3787483"/>
                <a:ext cx="115704" cy="115709"/>
              </a:xfrm>
              <a:custGeom>
                <a:avLst/>
                <a:gdLst>
                  <a:gd name="connsiteX0" fmla="*/ 11939 w 115704"/>
                  <a:gd name="connsiteY0" fmla="*/ 11152 h 115709"/>
                  <a:gd name="connsiteX1" fmla="*/ 102244 w 115704"/>
                  <a:gd name="connsiteY1" fmla="*/ 11152 h 115709"/>
                  <a:gd name="connsiteX2" fmla="*/ 102244 w 115704"/>
                  <a:gd name="connsiteY2" fmla="*/ 101462 h 115709"/>
                  <a:gd name="connsiteX3" fmla="*/ 11939 w 115704"/>
                  <a:gd name="connsiteY3" fmla="*/ 101462 h 115709"/>
                  <a:gd name="connsiteX4" fmla="*/ 114944 w 115704"/>
                  <a:gd name="connsiteY4" fmla="*/ -1548 h 115709"/>
                  <a:gd name="connsiteX5" fmla="*/ -761 w 115704"/>
                  <a:gd name="connsiteY5" fmla="*/ -1548 h 115709"/>
                  <a:gd name="connsiteX6" fmla="*/ -761 w 115704"/>
                  <a:gd name="connsiteY6" fmla="*/ 114162 h 115709"/>
                  <a:gd name="connsiteX7" fmla="*/ 114944 w 115704"/>
                  <a:gd name="connsiteY7" fmla="*/ 114162 h 115709"/>
                  <a:gd name="connsiteX8" fmla="*/ 114944 w 115704"/>
                  <a:gd name="connsiteY8" fmla="*/ -1548 h 115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704" h="115709">
                    <a:moveTo>
                      <a:pt x="11939" y="11152"/>
                    </a:moveTo>
                    <a:lnTo>
                      <a:pt x="102244" y="11152"/>
                    </a:lnTo>
                    <a:lnTo>
                      <a:pt x="102244" y="101462"/>
                    </a:lnTo>
                    <a:lnTo>
                      <a:pt x="11939" y="101462"/>
                    </a:lnTo>
                    <a:close/>
                    <a:moveTo>
                      <a:pt x="114944" y="-1548"/>
                    </a:moveTo>
                    <a:lnTo>
                      <a:pt x="-761" y="-1548"/>
                    </a:lnTo>
                    <a:lnTo>
                      <a:pt x="-761" y="114162"/>
                    </a:lnTo>
                    <a:lnTo>
                      <a:pt x="114944" y="114162"/>
                    </a:lnTo>
                    <a:lnTo>
                      <a:pt x="114944" y="-1548"/>
                    </a:lnTo>
                  </a:path>
                </a:pathLst>
              </a:custGeom>
              <a:solidFill>
                <a:srgbClr val="040606"/>
              </a:solidFill>
              <a:ln w="1270" cap="flat">
                <a:noFill/>
                <a:prstDash val="solid"/>
                <a:miter/>
              </a:ln>
            </p:spPr>
            <p:txBody>
              <a:bodyPr rtlCol="0" anchor="ctr"/>
              <a:lstStyle/>
              <a:p>
                <a:endParaRPr lang="fr-FR" dirty="0"/>
              </a:p>
            </p:txBody>
          </p:sp>
          <p:sp>
            <p:nvSpPr>
              <p:cNvPr id="247" name="Freeform: Shape 246">
                <a:extLst>
                  <a:ext uri="{FF2B5EF4-FFF2-40B4-BE49-F238E27FC236}">
                    <a16:creationId xmlns:a16="http://schemas.microsoft.com/office/drawing/2014/main" id="{9E6ED49C-FCEF-5D8F-BD54-D20CF8C9A05C}"/>
                  </a:ext>
                </a:extLst>
              </p:cNvPr>
              <p:cNvSpPr/>
              <p:nvPr/>
            </p:nvSpPr>
            <p:spPr>
              <a:xfrm flipV="1">
                <a:off x="4543299" y="4021137"/>
                <a:ext cx="86255" cy="87769"/>
              </a:xfrm>
              <a:custGeom>
                <a:avLst/>
                <a:gdLst>
                  <a:gd name="connsiteX0" fmla="*/ 36731 w 86255"/>
                  <a:gd name="connsiteY0" fmla="*/ 12440 h 87769"/>
                  <a:gd name="connsiteX1" fmla="*/ 68951 w 86255"/>
                  <a:gd name="connsiteY1" fmla="*/ 42526 h 87769"/>
                  <a:gd name="connsiteX2" fmla="*/ 36731 w 86255"/>
                  <a:gd name="connsiteY2" fmla="*/ 72626 h 87769"/>
                  <a:gd name="connsiteX3" fmla="*/ 15413 w 86255"/>
                  <a:gd name="connsiteY3" fmla="*/ 72626 h 87769"/>
                  <a:gd name="connsiteX4" fmla="*/ 15413 w 86255"/>
                  <a:gd name="connsiteY4" fmla="*/ 12440 h 87769"/>
                  <a:gd name="connsiteX5" fmla="*/ -884 w 86255"/>
                  <a:gd name="connsiteY5" fmla="*/ 86418 h 87769"/>
                  <a:gd name="connsiteX6" fmla="*/ 37480 w 86255"/>
                  <a:gd name="connsiteY6" fmla="*/ 86418 h 87769"/>
                  <a:gd name="connsiteX7" fmla="*/ 85372 w 86255"/>
                  <a:gd name="connsiteY7" fmla="*/ 42526 h 87769"/>
                  <a:gd name="connsiteX8" fmla="*/ 37480 w 86255"/>
                  <a:gd name="connsiteY8" fmla="*/ -1352 h 87769"/>
                  <a:gd name="connsiteX9" fmla="*/ -884 w 86255"/>
                  <a:gd name="connsiteY9" fmla="*/ -1352 h 87769"/>
                  <a:gd name="connsiteX10" fmla="*/ -884 w 86255"/>
                  <a:gd name="connsiteY10" fmla="*/ 86418 h 8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255" h="87769">
                    <a:moveTo>
                      <a:pt x="36731" y="12440"/>
                    </a:moveTo>
                    <a:cubicBezTo>
                      <a:pt x="56289" y="12440"/>
                      <a:pt x="68951" y="24340"/>
                      <a:pt x="68951" y="42526"/>
                    </a:cubicBezTo>
                    <a:cubicBezTo>
                      <a:pt x="68951" y="60713"/>
                      <a:pt x="56289" y="72626"/>
                      <a:pt x="36731" y="72626"/>
                    </a:cubicBezTo>
                    <a:lnTo>
                      <a:pt x="15413" y="72626"/>
                    </a:lnTo>
                    <a:lnTo>
                      <a:pt x="15413" y="12440"/>
                    </a:lnTo>
                    <a:close/>
                    <a:moveTo>
                      <a:pt x="-884" y="86418"/>
                    </a:moveTo>
                    <a:lnTo>
                      <a:pt x="37480" y="86418"/>
                    </a:lnTo>
                    <a:cubicBezTo>
                      <a:pt x="65941" y="86418"/>
                      <a:pt x="85372" y="68854"/>
                      <a:pt x="85372" y="42526"/>
                    </a:cubicBezTo>
                    <a:cubicBezTo>
                      <a:pt x="85372" y="16199"/>
                      <a:pt x="65941" y="-1352"/>
                      <a:pt x="37480" y="-1352"/>
                    </a:cubicBezTo>
                    <a:lnTo>
                      <a:pt x="-884" y="-1352"/>
                    </a:lnTo>
                    <a:lnTo>
                      <a:pt x="-884" y="86418"/>
                    </a:lnTo>
                  </a:path>
                </a:pathLst>
              </a:custGeom>
              <a:solidFill>
                <a:srgbClr val="040606"/>
              </a:solidFill>
              <a:ln w="1270" cap="flat">
                <a:noFill/>
                <a:prstDash val="solid"/>
                <a:miter/>
              </a:ln>
            </p:spPr>
            <p:txBody>
              <a:bodyPr rtlCol="0" anchor="ctr"/>
              <a:lstStyle/>
              <a:p>
                <a:endParaRPr lang="fr-FR" dirty="0"/>
              </a:p>
            </p:txBody>
          </p:sp>
          <p:sp>
            <p:nvSpPr>
              <p:cNvPr id="248" name="Freeform: Shape 247">
                <a:extLst>
                  <a:ext uri="{FF2B5EF4-FFF2-40B4-BE49-F238E27FC236}">
                    <a16:creationId xmlns:a16="http://schemas.microsoft.com/office/drawing/2014/main" id="{D34045C4-815A-5B3C-EED4-AF34A0712550}"/>
                  </a:ext>
                </a:extLst>
              </p:cNvPr>
              <p:cNvSpPr/>
              <p:nvPr/>
            </p:nvSpPr>
            <p:spPr>
              <a:xfrm flipV="1">
                <a:off x="4348037" y="4007116"/>
                <a:ext cx="115704" cy="115697"/>
              </a:xfrm>
              <a:custGeom>
                <a:avLst/>
                <a:gdLst>
                  <a:gd name="connsiteX0" fmla="*/ 11939 w 115704"/>
                  <a:gd name="connsiteY0" fmla="*/ 11348 h 115697"/>
                  <a:gd name="connsiteX1" fmla="*/ 102244 w 115704"/>
                  <a:gd name="connsiteY1" fmla="*/ 11348 h 115697"/>
                  <a:gd name="connsiteX2" fmla="*/ 102244 w 115704"/>
                  <a:gd name="connsiteY2" fmla="*/ 101645 h 115697"/>
                  <a:gd name="connsiteX3" fmla="*/ 11939 w 115704"/>
                  <a:gd name="connsiteY3" fmla="*/ 101645 h 115697"/>
                  <a:gd name="connsiteX4" fmla="*/ 114944 w 115704"/>
                  <a:gd name="connsiteY4" fmla="*/ -1352 h 115697"/>
                  <a:gd name="connsiteX5" fmla="*/ -761 w 115704"/>
                  <a:gd name="connsiteY5" fmla="*/ -1352 h 115697"/>
                  <a:gd name="connsiteX6" fmla="*/ -761 w 115704"/>
                  <a:gd name="connsiteY6" fmla="*/ 114345 h 115697"/>
                  <a:gd name="connsiteX7" fmla="*/ 114944 w 115704"/>
                  <a:gd name="connsiteY7" fmla="*/ 114345 h 115697"/>
                  <a:gd name="connsiteX8" fmla="*/ 114944 w 115704"/>
                  <a:gd name="connsiteY8" fmla="*/ -1352 h 115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704" h="115697">
                    <a:moveTo>
                      <a:pt x="11939" y="11348"/>
                    </a:moveTo>
                    <a:lnTo>
                      <a:pt x="102244" y="11348"/>
                    </a:lnTo>
                    <a:lnTo>
                      <a:pt x="102244" y="101645"/>
                    </a:lnTo>
                    <a:lnTo>
                      <a:pt x="11939" y="101645"/>
                    </a:lnTo>
                    <a:close/>
                    <a:moveTo>
                      <a:pt x="114944" y="-1352"/>
                    </a:moveTo>
                    <a:lnTo>
                      <a:pt x="-761" y="-1352"/>
                    </a:lnTo>
                    <a:lnTo>
                      <a:pt x="-761" y="114345"/>
                    </a:lnTo>
                    <a:lnTo>
                      <a:pt x="114944" y="114345"/>
                    </a:lnTo>
                    <a:lnTo>
                      <a:pt x="114944" y="-1352"/>
                    </a:lnTo>
                  </a:path>
                </a:pathLst>
              </a:custGeom>
              <a:solidFill>
                <a:srgbClr val="040606"/>
              </a:solidFill>
              <a:ln w="1270" cap="flat">
                <a:noFill/>
                <a:prstDash val="solid"/>
                <a:miter/>
              </a:ln>
            </p:spPr>
            <p:txBody>
              <a:bodyPr rtlCol="0" anchor="ctr"/>
              <a:lstStyle/>
              <a:p>
                <a:endParaRPr lang="fr-FR" dirty="0"/>
              </a:p>
            </p:txBody>
          </p:sp>
          <p:sp>
            <p:nvSpPr>
              <p:cNvPr id="249" name="Freeform: Shape 248">
                <a:extLst>
                  <a:ext uri="{FF2B5EF4-FFF2-40B4-BE49-F238E27FC236}">
                    <a16:creationId xmlns:a16="http://schemas.microsoft.com/office/drawing/2014/main" id="{88E33158-A9A6-0C81-CEF7-F8D84E599F03}"/>
                  </a:ext>
                </a:extLst>
              </p:cNvPr>
              <p:cNvSpPr/>
              <p:nvPr/>
            </p:nvSpPr>
            <p:spPr>
              <a:xfrm flipV="1">
                <a:off x="4727612" y="3402762"/>
                <a:ext cx="852576" cy="6616"/>
              </a:xfrm>
              <a:custGeom>
                <a:avLst/>
                <a:gdLst>
                  <a:gd name="connsiteX0" fmla="*/ 851305 w 852576"/>
                  <a:gd name="connsiteY0" fmla="*/ 1375 h 6616"/>
                  <a:gd name="connsiteX1" fmla="*/ 425029 w 852576"/>
                  <a:gd name="connsiteY1" fmla="*/ -1940 h 6616"/>
                  <a:gd name="connsiteX2" fmla="*/ -1271 w 852576"/>
                  <a:gd name="connsiteY2" fmla="*/ 1375 h 6616"/>
                  <a:gd name="connsiteX3" fmla="*/ 425029 w 852576"/>
                  <a:gd name="connsiteY3" fmla="*/ 4677 h 6616"/>
                  <a:gd name="connsiteX4" fmla="*/ 851305 w 852576"/>
                  <a:gd name="connsiteY4" fmla="*/ 1375 h 6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576" h="6616">
                    <a:moveTo>
                      <a:pt x="851305" y="1375"/>
                    </a:moveTo>
                    <a:cubicBezTo>
                      <a:pt x="851305" y="-454"/>
                      <a:pt x="660437" y="-1940"/>
                      <a:pt x="425029" y="-1940"/>
                    </a:cubicBezTo>
                    <a:cubicBezTo>
                      <a:pt x="189559" y="-1940"/>
                      <a:pt x="-1271" y="-454"/>
                      <a:pt x="-1271" y="1375"/>
                    </a:cubicBezTo>
                    <a:cubicBezTo>
                      <a:pt x="-1271" y="3191"/>
                      <a:pt x="189559" y="4677"/>
                      <a:pt x="425029" y="4677"/>
                    </a:cubicBezTo>
                    <a:cubicBezTo>
                      <a:pt x="660437" y="4677"/>
                      <a:pt x="851305" y="3191"/>
                      <a:pt x="851305" y="1375"/>
                    </a:cubicBezTo>
                  </a:path>
                </a:pathLst>
              </a:custGeom>
              <a:solidFill>
                <a:srgbClr val="040606"/>
              </a:solidFill>
              <a:ln w="1270" cap="flat">
                <a:noFill/>
                <a:prstDash val="solid"/>
                <a:miter/>
              </a:ln>
            </p:spPr>
            <p:txBody>
              <a:bodyPr rtlCol="0" anchor="ctr"/>
              <a:lstStyle/>
              <a:p>
                <a:endParaRPr lang="fr-FR" dirty="0"/>
              </a:p>
            </p:txBody>
          </p:sp>
          <p:sp>
            <p:nvSpPr>
              <p:cNvPr id="250" name="Freeform: Shape 249">
                <a:extLst>
                  <a:ext uri="{FF2B5EF4-FFF2-40B4-BE49-F238E27FC236}">
                    <a16:creationId xmlns:a16="http://schemas.microsoft.com/office/drawing/2014/main" id="{159478C6-978A-FA6B-42FD-DC845DF792AB}"/>
                  </a:ext>
                </a:extLst>
              </p:cNvPr>
              <p:cNvSpPr/>
              <p:nvPr/>
            </p:nvSpPr>
            <p:spPr>
              <a:xfrm flipV="1">
                <a:off x="4727612" y="3622395"/>
                <a:ext cx="2026031" cy="6616"/>
              </a:xfrm>
              <a:custGeom>
                <a:avLst/>
                <a:gdLst>
                  <a:gd name="connsiteX0" fmla="*/ 2024359 w 2026031"/>
                  <a:gd name="connsiteY0" fmla="*/ 1571 h 6616"/>
                  <a:gd name="connsiteX1" fmla="*/ 1011394 w 2026031"/>
                  <a:gd name="connsiteY1" fmla="*/ -1744 h 6616"/>
                  <a:gd name="connsiteX2" fmla="*/ -1672 w 2026031"/>
                  <a:gd name="connsiteY2" fmla="*/ 1571 h 6616"/>
                  <a:gd name="connsiteX3" fmla="*/ 1011394 w 2026031"/>
                  <a:gd name="connsiteY3" fmla="*/ 4873 h 6616"/>
                  <a:gd name="connsiteX4" fmla="*/ 2024359 w 2026031"/>
                  <a:gd name="connsiteY4" fmla="*/ 1571 h 6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6031" h="6616">
                    <a:moveTo>
                      <a:pt x="2024359" y="1571"/>
                    </a:moveTo>
                    <a:cubicBezTo>
                      <a:pt x="2024359" y="-258"/>
                      <a:pt x="1570779" y="-1744"/>
                      <a:pt x="1011394" y="-1744"/>
                    </a:cubicBezTo>
                    <a:cubicBezTo>
                      <a:pt x="451807" y="-1744"/>
                      <a:pt x="-1672" y="-258"/>
                      <a:pt x="-1672" y="1571"/>
                    </a:cubicBezTo>
                    <a:cubicBezTo>
                      <a:pt x="-1672" y="3387"/>
                      <a:pt x="451807" y="4873"/>
                      <a:pt x="1011394" y="4873"/>
                    </a:cubicBezTo>
                    <a:cubicBezTo>
                      <a:pt x="1570779" y="4873"/>
                      <a:pt x="2024359" y="3387"/>
                      <a:pt x="2024359" y="1571"/>
                    </a:cubicBezTo>
                  </a:path>
                </a:pathLst>
              </a:custGeom>
              <a:solidFill>
                <a:srgbClr val="040606"/>
              </a:solidFill>
              <a:ln w="1270" cap="flat">
                <a:noFill/>
                <a:prstDash val="solid"/>
                <a:miter/>
              </a:ln>
            </p:spPr>
            <p:txBody>
              <a:bodyPr rtlCol="0" anchor="ctr"/>
              <a:lstStyle/>
              <a:p>
                <a:endParaRPr lang="fr-FR" dirty="0"/>
              </a:p>
            </p:txBody>
          </p:sp>
          <p:sp>
            <p:nvSpPr>
              <p:cNvPr id="251" name="Freeform: Shape 250">
                <a:extLst>
                  <a:ext uri="{FF2B5EF4-FFF2-40B4-BE49-F238E27FC236}">
                    <a16:creationId xmlns:a16="http://schemas.microsoft.com/office/drawing/2014/main" id="{E9CA042D-8DD4-C2E6-4447-9E81383E1A3F}"/>
                  </a:ext>
                </a:extLst>
              </p:cNvPr>
              <p:cNvSpPr/>
              <p:nvPr/>
            </p:nvSpPr>
            <p:spPr>
              <a:xfrm flipV="1">
                <a:off x="4727612" y="4061650"/>
                <a:ext cx="278790" cy="6629"/>
              </a:xfrm>
              <a:custGeom>
                <a:avLst/>
                <a:gdLst>
                  <a:gd name="connsiteX0" fmla="*/ 277715 w 278790"/>
                  <a:gd name="connsiteY0" fmla="*/ 1963 h 6629"/>
                  <a:gd name="connsiteX1" fmla="*/ 138320 w 278790"/>
                  <a:gd name="connsiteY1" fmla="*/ -1352 h 6629"/>
                  <a:gd name="connsiteX2" fmla="*/ -1076 w 278790"/>
                  <a:gd name="connsiteY2" fmla="*/ 1963 h 6629"/>
                  <a:gd name="connsiteX3" fmla="*/ 138320 w 278790"/>
                  <a:gd name="connsiteY3" fmla="*/ 5277 h 6629"/>
                  <a:gd name="connsiteX4" fmla="*/ 277715 w 278790"/>
                  <a:gd name="connsiteY4" fmla="*/ 1963 h 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790" h="6629">
                    <a:moveTo>
                      <a:pt x="277715" y="1963"/>
                    </a:moveTo>
                    <a:cubicBezTo>
                      <a:pt x="277715" y="134"/>
                      <a:pt x="215294" y="-1352"/>
                      <a:pt x="138320" y="-1352"/>
                    </a:cubicBezTo>
                    <a:cubicBezTo>
                      <a:pt x="61332" y="-1352"/>
                      <a:pt x="-1076" y="134"/>
                      <a:pt x="-1076" y="1963"/>
                    </a:cubicBezTo>
                    <a:cubicBezTo>
                      <a:pt x="-1076" y="3792"/>
                      <a:pt x="61332" y="5277"/>
                      <a:pt x="138320" y="5277"/>
                    </a:cubicBezTo>
                    <a:cubicBezTo>
                      <a:pt x="215294" y="5277"/>
                      <a:pt x="277715" y="3792"/>
                      <a:pt x="277715" y="1963"/>
                    </a:cubicBezTo>
                  </a:path>
                </a:pathLst>
              </a:custGeom>
              <a:solidFill>
                <a:srgbClr val="040606"/>
              </a:solidFill>
              <a:ln w="1270" cap="flat">
                <a:noFill/>
                <a:prstDash val="solid"/>
                <a:miter/>
              </a:ln>
            </p:spPr>
            <p:txBody>
              <a:bodyPr rtlCol="0" anchor="ctr"/>
              <a:lstStyle/>
              <a:p>
                <a:endParaRPr lang="fr-FR" dirty="0"/>
              </a:p>
            </p:txBody>
          </p:sp>
          <p:sp>
            <p:nvSpPr>
              <p:cNvPr id="252" name="Freeform: Shape 251">
                <a:extLst>
                  <a:ext uri="{FF2B5EF4-FFF2-40B4-BE49-F238E27FC236}">
                    <a16:creationId xmlns:a16="http://schemas.microsoft.com/office/drawing/2014/main" id="{A7649D18-F3F3-3CB5-1BE6-57ECD61DA0F5}"/>
                  </a:ext>
                </a:extLst>
              </p:cNvPr>
              <p:cNvSpPr/>
              <p:nvPr/>
            </p:nvSpPr>
            <p:spPr>
              <a:xfrm flipV="1">
                <a:off x="4727612" y="3842029"/>
                <a:ext cx="1013015" cy="6616"/>
              </a:xfrm>
              <a:custGeom>
                <a:avLst/>
                <a:gdLst>
                  <a:gd name="connsiteX0" fmla="*/ 1011689 w 1013015"/>
                  <a:gd name="connsiteY0" fmla="*/ 1767 h 6616"/>
                  <a:gd name="connsiteX1" fmla="*/ 505201 w 1013015"/>
                  <a:gd name="connsiteY1" fmla="*/ -1548 h 6616"/>
                  <a:gd name="connsiteX2" fmla="*/ -1326 w 1013015"/>
                  <a:gd name="connsiteY2" fmla="*/ 1767 h 6616"/>
                  <a:gd name="connsiteX3" fmla="*/ 505201 w 1013015"/>
                  <a:gd name="connsiteY3" fmla="*/ 5069 h 6616"/>
                  <a:gd name="connsiteX4" fmla="*/ 1011689 w 1013015"/>
                  <a:gd name="connsiteY4" fmla="*/ 1767 h 6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3015" h="6616">
                    <a:moveTo>
                      <a:pt x="1011689" y="1767"/>
                    </a:moveTo>
                    <a:cubicBezTo>
                      <a:pt x="1011689" y="-62"/>
                      <a:pt x="784893" y="-1548"/>
                      <a:pt x="505201" y="-1548"/>
                    </a:cubicBezTo>
                    <a:cubicBezTo>
                      <a:pt x="225420" y="-1548"/>
                      <a:pt x="-1326" y="-62"/>
                      <a:pt x="-1326" y="1767"/>
                    </a:cubicBezTo>
                    <a:cubicBezTo>
                      <a:pt x="-1326" y="3583"/>
                      <a:pt x="225420" y="5069"/>
                      <a:pt x="505201" y="5069"/>
                    </a:cubicBezTo>
                    <a:cubicBezTo>
                      <a:pt x="784893" y="5069"/>
                      <a:pt x="1011689" y="3583"/>
                      <a:pt x="1011689" y="1767"/>
                    </a:cubicBezTo>
                  </a:path>
                </a:pathLst>
              </a:custGeom>
              <a:solidFill>
                <a:srgbClr val="040606"/>
              </a:solidFill>
              <a:ln w="1270" cap="flat">
                <a:noFill/>
                <a:prstDash val="solid"/>
                <a:miter/>
              </a:ln>
            </p:spPr>
            <p:txBody>
              <a:bodyPr rtlCol="0" anchor="ctr"/>
              <a:lstStyle/>
              <a:p>
                <a:endParaRPr lang="fr-FR" dirty="0"/>
              </a:p>
            </p:txBody>
          </p:sp>
          <p:sp>
            <p:nvSpPr>
              <p:cNvPr id="253" name="Freeform: Shape 252">
                <a:extLst>
                  <a:ext uri="{FF2B5EF4-FFF2-40B4-BE49-F238E27FC236}">
                    <a16:creationId xmlns:a16="http://schemas.microsoft.com/office/drawing/2014/main" id="{B096845B-5B1E-1D14-1D57-336B3AE49DC7}"/>
                  </a:ext>
                </a:extLst>
              </p:cNvPr>
              <p:cNvSpPr/>
              <p:nvPr/>
            </p:nvSpPr>
            <p:spPr>
              <a:xfrm flipV="1">
                <a:off x="5877508" y="4045407"/>
                <a:ext cx="843711" cy="320865"/>
              </a:xfrm>
              <a:custGeom>
                <a:avLst/>
                <a:gdLst>
                  <a:gd name="connsiteX0" fmla="*/ 681220 w 843711"/>
                  <a:gd name="connsiteY0" fmla="*/ -1226 h 320865"/>
                  <a:gd name="connsiteX1" fmla="*/ 158373 w 843711"/>
                  <a:gd name="connsiteY1" fmla="*/ -1226 h 320865"/>
                  <a:gd name="connsiteX2" fmla="*/ -2053 w 843711"/>
                  <a:gd name="connsiteY2" fmla="*/ 159200 h 320865"/>
                  <a:gd name="connsiteX3" fmla="*/ 158373 w 843711"/>
                  <a:gd name="connsiteY3" fmla="*/ 319639 h 320865"/>
                  <a:gd name="connsiteX4" fmla="*/ 681220 w 843711"/>
                  <a:gd name="connsiteY4" fmla="*/ 319639 h 320865"/>
                  <a:gd name="connsiteX5" fmla="*/ 841659 w 843711"/>
                  <a:gd name="connsiteY5" fmla="*/ 159200 h 320865"/>
                  <a:gd name="connsiteX6" fmla="*/ 681220 w 843711"/>
                  <a:gd name="connsiteY6" fmla="*/ -1226 h 32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3711" h="320865">
                    <a:moveTo>
                      <a:pt x="681220" y="-1226"/>
                    </a:moveTo>
                    <a:lnTo>
                      <a:pt x="158373" y="-1226"/>
                    </a:lnTo>
                    <a:cubicBezTo>
                      <a:pt x="69778" y="-1226"/>
                      <a:pt x="-2053" y="70605"/>
                      <a:pt x="-2053" y="159200"/>
                    </a:cubicBezTo>
                    <a:cubicBezTo>
                      <a:pt x="-2053" y="247821"/>
                      <a:pt x="69778" y="319639"/>
                      <a:pt x="158373" y="319639"/>
                    </a:cubicBezTo>
                    <a:lnTo>
                      <a:pt x="681220" y="319639"/>
                    </a:lnTo>
                    <a:cubicBezTo>
                      <a:pt x="769828" y="319639"/>
                      <a:pt x="841659" y="247821"/>
                      <a:pt x="841659" y="159200"/>
                    </a:cubicBezTo>
                    <a:cubicBezTo>
                      <a:pt x="841659" y="70605"/>
                      <a:pt x="769828" y="-1226"/>
                      <a:pt x="681220" y="-1226"/>
                    </a:cubicBezTo>
                  </a:path>
                </a:pathLst>
              </a:custGeom>
              <a:solidFill>
                <a:srgbClr val="50C9D5"/>
              </a:solidFill>
              <a:ln w="1270" cap="flat">
                <a:noFill/>
                <a:prstDash val="solid"/>
                <a:miter/>
              </a:ln>
            </p:spPr>
            <p:txBody>
              <a:bodyPr rtlCol="0" anchor="ctr"/>
              <a:lstStyle/>
              <a:p>
                <a:endParaRPr lang="fr-FR" dirty="0"/>
              </a:p>
            </p:txBody>
          </p:sp>
          <p:sp>
            <p:nvSpPr>
              <p:cNvPr id="254" name="Freeform: Shape 253">
                <a:extLst>
                  <a:ext uri="{FF2B5EF4-FFF2-40B4-BE49-F238E27FC236}">
                    <a16:creationId xmlns:a16="http://schemas.microsoft.com/office/drawing/2014/main" id="{375F5569-244F-5EF6-5061-E1B4A9CCA108}"/>
                  </a:ext>
                </a:extLst>
              </p:cNvPr>
              <p:cNvSpPr/>
              <p:nvPr/>
            </p:nvSpPr>
            <p:spPr>
              <a:xfrm flipV="1">
                <a:off x="6088442" y="4167695"/>
                <a:ext cx="79997" cy="87223"/>
              </a:xfrm>
              <a:custGeom>
                <a:avLst/>
                <a:gdLst>
                  <a:gd name="connsiteX0" fmla="*/ 78061 w 79997"/>
                  <a:gd name="connsiteY0" fmla="*/ 86002 h 87223"/>
                  <a:gd name="connsiteX1" fmla="*/ 78061 w 79997"/>
                  <a:gd name="connsiteY1" fmla="*/ -1221 h 87223"/>
                  <a:gd name="connsiteX2" fmla="*/ 61487 w 79997"/>
                  <a:gd name="connsiteY2" fmla="*/ -1221 h 87223"/>
                  <a:gd name="connsiteX3" fmla="*/ 18003 w 79997"/>
                  <a:gd name="connsiteY3" fmla="*/ 51738 h 87223"/>
                  <a:gd name="connsiteX4" fmla="*/ 18003 w 79997"/>
                  <a:gd name="connsiteY4" fmla="*/ -1221 h 87223"/>
                  <a:gd name="connsiteX5" fmla="*/ -1936 w 79997"/>
                  <a:gd name="connsiteY5" fmla="*/ -1221 h 87223"/>
                  <a:gd name="connsiteX6" fmla="*/ -1936 w 79997"/>
                  <a:gd name="connsiteY6" fmla="*/ 86002 h 87223"/>
                  <a:gd name="connsiteX7" fmla="*/ 14751 w 79997"/>
                  <a:gd name="connsiteY7" fmla="*/ 86002 h 87223"/>
                  <a:gd name="connsiteX8" fmla="*/ 58109 w 79997"/>
                  <a:gd name="connsiteY8" fmla="*/ 33043 h 87223"/>
                  <a:gd name="connsiteX9" fmla="*/ 58109 w 79997"/>
                  <a:gd name="connsiteY9" fmla="*/ 86002 h 87223"/>
                  <a:gd name="connsiteX10" fmla="*/ 78061 w 79997"/>
                  <a:gd name="connsiteY10" fmla="*/ 86002 h 8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997" h="87223">
                    <a:moveTo>
                      <a:pt x="78061" y="86002"/>
                    </a:moveTo>
                    <a:lnTo>
                      <a:pt x="78061" y="-1221"/>
                    </a:lnTo>
                    <a:lnTo>
                      <a:pt x="61487" y="-1221"/>
                    </a:lnTo>
                    <a:lnTo>
                      <a:pt x="18003" y="51738"/>
                    </a:lnTo>
                    <a:lnTo>
                      <a:pt x="18003" y="-1221"/>
                    </a:lnTo>
                    <a:lnTo>
                      <a:pt x="-1936" y="-1221"/>
                    </a:lnTo>
                    <a:lnTo>
                      <a:pt x="-1936" y="86002"/>
                    </a:lnTo>
                    <a:lnTo>
                      <a:pt x="14751" y="86002"/>
                    </a:lnTo>
                    <a:lnTo>
                      <a:pt x="58109" y="33043"/>
                    </a:lnTo>
                    <a:lnTo>
                      <a:pt x="58109" y="86002"/>
                    </a:lnTo>
                    <a:lnTo>
                      <a:pt x="78061" y="86002"/>
                    </a:lnTo>
                  </a:path>
                </a:pathLst>
              </a:custGeom>
              <a:solidFill>
                <a:srgbClr val="FFFFFF"/>
              </a:solidFill>
              <a:ln w="1270" cap="flat">
                <a:noFill/>
                <a:prstDash val="solid"/>
                <a:miter/>
              </a:ln>
            </p:spPr>
            <p:txBody>
              <a:bodyPr rtlCol="0" anchor="ctr"/>
              <a:lstStyle/>
              <a:p>
                <a:endParaRPr lang="fr-FR" dirty="0"/>
              </a:p>
            </p:txBody>
          </p:sp>
          <p:sp>
            <p:nvSpPr>
              <p:cNvPr id="255" name="Freeform: Shape 254">
                <a:extLst>
                  <a:ext uri="{FF2B5EF4-FFF2-40B4-BE49-F238E27FC236}">
                    <a16:creationId xmlns:a16="http://schemas.microsoft.com/office/drawing/2014/main" id="{FA04F8A4-7B55-0314-849D-3A6DC3BEF1AB}"/>
                  </a:ext>
                </a:extLst>
              </p:cNvPr>
              <p:cNvSpPr/>
              <p:nvPr/>
            </p:nvSpPr>
            <p:spPr>
              <a:xfrm flipV="1">
                <a:off x="6189090" y="4167695"/>
                <a:ext cx="67525" cy="87223"/>
              </a:xfrm>
              <a:custGeom>
                <a:avLst/>
                <a:gdLst>
                  <a:gd name="connsiteX0" fmla="*/ 65525 w 67525"/>
                  <a:gd name="connsiteY0" fmla="*/ 14971 h 87223"/>
                  <a:gd name="connsiteX1" fmla="*/ 65525 w 67525"/>
                  <a:gd name="connsiteY1" fmla="*/ -1221 h 87223"/>
                  <a:gd name="connsiteX2" fmla="*/ -2001 w 67525"/>
                  <a:gd name="connsiteY2" fmla="*/ -1221 h 87223"/>
                  <a:gd name="connsiteX3" fmla="*/ -2001 w 67525"/>
                  <a:gd name="connsiteY3" fmla="*/ 86002 h 87223"/>
                  <a:gd name="connsiteX4" fmla="*/ 63912 w 67525"/>
                  <a:gd name="connsiteY4" fmla="*/ 86002 h 87223"/>
                  <a:gd name="connsiteX5" fmla="*/ 63912 w 67525"/>
                  <a:gd name="connsiteY5" fmla="*/ 69810 h 87223"/>
                  <a:gd name="connsiteX6" fmla="*/ 18053 w 67525"/>
                  <a:gd name="connsiteY6" fmla="*/ 69810 h 87223"/>
                  <a:gd name="connsiteX7" fmla="*/ 18053 w 67525"/>
                  <a:gd name="connsiteY7" fmla="*/ 50874 h 87223"/>
                  <a:gd name="connsiteX8" fmla="*/ 58553 w 67525"/>
                  <a:gd name="connsiteY8" fmla="*/ 50874 h 87223"/>
                  <a:gd name="connsiteX9" fmla="*/ 58553 w 67525"/>
                  <a:gd name="connsiteY9" fmla="*/ 35164 h 87223"/>
                  <a:gd name="connsiteX10" fmla="*/ 18053 w 67525"/>
                  <a:gd name="connsiteY10" fmla="*/ 35164 h 87223"/>
                  <a:gd name="connsiteX11" fmla="*/ 18053 w 67525"/>
                  <a:gd name="connsiteY11" fmla="*/ 14971 h 87223"/>
                  <a:gd name="connsiteX12" fmla="*/ 65525 w 67525"/>
                  <a:gd name="connsiteY12" fmla="*/ 14971 h 8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525" h="87223">
                    <a:moveTo>
                      <a:pt x="65525" y="14971"/>
                    </a:moveTo>
                    <a:lnTo>
                      <a:pt x="65525" y="-1221"/>
                    </a:lnTo>
                    <a:lnTo>
                      <a:pt x="-2001" y="-1221"/>
                    </a:lnTo>
                    <a:lnTo>
                      <a:pt x="-2001" y="86002"/>
                    </a:lnTo>
                    <a:lnTo>
                      <a:pt x="63912" y="86002"/>
                    </a:lnTo>
                    <a:lnTo>
                      <a:pt x="63912" y="69810"/>
                    </a:lnTo>
                    <a:lnTo>
                      <a:pt x="18053" y="69810"/>
                    </a:lnTo>
                    <a:lnTo>
                      <a:pt x="18053" y="50874"/>
                    </a:lnTo>
                    <a:lnTo>
                      <a:pt x="58553" y="50874"/>
                    </a:lnTo>
                    <a:lnTo>
                      <a:pt x="58553" y="35164"/>
                    </a:lnTo>
                    <a:lnTo>
                      <a:pt x="18053" y="35164"/>
                    </a:lnTo>
                    <a:lnTo>
                      <a:pt x="18053" y="14971"/>
                    </a:lnTo>
                    <a:lnTo>
                      <a:pt x="65525" y="14971"/>
                    </a:lnTo>
                  </a:path>
                </a:pathLst>
              </a:custGeom>
              <a:solidFill>
                <a:srgbClr val="FFFFFF"/>
              </a:solidFill>
              <a:ln w="1270" cap="flat">
                <a:noFill/>
                <a:prstDash val="solid"/>
                <a:miter/>
              </a:ln>
            </p:spPr>
            <p:txBody>
              <a:bodyPr rtlCol="0" anchor="ctr"/>
              <a:lstStyle/>
              <a:p>
                <a:endParaRPr lang="fr-FR" dirty="0"/>
              </a:p>
            </p:txBody>
          </p:sp>
          <p:sp>
            <p:nvSpPr>
              <p:cNvPr id="256" name="Freeform: Shape 255">
                <a:extLst>
                  <a:ext uri="{FF2B5EF4-FFF2-40B4-BE49-F238E27FC236}">
                    <a16:creationId xmlns:a16="http://schemas.microsoft.com/office/drawing/2014/main" id="{F8A0D317-AF8D-1E91-90CA-9FDF38ED42F7}"/>
                  </a:ext>
                </a:extLst>
              </p:cNvPr>
              <p:cNvSpPr/>
              <p:nvPr/>
            </p:nvSpPr>
            <p:spPr>
              <a:xfrm flipV="1">
                <a:off x="6261823" y="4167695"/>
                <a:ext cx="88226" cy="87223"/>
              </a:xfrm>
              <a:custGeom>
                <a:avLst/>
                <a:gdLst>
                  <a:gd name="connsiteX0" fmla="*/ 62877 w 88226"/>
                  <a:gd name="connsiteY0" fmla="*/ -1221 h 87223"/>
                  <a:gd name="connsiteX1" fmla="*/ 41808 w 88226"/>
                  <a:gd name="connsiteY1" fmla="*/ 29055 h 87223"/>
                  <a:gd name="connsiteX2" fmla="*/ 21133 w 88226"/>
                  <a:gd name="connsiteY2" fmla="*/ -1221 h 87223"/>
                  <a:gd name="connsiteX3" fmla="*/ -2058 w 88226"/>
                  <a:gd name="connsiteY3" fmla="*/ -1221 h 87223"/>
                  <a:gd name="connsiteX4" fmla="*/ 30213 w 88226"/>
                  <a:gd name="connsiteY4" fmla="*/ 43140 h 87223"/>
                  <a:gd name="connsiteX5" fmla="*/ -432 w 88226"/>
                  <a:gd name="connsiteY5" fmla="*/ 86002 h 87223"/>
                  <a:gd name="connsiteX6" fmla="*/ 22491 w 88226"/>
                  <a:gd name="connsiteY6" fmla="*/ 86002 h 87223"/>
                  <a:gd name="connsiteX7" fmla="*/ 42557 w 88226"/>
                  <a:gd name="connsiteY7" fmla="*/ 57719 h 87223"/>
                  <a:gd name="connsiteX8" fmla="*/ 62242 w 88226"/>
                  <a:gd name="connsiteY8" fmla="*/ 86002 h 87223"/>
                  <a:gd name="connsiteX9" fmla="*/ 84061 w 88226"/>
                  <a:gd name="connsiteY9" fmla="*/ 86002 h 87223"/>
                  <a:gd name="connsiteX10" fmla="*/ 53645 w 88226"/>
                  <a:gd name="connsiteY10" fmla="*/ 43889 h 87223"/>
                  <a:gd name="connsiteX11" fmla="*/ 86169 w 88226"/>
                  <a:gd name="connsiteY11" fmla="*/ -1221 h 87223"/>
                  <a:gd name="connsiteX12" fmla="*/ 62877 w 88226"/>
                  <a:gd name="connsiteY12" fmla="*/ -1221 h 8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8226" h="87223">
                    <a:moveTo>
                      <a:pt x="62877" y="-1221"/>
                    </a:moveTo>
                    <a:lnTo>
                      <a:pt x="41808" y="29055"/>
                    </a:lnTo>
                    <a:lnTo>
                      <a:pt x="21133" y="-1221"/>
                    </a:lnTo>
                    <a:lnTo>
                      <a:pt x="-2058" y="-1221"/>
                    </a:lnTo>
                    <a:lnTo>
                      <a:pt x="30213" y="43140"/>
                    </a:lnTo>
                    <a:lnTo>
                      <a:pt x="-432" y="86002"/>
                    </a:lnTo>
                    <a:lnTo>
                      <a:pt x="22491" y="86002"/>
                    </a:lnTo>
                    <a:lnTo>
                      <a:pt x="42557" y="57719"/>
                    </a:lnTo>
                    <a:lnTo>
                      <a:pt x="62242" y="86002"/>
                    </a:lnTo>
                    <a:lnTo>
                      <a:pt x="84061" y="86002"/>
                    </a:lnTo>
                    <a:lnTo>
                      <a:pt x="53645" y="43889"/>
                    </a:lnTo>
                    <a:lnTo>
                      <a:pt x="86169" y="-1221"/>
                    </a:lnTo>
                    <a:lnTo>
                      <a:pt x="62877" y="-1221"/>
                    </a:lnTo>
                  </a:path>
                </a:pathLst>
              </a:custGeom>
              <a:solidFill>
                <a:srgbClr val="FFFFFF"/>
              </a:solidFill>
              <a:ln w="1270" cap="flat">
                <a:noFill/>
                <a:prstDash val="solid"/>
                <a:miter/>
              </a:ln>
            </p:spPr>
            <p:txBody>
              <a:bodyPr rtlCol="0" anchor="ctr"/>
              <a:lstStyle/>
              <a:p>
                <a:endParaRPr lang="fr-FR" dirty="0"/>
              </a:p>
            </p:txBody>
          </p:sp>
          <p:sp>
            <p:nvSpPr>
              <p:cNvPr id="257" name="Freeform: Shape 256">
                <a:extLst>
                  <a:ext uri="{FF2B5EF4-FFF2-40B4-BE49-F238E27FC236}">
                    <a16:creationId xmlns:a16="http://schemas.microsoft.com/office/drawing/2014/main" id="{E47542EC-BE25-7E27-0CBE-5A5E105FBDB2}"/>
                  </a:ext>
                </a:extLst>
              </p:cNvPr>
              <p:cNvSpPr/>
              <p:nvPr/>
            </p:nvSpPr>
            <p:spPr>
              <a:xfrm flipV="1">
                <a:off x="6347154" y="4167695"/>
                <a:ext cx="76009" cy="87223"/>
              </a:xfrm>
              <a:custGeom>
                <a:avLst/>
                <a:gdLst>
                  <a:gd name="connsiteX0" fmla="*/ 25803 w 76009"/>
                  <a:gd name="connsiteY0" fmla="*/ 69556 h 87223"/>
                  <a:gd name="connsiteX1" fmla="*/ -2112 w 76009"/>
                  <a:gd name="connsiteY1" fmla="*/ 69556 h 87223"/>
                  <a:gd name="connsiteX2" fmla="*/ -2112 w 76009"/>
                  <a:gd name="connsiteY2" fmla="*/ 86002 h 87223"/>
                  <a:gd name="connsiteX3" fmla="*/ 73898 w 76009"/>
                  <a:gd name="connsiteY3" fmla="*/ 86002 h 87223"/>
                  <a:gd name="connsiteX4" fmla="*/ 73898 w 76009"/>
                  <a:gd name="connsiteY4" fmla="*/ 69556 h 87223"/>
                  <a:gd name="connsiteX5" fmla="*/ 45983 w 76009"/>
                  <a:gd name="connsiteY5" fmla="*/ 69556 h 87223"/>
                  <a:gd name="connsiteX6" fmla="*/ 45983 w 76009"/>
                  <a:gd name="connsiteY6" fmla="*/ -1221 h 87223"/>
                  <a:gd name="connsiteX7" fmla="*/ 25803 w 76009"/>
                  <a:gd name="connsiteY7" fmla="*/ -1221 h 87223"/>
                  <a:gd name="connsiteX8" fmla="*/ 25803 w 76009"/>
                  <a:gd name="connsiteY8" fmla="*/ 69556 h 8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09" h="87223">
                    <a:moveTo>
                      <a:pt x="25803" y="69556"/>
                    </a:moveTo>
                    <a:lnTo>
                      <a:pt x="-2112" y="69556"/>
                    </a:lnTo>
                    <a:lnTo>
                      <a:pt x="-2112" y="86002"/>
                    </a:lnTo>
                    <a:lnTo>
                      <a:pt x="73898" y="86002"/>
                    </a:lnTo>
                    <a:lnTo>
                      <a:pt x="73898" y="69556"/>
                    </a:lnTo>
                    <a:lnTo>
                      <a:pt x="45983" y="69556"/>
                    </a:lnTo>
                    <a:lnTo>
                      <a:pt x="45983" y="-1221"/>
                    </a:lnTo>
                    <a:lnTo>
                      <a:pt x="25803" y="-1221"/>
                    </a:lnTo>
                    <a:lnTo>
                      <a:pt x="25803" y="69556"/>
                    </a:lnTo>
                  </a:path>
                </a:pathLst>
              </a:custGeom>
              <a:solidFill>
                <a:srgbClr val="FFFFFF"/>
              </a:solidFill>
              <a:ln w="1270" cap="flat">
                <a:noFill/>
                <a:prstDash val="solid"/>
                <a:miter/>
              </a:ln>
            </p:spPr>
            <p:txBody>
              <a:bodyPr rtlCol="0" anchor="ctr"/>
              <a:lstStyle/>
              <a:p>
                <a:endParaRPr lang="fr-FR" dirty="0"/>
              </a:p>
            </p:txBody>
          </p:sp>
          <p:sp>
            <p:nvSpPr>
              <p:cNvPr id="258" name="Freeform: Shape 257">
                <a:extLst>
                  <a:ext uri="{FF2B5EF4-FFF2-40B4-BE49-F238E27FC236}">
                    <a16:creationId xmlns:a16="http://schemas.microsoft.com/office/drawing/2014/main" id="{3F892B9E-D8E5-1932-7C2C-DD7C09DDA2F4}"/>
                  </a:ext>
                </a:extLst>
              </p:cNvPr>
              <p:cNvSpPr/>
              <p:nvPr/>
            </p:nvSpPr>
            <p:spPr>
              <a:xfrm flipV="1">
                <a:off x="6526860" y="4166449"/>
                <a:ext cx="58107" cy="81852"/>
              </a:xfrm>
              <a:custGeom>
                <a:avLst/>
                <a:gdLst>
                  <a:gd name="connsiteX0" fmla="*/ 4121 w 58107"/>
                  <a:gd name="connsiteY0" fmla="*/ -1225 h 81852"/>
                  <a:gd name="connsiteX1" fmla="*/ -1162 w 58107"/>
                  <a:gd name="connsiteY1" fmla="*/ 1607 h 81852"/>
                  <a:gd name="connsiteX2" fmla="*/ 603 w 58107"/>
                  <a:gd name="connsiteY2" fmla="*/ 10408 h 81852"/>
                  <a:gd name="connsiteX3" fmla="*/ 41141 w 58107"/>
                  <a:gd name="connsiteY3" fmla="*/ 37421 h 81852"/>
                  <a:gd name="connsiteX4" fmla="*/ 43173 w 58107"/>
                  <a:gd name="connsiteY4" fmla="*/ 41346 h 81852"/>
                  <a:gd name="connsiteX5" fmla="*/ 40926 w 58107"/>
                  <a:gd name="connsiteY5" fmla="*/ 45156 h 81852"/>
                  <a:gd name="connsiteX6" fmla="*/ 895 w 58107"/>
                  <a:gd name="connsiteY6" fmla="*/ 68816 h 81852"/>
                  <a:gd name="connsiteX7" fmla="*/ -1340 w 58107"/>
                  <a:gd name="connsiteY7" fmla="*/ 77528 h 81852"/>
                  <a:gd name="connsiteX8" fmla="*/ 7360 w 58107"/>
                  <a:gd name="connsiteY8" fmla="*/ 79750 h 81852"/>
                  <a:gd name="connsiteX9" fmla="*/ 47403 w 58107"/>
                  <a:gd name="connsiteY9" fmla="*/ 56090 h 81852"/>
                  <a:gd name="connsiteX10" fmla="*/ 55873 w 58107"/>
                  <a:gd name="connsiteY10" fmla="*/ 41688 h 81852"/>
                  <a:gd name="connsiteX11" fmla="*/ 48177 w 58107"/>
                  <a:gd name="connsiteY11" fmla="*/ 26855 h 81852"/>
                  <a:gd name="connsiteX12" fmla="*/ 7652 w 58107"/>
                  <a:gd name="connsiteY12" fmla="*/ -158 h 81852"/>
                  <a:gd name="connsiteX13" fmla="*/ 4121 w 58107"/>
                  <a:gd name="connsiteY13" fmla="*/ -1225 h 81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107" h="81852">
                    <a:moveTo>
                      <a:pt x="4121" y="-1225"/>
                    </a:moveTo>
                    <a:cubicBezTo>
                      <a:pt x="2076" y="-1225"/>
                      <a:pt x="70" y="-222"/>
                      <a:pt x="-1162" y="1607"/>
                    </a:cubicBezTo>
                    <a:cubicBezTo>
                      <a:pt x="-3105" y="4528"/>
                      <a:pt x="-2305" y="8465"/>
                      <a:pt x="603" y="10408"/>
                    </a:cubicBezTo>
                    <a:lnTo>
                      <a:pt x="41141" y="37421"/>
                    </a:lnTo>
                    <a:cubicBezTo>
                      <a:pt x="43034" y="38691"/>
                      <a:pt x="43199" y="40584"/>
                      <a:pt x="43173" y="41346"/>
                    </a:cubicBezTo>
                    <a:cubicBezTo>
                      <a:pt x="43148" y="42120"/>
                      <a:pt x="42881" y="44000"/>
                      <a:pt x="40926" y="45156"/>
                    </a:cubicBezTo>
                    <a:lnTo>
                      <a:pt x="895" y="68816"/>
                    </a:lnTo>
                    <a:cubicBezTo>
                      <a:pt x="-2127" y="70606"/>
                      <a:pt x="-3131" y="74493"/>
                      <a:pt x="-1340" y="77528"/>
                    </a:cubicBezTo>
                    <a:cubicBezTo>
                      <a:pt x="438" y="80538"/>
                      <a:pt x="4350" y="81516"/>
                      <a:pt x="7360" y="79750"/>
                    </a:cubicBezTo>
                    <a:lnTo>
                      <a:pt x="47403" y="56090"/>
                    </a:lnTo>
                    <a:cubicBezTo>
                      <a:pt x="52533" y="53042"/>
                      <a:pt x="55708" y="47670"/>
                      <a:pt x="55873" y="41688"/>
                    </a:cubicBezTo>
                    <a:cubicBezTo>
                      <a:pt x="56026" y="35719"/>
                      <a:pt x="53156" y="30169"/>
                      <a:pt x="48177" y="26855"/>
                    </a:cubicBezTo>
                    <a:lnTo>
                      <a:pt x="7652" y="-158"/>
                    </a:lnTo>
                    <a:cubicBezTo>
                      <a:pt x="6572" y="-869"/>
                      <a:pt x="5340" y="-1225"/>
                      <a:pt x="4121" y="-1225"/>
                    </a:cubicBezTo>
                  </a:path>
                </a:pathLst>
              </a:custGeom>
              <a:solidFill>
                <a:srgbClr val="FFFFFF"/>
              </a:solidFill>
              <a:ln w="1270" cap="flat">
                <a:noFill/>
                <a:prstDash val="solid"/>
                <a:miter/>
              </a:ln>
            </p:spPr>
            <p:txBody>
              <a:bodyPr rtlCol="0" anchor="ctr"/>
              <a:lstStyle/>
              <a:p>
                <a:endParaRPr lang="fr-FR" dirty="0"/>
              </a:p>
            </p:txBody>
          </p:sp>
          <p:sp>
            <p:nvSpPr>
              <p:cNvPr id="259" name="Freeform: Shape 258">
                <a:extLst>
                  <a:ext uri="{FF2B5EF4-FFF2-40B4-BE49-F238E27FC236}">
                    <a16:creationId xmlns:a16="http://schemas.microsoft.com/office/drawing/2014/main" id="{32231C6B-3BD5-438E-1564-B71914136C90}"/>
                  </a:ext>
                </a:extLst>
              </p:cNvPr>
              <p:cNvSpPr/>
              <p:nvPr/>
            </p:nvSpPr>
            <p:spPr>
              <a:xfrm flipV="1">
                <a:off x="4364592" y="2297891"/>
                <a:ext cx="124579" cy="124588"/>
              </a:xfrm>
              <a:custGeom>
                <a:avLst/>
                <a:gdLst>
                  <a:gd name="connsiteX0" fmla="*/ -373 w 124579"/>
                  <a:gd name="connsiteY0" fmla="*/ -2474 h 124588"/>
                  <a:gd name="connsiteX1" fmla="*/ 54495 w 124579"/>
                  <a:gd name="connsiteY1" fmla="*/ 66436 h 124588"/>
                  <a:gd name="connsiteX2" fmla="*/ 123402 w 124579"/>
                  <a:gd name="connsiteY2" fmla="*/ 121313 h 124588"/>
                  <a:gd name="connsiteX3" fmla="*/ 68529 w 124579"/>
                  <a:gd name="connsiteY3" fmla="*/ 52403 h 124588"/>
                  <a:gd name="connsiteX4" fmla="*/ -373 w 124579"/>
                  <a:gd name="connsiteY4" fmla="*/ -2474 h 124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579" h="124588">
                    <a:moveTo>
                      <a:pt x="-373" y="-2474"/>
                    </a:moveTo>
                    <a:cubicBezTo>
                      <a:pt x="-4248" y="1399"/>
                      <a:pt x="20319" y="32260"/>
                      <a:pt x="54495" y="66436"/>
                    </a:cubicBezTo>
                    <a:cubicBezTo>
                      <a:pt x="88680" y="100625"/>
                      <a:pt x="119528" y="125187"/>
                      <a:pt x="123402" y="121313"/>
                    </a:cubicBezTo>
                    <a:cubicBezTo>
                      <a:pt x="127277" y="117439"/>
                      <a:pt x="102710" y="86591"/>
                      <a:pt x="68529" y="52403"/>
                    </a:cubicBezTo>
                    <a:cubicBezTo>
                      <a:pt x="34354" y="18227"/>
                      <a:pt x="3497" y="-6335"/>
                      <a:pt x="-373" y="-2474"/>
                    </a:cubicBezTo>
                  </a:path>
                </a:pathLst>
              </a:custGeom>
              <a:solidFill>
                <a:srgbClr val="F2575D"/>
              </a:solidFill>
              <a:ln w="1270" cap="flat">
                <a:noFill/>
                <a:prstDash val="solid"/>
                <a:miter/>
              </a:ln>
            </p:spPr>
            <p:txBody>
              <a:bodyPr rtlCol="0" anchor="ctr"/>
              <a:lstStyle/>
              <a:p>
                <a:endParaRPr lang="fr-FR" dirty="0"/>
              </a:p>
            </p:txBody>
          </p:sp>
          <p:sp>
            <p:nvSpPr>
              <p:cNvPr id="260" name="Freeform: Shape 259">
                <a:extLst>
                  <a:ext uri="{FF2B5EF4-FFF2-40B4-BE49-F238E27FC236}">
                    <a16:creationId xmlns:a16="http://schemas.microsoft.com/office/drawing/2014/main" id="{F703AEB7-9F24-0D79-8786-312E8D0DD21D}"/>
                  </a:ext>
                </a:extLst>
              </p:cNvPr>
              <p:cNvSpPr/>
              <p:nvPr/>
            </p:nvSpPr>
            <p:spPr>
              <a:xfrm flipV="1">
                <a:off x="4376694" y="2300941"/>
                <a:ext cx="133583" cy="133580"/>
              </a:xfrm>
              <a:custGeom>
                <a:avLst/>
                <a:gdLst>
                  <a:gd name="connsiteX0" fmla="*/ 132422 w 133583"/>
                  <a:gd name="connsiteY0" fmla="*/ -2490 h 133580"/>
                  <a:gd name="connsiteX1" fmla="*/ 58995 w 133583"/>
                  <a:gd name="connsiteY1" fmla="*/ 56908 h 133580"/>
                  <a:gd name="connsiteX2" fmla="*/ -411 w 133583"/>
                  <a:gd name="connsiteY2" fmla="*/ 130339 h 133580"/>
                  <a:gd name="connsiteX3" fmla="*/ 73020 w 133583"/>
                  <a:gd name="connsiteY3" fmla="*/ 70929 h 133580"/>
                  <a:gd name="connsiteX4" fmla="*/ 132422 w 133583"/>
                  <a:gd name="connsiteY4" fmla="*/ -2490 h 133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3" h="133580">
                    <a:moveTo>
                      <a:pt x="132422" y="-2490"/>
                    </a:moveTo>
                    <a:cubicBezTo>
                      <a:pt x="128548" y="-6376"/>
                      <a:pt x="95667" y="20231"/>
                      <a:pt x="58995" y="56908"/>
                    </a:cubicBezTo>
                    <a:cubicBezTo>
                      <a:pt x="22300" y="93598"/>
                      <a:pt x="-4286" y="126466"/>
                      <a:pt x="-411" y="130339"/>
                    </a:cubicBezTo>
                    <a:cubicBezTo>
                      <a:pt x="3463" y="134213"/>
                      <a:pt x="36333" y="107632"/>
                      <a:pt x="73020" y="70929"/>
                    </a:cubicBezTo>
                    <a:cubicBezTo>
                      <a:pt x="109696" y="34264"/>
                      <a:pt x="136296" y="1384"/>
                      <a:pt x="132422" y="-2490"/>
                    </a:cubicBezTo>
                  </a:path>
                </a:pathLst>
              </a:custGeom>
              <a:solidFill>
                <a:srgbClr val="F2575D"/>
              </a:solidFill>
              <a:ln w="1270" cap="flat">
                <a:noFill/>
                <a:prstDash val="solid"/>
                <a:miter/>
              </a:ln>
            </p:spPr>
            <p:txBody>
              <a:bodyPr rtlCol="0" anchor="ctr"/>
              <a:lstStyle/>
              <a:p>
                <a:endParaRPr lang="fr-FR" dirty="0"/>
              </a:p>
            </p:txBody>
          </p:sp>
          <p:sp>
            <p:nvSpPr>
              <p:cNvPr id="261" name="Freeform: Shape 260">
                <a:extLst>
                  <a:ext uri="{FF2B5EF4-FFF2-40B4-BE49-F238E27FC236}">
                    <a16:creationId xmlns:a16="http://schemas.microsoft.com/office/drawing/2014/main" id="{C2D7F43F-71B8-E078-EF5D-FC50A46459D1}"/>
                  </a:ext>
                </a:extLst>
              </p:cNvPr>
              <p:cNvSpPr/>
              <p:nvPr/>
            </p:nvSpPr>
            <p:spPr>
              <a:xfrm flipV="1">
                <a:off x="4336741" y="3345971"/>
                <a:ext cx="124580" cy="124590"/>
              </a:xfrm>
              <a:custGeom>
                <a:avLst/>
                <a:gdLst>
                  <a:gd name="connsiteX0" fmla="*/ -354 w 124580"/>
                  <a:gd name="connsiteY0" fmla="*/ -1536 h 124590"/>
                  <a:gd name="connsiteX1" fmla="*/ 54514 w 124580"/>
                  <a:gd name="connsiteY1" fmla="*/ 67374 h 124590"/>
                  <a:gd name="connsiteX2" fmla="*/ 123421 w 124580"/>
                  <a:gd name="connsiteY2" fmla="*/ 122251 h 124590"/>
                  <a:gd name="connsiteX3" fmla="*/ 68548 w 124580"/>
                  <a:gd name="connsiteY3" fmla="*/ 53340 h 124590"/>
                  <a:gd name="connsiteX4" fmla="*/ -354 w 124580"/>
                  <a:gd name="connsiteY4" fmla="*/ -1536 h 12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580" h="124590">
                    <a:moveTo>
                      <a:pt x="-354" y="-1536"/>
                    </a:moveTo>
                    <a:cubicBezTo>
                      <a:pt x="-4229" y="2350"/>
                      <a:pt x="20338" y="33198"/>
                      <a:pt x="54514" y="67374"/>
                    </a:cubicBezTo>
                    <a:cubicBezTo>
                      <a:pt x="88700" y="101562"/>
                      <a:pt x="119547" y="126124"/>
                      <a:pt x="123421" y="122251"/>
                    </a:cubicBezTo>
                    <a:cubicBezTo>
                      <a:pt x="127301" y="118377"/>
                      <a:pt x="102734" y="87529"/>
                      <a:pt x="68548" y="53340"/>
                    </a:cubicBezTo>
                    <a:cubicBezTo>
                      <a:pt x="34368" y="19164"/>
                      <a:pt x="3516" y="-5410"/>
                      <a:pt x="-354" y="-1536"/>
                    </a:cubicBezTo>
                  </a:path>
                </a:pathLst>
              </a:custGeom>
              <a:solidFill>
                <a:srgbClr val="F2575D"/>
              </a:solidFill>
              <a:ln w="1270" cap="flat">
                <a:noFill/>
                <a:prstDash val="solid"/>
                <a:miter/>
              </a:ln>
            </p:spPr>
            <p:txBody>
              <a:bodyPr rtlCol="0" anchor="ctr"/>
              <a:lstStyle/>
              <a:p>
                <a:endParaRPr lang="fr-FR" dirty="0"/>
              </a:p>
            </p:txBody>
          </p:sp>
          <p:sp>
            <p:nvSpPr>
              <p:cNvPr id="262" name="Freeform: Shape 261">
                <a:extLst>
                  <a:ext uri="{FF2B5EF4-FFF2-40B4-BE49-F238E27FC236}">
                    <a16:creationId xmlns:a16="http://schemas.microsoft.com/office/drawing/2014/main" id="{9F7F849E-70E7-B4B3-1FD8-097EA855125E}"/>
                  </a:ext>
                </a:extLst>
              </p:cNvPr>
              <p:cNvSpPr/>
              <p:nvPr/>
            </p:nvSpPr>
            <p:spPr>
              <a:xfrm flipV="1">
                <a:off x="4348843" y="3349021"/>
                <a:ext cx="133584" cy="133580"/>
              </a:xfrm>
              <a:custGeom>
                <a:avLst/>
                <a:gdLst>
                  <a:gd name="connsiteX0" fmla="*/ 132442 w 133584"/>
                  <a:gd name="connsiteY0" fmla="*/ -1554 h 133580"/>
                  <a:gd name="connsiteX1" fmla="*/ 59014 w 133584"/>
                  <a:gd name="connsiteY1" fmla="*/ 57844 h 133580"/>
                  <a:gd name="connsiteX2" fmla="*/ -393 w 133584"/>
                  <a:gd name="connsiteY2" fmla="*/ 131275 h 133580"/>
                  <a:gd name="connsiteX3" fmla="*/ 73039 w 133584"/>
                  <a:gd name="connsiteY3" fmla="*/ 71864 h 133580"/>
                  <a:gd name="connsiteX4" fmla="*/ 132442 w 133584"/>
                  <a:gd name="connsiteY4" fmla="*/ -1554 h 133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4" h="133580">
                    <a:moveTo>
                      <a:pt x="132442" y="-1554"/>
                    </a:moveTo>
                    <a:cubicBezTo>
                      <a:pt x="128567" y="-5441"/>
                      <a:pt x="95686" y="21166"/>
                      <a:pt x="59014" y="57844"/>
                    </a:cubicBezTo>
                    <a:cubicBezTo>
                      <a:pt x="22324" y="94534"/>
                      <a:pt x="-4267" y="127401"/>
                      <a:pt x="-393" y="131275"/>
                    </a:cubicBezTo>
                    <a:cubicBezTo>
                      <a:pt x="3482" y="135148"/>
                      <a:pt x="36359" y="108555"/>
                      <a:pt x="73039" y="71864"/>
                    </a:cubicBezTo>
                    <a:cubicBezTo>
                      <a:pt x="109720" y="35199"/>
                      <a:pt x="136317" y="2306"/>
                      <a:pt x="132442" y="-1554"/>
                    </a:cubicBezTo>
                  </a:path>
                </a:pathLst>
              </a:custGeom>
              <a:solidFill>
                <a:srgbClr val="F2575D"/>
              </a:solidFill>
              <a:ln w="1270" cap="flat">
                <a:noFill/>
                <a:prstDash val="solid"/>
                <a:miter/>
              </a:ln>
            </p:spPr>
            <p:txBody>
              <a:bodyPr rtlCol="0" anchor="ctr"/>
              <a:lstStyle/>
              <a:p>
                <a:endParaRPr lang="fr-FR" dirty="0"/>
              </a:p>
            </p:txBody>
          </p:sp>
          <p:sp>
            <p:nvSpPr>
              <p:cNvPr id="263" name="Freeform: Shape 262">
                <a:extLst>
                  <a:ext uri="{FF2B5EF4-FFF2-40B4-BE49-F238E27FC236}">
                    <a16:creationId xmlns:a16="http://schemas.microsoft.com/office/drawing/2014/main" id="{478C223E-10FB-2904-C869-B656D0C1973A}"/>
                  </a:ext>
                </a:extLst>
              </p:cNvPr>
              <p:cNvSpPr/>
              <p:nvPr/>
            </p:nvSpPr>
            <p:spPr>
              <a:xfrm flipV="1">
                <a:off x="6834272" y="4149369"/>
                <a:ext cx="4486" cy="35890"/>
              </a:xfrm>
              <a:custGeom>
                <a:avLst/>
                <a:gdLst>
                  <a:gd name="connsiteX0" fmla="*/ -2060 w 4486"/>
                  <a:gd name="connsiteY0" fmla="*/ -1261 h 35890"/>
                  <a:gd name="connsiteX1" fmla="*/ -28 w 4486"/>
                  <a:gd name="connsiteY1" fmla="*/ 34630 h 35890"/>
                  <a:gd name="connsiteX2" fmla="*/ -3 w 4486"/>
                  <a:gd name="connsiteY2" fmla="*/ 33944 h 35890"/>
                  <a:gd name="connsiteX3" fmla="*/ 2067 w 4486"/>
                  <a:gd name="connsiteY3" fmla="*/ 2829 h 35890"/>
                  <a:gd name="connsiteX4" fmla="*/ -2060 w 4486"/>
                  <a:gd name="connsiteY4" fmla="*/ -1261 h 35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6" h="35890">
                    <a:moveTo>
                      <a:pt x="-2060" y="-1261"/>
                    </a:moveTo>
                    <a:cubicBezTo>
                      <a:pt x="-2899" y="9941"/>
                      <a:pt x="-2289" y="21891"/>
                      <a:pt x="-28" y="34630"/>
                    </a:cubicBezTo>
                    <a:cubicBezTo>
                      <a:pt x="-28" y="34630"/>
                      <a:pt x="-28" y="34401"/>
                      <a:pt x="-3" y="33944"/>
                    </a:cubicBezTo>
                    <a:cubicBezTo>
                      <a:pt x="-168" y="23644"/>
                      <a:pt x="505" y="13243"/>
                      <a:pt x="2067" y="2829"/>
                    </a:cubicBezTo>
                    <a:cubicBezTo>
                      <a:pt x="683" y="1470"/>
                      <a:pt x="-702" y="98"/>
                      <a:pt x="-2060" y="-1261"/>
                    </a:cubicBezTo>
                  </a:path>
                </a:pathLst>
              </a:custGeom>
              <a:solidFill>
                <a:srgbClr val="A7A9A8"/>
              </a:solidFill>
              <a:ln w="1270" cap="flat">
                <a:noFill/>
                <a:prstDash val="solid"/>
                <a:miter/>
              </a:ln>
            </p:spPr>
            <p:txBody>
              <a:bodyPr rtlCol="0" anchor="ctr"/>
              <a:lstStyle/>
              <a:p>
                <a:endParaRPr lang="fr-FR" dirty="0"/>
              </a:p>
            </p:txBody>
          </p:sp>
          <p:sp>
            <p:nvSpPr>
              <p:cNvPr id="264" name="Freeform: Shape 263">
                <a:extLst>
                  <a:ext uri="{FF2B5EF4-FFF2-40B4-BE49-F238E27FC236}">
                    <a16:creationId xmlns:a16="http://schemas.microsoft.com/office/drawing/2014/main" id="{35568E91-4365-E675-DB8A-DDB2C8FA4306}"/>
                  </a:ext>
                </a:extLst>
              </p:cNvPr>
              <p:cNvSpPr/>
              <p:nvPr/>
            </p:nvSpPr>
            <p:spPr>
              <a:xfrm flipV="1">
                <a:off x="6834631" y="4181170"/>
                <a:ext cx="4622" cy="5702"/>
              </a:xfrm>
              <a:custGeom>
                <a:avLst/>
                <a:gdLst>
                  <a:gd name="connsiteX0" fmla="*/ -2293 w 4622"/>
                  <a:gd name="connsiteY0" fmla="*/ -1246 h 5702"/>
                  <a:gd name="connsiteX1" fmla="*/ -2420 w 4622"/>
                  <a:gd name="connsiteY1" fmla="*/ 367 h 5702"/>
                  <a:gd name="connsiteX2" fmla="*/ 1708 w 4622"/>
                  <a:gd name="connsiteY2" fmla="*/ 4457 h 5702"/>
                  <a:gd name="connsiteX3" fmla="*/ 2203 w 4622"/>
                  <a:gd name="connsiteY3" fmla="*/ 1294 h 5702"/>
                  <a:gd name="connsiteX4" fmla="*/ -2293 w 4622"/>
                  <a:gd name="connsiteY4" fmla="*/ -1246 h 5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2" h="5702">
                    <a:moveTo>
                      <a:pt x="-2293" y="-1246"/>
                    </a:moveTo>
                    <a:cubicBezTo>
                      <a:pt x="-2331" y="-712"/>
                      <a:pt x="-2382" y="-166"/>
                      <a:pt x="-2420" y="367"/>
                    </a:cubicBezTo>
                    <a:cubicBezTo>
                      <a:pt x="-1061" y="1726"/>
                      <a:pt x="323" y="3098"/>
                      <a:pt x="1708" y="4457"/>
                    </a:cubicBezTo>
                    <a:cubicBezTo>
                      <a:pt x="1860" y="3403"/>
                      <a:pt x="2038" y="2348"/>
                      <a:pt x="2203" y="1294"/>
                    </a:cubicBezTo>
                    <a:cubicBezTo>
                      <a:pt x="692" y="469"/>
                      <a:pt x="-807" y="-395"/>
                      <a:pt x="-2293" y="-1246"/>
                    </a:cubicBezTo>
                  </a:path>
                </a:pathLst>
              </a:custGeom>
              <a:solidFill>
                <a:srgbClr val="20353D"/>
              </a:solidFill>
              <a:ln w="1270" cap="flat">
                <a:noFill/>
                <a:prstDash val="solid"/>
                <a:miter/>
              </a:ln>
            </p:spPr>
            <p:txBody>
              <a:bodyPr rtlCol="0" anchor="ctr"/>
              <a:lstStyle/>
              <a:p>
                <a:endParaRPr lang="fr-FR" dirty="0"/>
              </a:p>
            </p:txBody>
          </p:sp>
          <p:sp>
            <p:nvSpPr>
              <p:cNvPr id="265" name="Freeform: Shape 264">
                <a:extLst>
                  <a:ext uri="{FF2B5EF4-FFF2-40B4-BE49-F238E27FC236}">
                    <a16:creationId xmlns:a16="http://schemas.microsoft.com/office/drawing/2014/main" id="{E7A25248-B167-EC88-7F36-F25966108A71}"/>
                  </a:ext>
                </a:extLst>
              </p:cNvPr>
              <p:cNvSpPr/>
              <p:nvPr/>
            </p:nvSpPr>
            <p:spPr>
              <a:xfrm flipV="1">
                <a:off x="6836664" y="4150055"/>
                <a:ext cx="8419" cy="34277"/>
              </a:xfrm>
              <a:custGeom>
                <a:avLst/>
                <a:gdLst>
                  <a:gd name="connsiteX0" fmla="*/ 167 w 8419"/>
                  <a:gd name="connsiteY0" fmla="*/ -1261 h 34277"/>
                  <a:gd name="connsiteX1" fmla="*/ -328 w 8419"/>
                  <a:gd name="connsiteY1" fmla="*/ 1902 h 34277"/>
                  <a:gd name="connsiteX2" fmla="*/ -2398 w 8419"/>
                  <a:gd name="connsiteY2" fmla="*/ 33017 h 34277"/>
                  <a:gd name="connsiteX3" fmla="*/ 5997 w 8419"/>
                  <a:gd name="connsiteY3" fmla="*/ 1863 h 34277"/>
                  <a:gd name="connsiteX4" fmla="*/ 167 w 8419"/>
                  <a:gd name="connsiteY4" fmla="*/ -1261 h 34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9" h="34277">
                    <a:moveTo>
                      <a:pt x="167" y="-1261"/>
                    </a:moveTo>
                    <a:cubicBezTo>
                      <a:pt x="2" y="-207"/>
                      <a:pt x="-176" y="847"/>
                      <a:pt x="-328" y="1902"/>
                    </a:cubicBezTo>
                    <a:cubicBezTo>
                      <a:pt x="-1890" y="12315"/>
                      <a:pt x="-2563" y="22717"/>
                      <a:pt x="-2398" y="33017"/>
                    </a:cubicBezTo>
                    <a:cubicBezTo>
                      <a:pt x="-2271" y="30070"/>
                      <a:pt x="-1306" y="17904"/>
                      <a:pt x="5997" y="1863"/>
                    </a:cubicBezTo>
                    <a:cubicBezTo>
                      <a:pt x="4028" y="847"/>
                      <a:pt x="2085" y="-194"/>
                      <a:pt x="167" y="-1261"/>
                    </a:cubicBezTo>
                  </a:path>
                </a:pathLst>
              </a:custGeom>
              <a:solidFill>
                <a:srgbClr val="CC4341"/>
              </a:solidFill>
              <a:ln w="1270" cap="flat">
                <a:noFill/>
                <a:prstDash val="solid"/>
                <a:miter/>
              </a:ln>
            </p:spPr>
            <p:txBody>
              <a:bodyPr rtlCol="0" anchor="ctr"/>
              <a:lstStyle/>
              <a:p>
                <a:endParaRPr lang="fr-FR" dirty="0"/>
              </a:p>
            </p:txBody>
          </p:sp>
          <p:sp>
            <p:nvSpPr>
              <p:cNvPr id="266" name="TextBox 265">
                <a:extLst>
                  <a:ext uri="{FF2B5EF4-FFF2-40B4-BE49-F238E27FC236}">
                    <a16:creationId xmlns:a16="http://schemas.microsoft.com/office/drawing/2014/main" id="{9AFA8590-106F-A325-FF22-23BCB678B535}"/>
                  </a:ext>
                </a:extLst>
              </p:cNvPr>
              <p:cNvSpPr txBox="1"/>
              <p:nvPr/>
            </p:nvSpPr>
            <p:spPr>
              <a:xfrm>
                <a:off x="4562156" y="1262089"/>
                <a:ext cx="2549096" cy="369332"/>
              </a:xfrm>
              <a:prstGeom prst="rect">
                <a:avLst/>
              </a:prstGeom>
              <a:noFill/>
            </p:spPr>
            <p:txBody>
              <a:bodyPr wrap="none" rtlCol="0">
                <a:spAutoFit/>
              </a:bodyPr>
              <a:lstStyle/>
              <a:p>
                <a:r>
                  <a:rPr lang="en-US" dirty="0">
                    <a:latin typeface="Rubik" panose="00000500000000000000" pitchFamily="2" charset="-79"/>
                    <a:cs typeface="Rubik" panose="00000500000000000000" pitchFamily="2" charset="-79"/>
                  </a:rPr>
                  <a:t>Internship Application</a:t>
                </a:r>
                <a:endParaRPr lang="fr-FR" dirty="0">
                  <a:latin typeface="Rubik" panose="00000500000000000000" pitchFamily="2" charset="-79"/>
                  <a:cs typeface="Rubik" panose="00000500000000000000" pitchFamily="2" charset="-79"/>
                </a:endParaRPr>
              </a:p>
            </p:txBody>
          </p:sp>
        </p:grpSp>
      </p:grpSp>
      <p:grpSp>
        <p:nvGrpSpPr>
          <p:cNvPr id="3" name="Group 2">
            <a:extLst>
              <a:ext uri="{FF2B5EF4-FFF2-40B4-BE49-F238E27FC236}">
                <a16:creationId xmlns:a16="http://schemas.microsoft.com/office/drawing/2014/main" id="{F6E0BDFB-3366-194B-B0FA-AF046E76B7B8}"/>
              </a:ext>
            </a:extLst>
          </p:cNvPr>
          <p:cNvGrpSpPr/>
          <p:nvPr/>
        </p:nvGrpSpPr>
        <p:grpSpPr>
          <a:xfrm>
            <a:off x="3419526" y="2129970"/>
            <a:ext cx="5567464" cy="3954524"/>
            <a:chOff x="3299484" y="8127252"/>
            <a:chExt cx="5567464" cy="3954524"/>
          </a:xfrm>
        </p:grpSpPr>
        <p:sp>
          <p:nvSpPr>
            <p:cNvPr id="44" name="Freeform: Shape 43">
              <a:extLst>
                <a:ext uri="{FF2B5EF4-FFF2-40B4-BE49-F238E27FC236}">
                  <a16:creationId xmlns:a16="http://schemas.microsoft.com/office/drawing/2014/main" id="{2B2937E2-3947-8016-B9AE-14A0CBE39590}"/>
                </a:ext>
              </a:extLst>
            </p:cNvPr>
            <p:cNvSpPr/>
            <p:nvPr/>
          </p:nvSpPr>
          <p:spPr>
            <a:xfrm flipV="1">
              <a:off x="3299484" y="11574307"/>
              <a:ext cx="5567464" cy="6617"/>
            </a:xfrm>
            <a:custGeom>
              <a:avLst/>
              <a:gdLst>
                <a:gd name="connsiteX0" fmla="*/ 5565559 w 5567464"/>
                <a:gd name="connsiteY0" fmla="*/ 3454 h 6617"/>
                <a:gd name="connsiteX1" fmla="*/ 2781961 w 5567464"/>
                <a:gd name="connsiteY1" fmla="*/ 140 h 6617"/>
                <a:gd name="connsiteX2" fmla="*/ -1906 w 5567464"/>
                <a:gd name="connsiteY2" fmla="*/ 3454 h 6617"/>
                <a:gd name="connsiteX3" fmla="*/ 2781961 w 5567464"/>
                <a:gd name="connsiteY3" fmla="*/ 6758 h 6617"/>
                <a:gd name="connsiteX4" fmla="*/ 5565559 w 5567464"/>
                <a:gd name="connsiteY4" fmla="*/ 3454 h 6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7464" h="6617">
                  <a:moveTo>
                    <a:pt x="5565559" y="3454"/>
                  </a:moveTo>
                  <a:cubicBezTo>
                    <a:pt x="5565559" y="1624"/>
                    <a:pt x="4319156" y="140"/>
                    <a:pt x="2781961" y="140"/>
                  </a:cubicBezTo>
                  <a:cubicBezTo>
                    <a:pt x="1244242" y="140"/>
                    <a:pt x="-1906" y="1624"/>
                    <a:pt x="-1906" y="3454"/>
                  </a:cubicBezTo>
                  <a:cubicBezTo>
                    <a:pt x="-1906" y="5285"/>
                    <a:pt x="1244242" y="6758"/>
                    <a:pt x="2781961" y="6758"/>
                  </a:cubicBezTo>
                  <a:cubicBezTo>
                    <a:pt x="4319156" y="6758"/>
                    <a:pt x="5565559" y="5285"/>
                    <a:pt x="5565559" y="3454"/>
                  </a:cubicBezTo>
                </a:path>
              </a:pathLst>
            </a:custGeom>
            <a:solidFill>
              <a:srgbClr val="040606"/>
            </a:solidFill>
            <a:ln w="1270" cap="flat">
              <a:noFill/>
              <a:prstDash val="solid"/>
              <a:miter/>
            </a:ln>
          </p:spPr>
          <p:txBody>
            <a:bodyPr rtlCol="0" anchor="ctr"/>
            <a:lstStyle/>
            <a:p>
              <a:endParaRPr lang="fr-FR" dirty="0"/>
            </a:p>
          </p:txBody>
        </p:sp>
        <p:sp>
          <p:nvSpPr>
            <p:cNvPr id="103" name="Freeform: Shape 102">
              <a:extLst>
                <a:ext uri="{FF2B5EF4-FFF2-40B4-BE49-F238E27FC236}">
                  <a16:creationId xmlns:a16="http://schemas.microsoft.com/office/drawing/2014/main" id="{3BF0CB20-85DC-2F4E-B0FC-C89B5EACF94E}"/>
                </a:ext>
              </a:extLst>
            </p:cNvPr>
            <p:cNvSpPr/>
            <p:nvPr/>
          </p:nvSpPr>
          <p:spPr>
            <a:xfrm flipV="1">
              <a:off x="3941027" y="10629504"/>
              <a:ext cx="2872758" cy="1449573"/>
            </a:xfrm>
            <a:custGeom>
              <a:avLst/>
              <a:gdLst>
                <a:gd name="connsiteX0" fmla="*/ 2857915 w 2872758"/>
                <a:gd name="connsiteY0" fmla="*/ 189037 h 1449573"/>
                <a:gd name="connsiteX1" fmla="*/ 1966197 w 2872758"/>
                <a:gd name="connsiteY1" fmla="*/ 475486 h 1449573"/>
                <a:gd name="connsiteX2" fmla="*/ 1958857 w 2872758"/>
                <a:gd name="connsiteY2" fmla="*/ 476364 h 1449573"/>
                <a:gd name="connsiteX3" fmla="*/ 1272854 w 2872758"/>
                <a:gd name="connsiteY3" fmla="*/ 425044 h 1449573"/>
                <a:gd name="connsiteX4" fmla="*/ 932659 w 2872758"/>
                <a:gd name="connsiteY4" fmla="*/ 1248990 h 1449573"/>
                <a:gd name="connsiteX5" fmla="*/ 798407 w 2872758"/>
                <a:gd name="connsiteY5" fmla="*/ 1352090 h 1449573"/>
                <a:gd name="connsiteX6" fmla="*/ 55805 w 2872758"/>
                <a:gd name="connsiteY6" fmla="*/ 1449068 h 1449573"/>
                <a:gd name="connsiteX7" fmla="*/ 2748 w 2872758"/>
                <a:gd name="connsiteY7" fmla="*/ 1378963 h 1449573"/>
                <a:gd name="connsiteX8" fmla="*/ 420990 w 2872758"/>
                <a:gd name="connsiteY8" fmla="*/ 403667 h 1449573"/>
                <a:gd name="connsiteX9" fmla="*/ 480700 w 2872758"/>
                <a:gd name="connsiteY9" fmla="*/ 347787 h 1449573"/>
                <a:gd name="connsiteX10" fmla="*/ 1330182 w 2872758"/>
                <a:gd name="connsiteY10" fmla="*/ 8939 h 1449573"/>
                <a:gd name="connsiteX11" fmla="*/ 1391434 w 2872758"/>
                <a:gd name="connsiteY11" fmla="*/ 759 h 1449573"/>
                <a:gd name="connsiteX12" fmla="*/ 1445713 w 2872758"/>
                <a:gd name="connsiteY12" fmla="*/ 6717 h 1449573"/>
                <a:gd name="connsiteX13" fmla="*/ 2854029 w 2872758"/>
                <a:gd name="connsiteY13" fmla="*/ 151458 h 1449573"/>
                <a:gd name="connsiteX14" fmla="*/ 2857915 w 2872758"/>
                <a:gd name="connsiteY14" fmla="*/ 189037 h 144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72758" h="1449573">
                  <a:moveTo>
                    <a:pt x="2857915" y="189037"/>
                  </a:moveTo>
                  <a:lnTo>
                    <a:pt x="1966197" y="475486"/>
                  </a:lnTo>
                  <a:cubicBezTo>
                    <a:pt x="1963823" y="476250"/>
                    <a:pt x="1961333" y="476537"/>
                    <a:pt x="1958857" y="476364"/>
                  </a:cubicBezTo>
                  <a:lnTo>
                    <a:pt x="1272854" y="425044"/>
                  </a:lnTo>
                  <a:cubicBezTo>
                    <a:pt x="1152382" y="716657"/>
                    <a:pt x="1001391" y="1082214"/>
                    <a:pt x="932659" y="1248990"/>
                  </a:cubicBezTo>
                  <a:cubicBezTo>
                    <a:pt x="909608" y="1304948"/>
                    <a:pt x="858402" y="1344242"/>
                    <a:pt x="798407" y="1352090"/>
                  </a:cubicBezTo>
                  <a:lnTo>
                    <a:pt x="55805" y="1449068"/>
                  </a:lnTo>
                  <a:cubicBezTo>
                    <a:pt x="16932" y="1454148"/>
                    <a:pt x="-12700" y="1414993"/>
                    <a:pt x="2748" y="1378963"/>
                  </a:cubicBezTo>
                  <a:lnTo>
                    <a:pt x="420990" y="403667"/>
                  </a:lnTo>
                  <a:cubicBezTo>
                    <a:pt x="432211" y="377508"/>
                    <a:pt x="453856" y="357247"/>
                    <a:pt x="480700" y="347787"/>
                  </a:cubicBezTo>
                  <a:lnTo>
                    <a:pt x="1330182" y="8939"/>
                  </a:lnTo>
                  <a:cubicBezTo>
                    <a:pt x="1349612" y="1191"/>
                    <a:pt x="1370656" y="-1612"/>
                    <a:pt x="1391434" y="759"/>
                  </a:cubicBezTo>
                  <a:lnTo>
                    <a:pt x="1445713" y="6717"/>
                  </a:lnTo>
                  <a:cubicBezTo>
                    <a:pt x="1634029" y="26362"/>
                    <a:pt x="2562805" y="121181"/>
                    <a:pt x="2854029" y="151458"/>
                  </a:cubicBezTo>
                  <a:cubicBezTo>
                    <a:pt x="2874819" y="153605"/>
                    <a:pt x="2877804" y="182651"/>
                    <a:pt x="2857915" y="189037"/>
                  </a:cubicBezTo>
                </a:path>
              </a:pathLst>
            </a:custGeom>
            <a:solidFill>
              <a:srgbClr val="DADBD8"/>
            </a:solidFill>
            <a:ln w="1270" cap="flat">
              <a:noFill/>
              <a:prstDash val="solid"/>
              <a:miter/>
            </a:ln>
          </p:spPr>
          <p:txBody>
            <a:bodyPr rtlCol="0" anchor="ctr"/>
            <a:lstStyle/>
            <a:p>
              <a:endParaRPr lang="fr-FR" dirty="0"/>
            </a:p>
          </p:txBody>
        </p:sp>
        <p:sp>
          <p:nvSpPr>
            <p:cNvPr id="104" name="Freeform: Shape 103">
              <a:extLst>
                <a:ext uri="{FF2B5EF4-FFF2-40B4-BE49-F238E27FC236}">
                  <a16:creationId xmlns:a16="http://schemas.microsoft.com/office/drawing/2014/main" id="{57DDA920-CACB-D8B1-1EBA-8E58237411D3}"/>
                </a:ext>
              </a:extLst>
            </p:cNvPr>
            <p:cNvSpPr/>
            <p:nvPr/>
          </p:nvSpPr>
          <p:spPr>
            <a:xfrm flipV="1">
              <a:off x="3937725" y="10626204"/>
              <a:ext cx="2876432" cy="1455572"/>
            </a:xfrm>
            <a:custGeom>
              <a:avLst/>
              <a:gdLst>
                <a:gd name="connsiteX0" fmla="*/ 2861219 w 2876432"/>
                <a:gd name="connsiteY0" fmla="*/ 191736 h 1455572"/>
                <a:gd name="connsiteX1" fmla="*/ 2865550 w 2876432"/>
                <a:gd name="connsiteY1" fmla="*/ 189920 h 1455572"/>
                <a:gd name="connsiteX2" fmla="*/ 2874097 w 2876432"/>
                <a:gd name="connsiteY2" fmla="*/ 179165 h 1455572"/>
                <a:gd name="connsiteX3" fmla="*/ 2867963 w 2876432"/>
                <a:gd name="connsiteY3" fmla="*/ 157957 h 1455572"/>
                <a:gd name="connsiteX4" fmla="*/ 2853942 w 2876432"/>
                <a:gd name="connsiteY4" fmla="*/ 153219 h 1455572"/>
                <a:gd name="connsiteX5" fmla="*/ 2837127 w 2876432"/>
                <a:gd name="connsiteY5" fmla="*/ 151414 h 1455572"/>
                <a:gd name="connsiteX6" fmla="*/ 2628466 w 2876432"/>
                <a:gd name="connsiteY6" fmla="*/ 129327 h 1455572"/>
                <a:gd name="connsiteX7" fmla="*/ 1860942 w 2876432"/>
                <a:gd name="connsiteY7" fmla="*/ 49407 h 1455572"/>
                <a:gd name="connsiteX8" fmla="*/ 1606599 w 2876432"/>
                <a:gd name="connsiteY8" fmla="*/ 23044 h 1455572"/>
                <a:gd name="connsiteX9" fmla="*/ 1471306 w 2876432"/>
                <a:gd name="connsiteY9" fmla="*/ 9049 h 1455572"/>
                <a:gd name="connsiteX10" fmla="*/ 1401773 w 2876432"/>
                <a:gd name="connsiteY10" fmla="*/ 1519 h 1455572"/>
                <a:gd name="connsiteX11" fmla="*/ 1330590 w 2876432"/>
                <a:gd name="connsiteY11" fmla="*/ 9833 h 1455572"/>
                <a:gd name="connsiteX12" fmla="*/ 762430 w 2876432"/>
                <a:gd name="connsiteY12" fmla="*/ 236151 h 1455572"/>
                <a:gd name="connsiteX13" fmla="*/ 610552 w 2876432"/>
                <a:gd name="connsiteY13" fmla="*/ 296650 h 1455572"/>
                <a:gd name="connsiteX14" fmla="*/ 533281 w 2876432"/>
                <a:gd name="connsiteY14" fmla="*/ 327447 h 1455572"/>
                <a:gd name="connsiteX15" fmla="*/ 494328 w 2876432"/>
                <a:gd name="connsiteY15" fmla="*/ 342979 h 1455572"/>
                <a:gd name="connsiteX16" fmla="*/ 474603 w 2876432"/>
                <a:gd name="connsiteY16" fmla="*/ 350908 h 1455572"/>
                <a:gd name="connsiteX17" fmla="*/ 455835 w 2876432"/>
                <a:gd name="connsiteY17" fmla="*/ 361842 h 1455572"/>
                <a:gd name="connsiteX18" fmla="*/ 426888 w 2876432"/>
                <a:gd name="connsiteY18" fmla="*/ 394162 h 1455572"/>
                <a:gd name="connsiteX19" fmla="*/ 409272 w 2876432"/>
                <a:gd name="connsiteY19" fmla="*/ 433344 h 1455572"/>
                <a:gd name="connsiteX20" fmla="*/ 375414 w 2876432"/>
                <a:gd name="connsiteY20" fmla="*/ 512232 h 1455572"/>
                <a:gd name="connsiteX21" fmla="*/ 306719 w 2876432"/>
                <a:gd name="connsiteY21" fmla="*/ 672307 h 1455572"/>
                <a:gd name="connsiteX22" fmla="*/ 20686 w 2876432"/>
                <a:gd name="connsiteY22" fmla="*/ 1339143 h 1455572"/>
                <a:gd name="connsiteX23" fmla="*/ 7252 w 2876432"/>
                <a:gd name="connsiteY23" fmla="*/ 1370462 h 1455572"/>
                <a:gd name="connsiteX24" fmla="*/ -1245 w 2876432"/>
                <a:gd name="connsiteY24" fmla="*/ 1404523 h 1455572"/>
                <a:gd name="connsiteX25" fmla="*/ 43066 w 2876432"/>
                <a:gd name="connsiteY25" fmla="*/ 1454650 h 1455572"/>
                <a:gd name="connsiteX26" fmla="*/ 52020 w 2876432"/>
                <a:gd name="connsiteY26" fmla="*/ 1455513 h 1455572"/>
                <a:gd name="connsiteX27" fmla="*/ 60885 w 2876432"/>
                <a:gd name="connsiteY27" fmla="*/ 1454878 h 1455572"/>
                <a:gd name="connsiteX28" fmla="*/ 77614 w 2876432"/>
                <a:gd name="connsiteY28" fmla="*/ 1452694 h 1455572"/>
                <a:gd name="connsiteX29" fmla="*/ 111020 w 2876432"/>
                <a:gd name="connsiteY29" fmla="*/ 1448325 h 1455572"/>
                <a:gd name="connsiteX30" fmla="*/ 177582 w 2876432"/>
                <a:gd name="connsiteY30" fmla="*/ 1439626 h 1455572"/>
                <a:gd name="connsiteX31" fmla="*/ 440317 w 2876432"/>
                <a:gd name="connsiteY31" fmla="*/ 1405285 h 1455572"/>
                <a:gd name="connsiteX32" fmla="*/ 696898 w 2876432"/>
                <a:gd name="connsiteY32" fmla="*/ 1371732 h 1455572"/>
                <a:gd name="connsiteX33" fmla="*/ 759991 w 2876432"/>
                <a:gd name="connsiteY33" fmla="*/ 1363477 h 1455572"/>
                <a:gd name="connsiteX34" fmla="*/ 822805 w 2876432"/>
                <a:gd name="connsiteY34" fmla="*/ 1353901 h 1455572"/>
                <a:gd name="connsiteX35" fmla="*/ 923885 w 2876432"/>
                <a:gd name="connsiteY35" fmla="*/ 1281320 h 1455572"/>
                <a:gd name="connsiteX36" fmla="*/ 950402 w 2876432"/>
                <a:gd name="connsiteY36" fmla="*/ 1224986 h 1455572"/>
                <a:gd name="connsiteX37" fmla="*/ 973770 w 2876432"/>
                <a:gd name="connsiteY37" fmla="*/ 1168331 h 1455572"/>
                <a:gd name="connsiteX38" fmla="*/ 1019935 w 2876432"/>
                <a:gd name="connsiteY38" fmla="*/ 1056417 h 1455572"/>
                <a:gd name="connsiteX39" fmla="*/ 1109800 w 2876432"/>
                <a:gd name="connsiteY39" fmla="*/ 838523 h 1455572"/>
                <a:gd name="connsiteX40" fmla="*/ 1278723 w 2876432"/>
                <a:gd name="connsiteY40" fmla="*/ 428795 h 1455572"/>
                <a:gd name="connsiteX41" fmla="*/ 1275954 w 2876432"/>
                <a:gd name="connsiteY41" fmla="*/ 430496 h 1455572"/>
                <a:gd name="connsiteX42" fmla="*/ 1944190 w 2876432"/>
                <a:gd name="connsiteY42" fmla="*/ 479962 h 1455572"/>
                <a:gd name="connsiteX43" fmla="*/ 1962821 w 2876432"/>
                <a:gd name="connsiteY43" fmla="*/ 481321 h 1455572"/>
                <a:gd name="connsiteX44" fmla="*/ 1972600 w 2876432"/>
                <a:gd name="connsiteY44" fmla="*/ 479530 h 1455572"/>
                <a:gd name="connsiteX45" fmla="*/ 1981350 w 2876432"/>
                <a:gd name="connsiteY45" fmla="*/ 476702 h 1455572"/>
                <a:gd name="connsiteX46" fmla="*/ 2016009 w 2876432"/>
                <a:gd name="connsiteY46" fmla="*/ 465526 h 1455572"/>
                <a:gd name="connsiteX47" fmla="*/ 2083560 w 2876432"/>
                <a:gd name="connsiteY47" fmla="*/ 443741 h 1455572"/>
                <a:gd name="connsiteX48" fmla="*/ 2211322 w 2876432"/>
                <a:gd name="connsiteY48" fmla="*/ 402531 h 1455572"/>
                <a:gd name="connsiteX49" fmla="*/ 2436099 w 2876432"/>
                <a:gd name="connsiteY49" fmla="*/ 329962 h 1455572"/>
                <a:gd name="connsiteX50" fmla="*/ 2750424 w 2876432"/>
                <a:gd name="connsiteY50" fmla="*/ 228198 h 1455572"/>
                <a:gd name="connsiteX51" fmla="*/ 2833012 w 2876432"/>
                <a:gd name="connsiteY51" fmla="*/ 201251 h 1455572"/>
                <a:gd name="connsiteX52" fmla="*/ 2861219 w 2876432"/>
                <a:gd name="connsiteY52" fmla="*/ 191736 h 1455572"/>
                <a:gd name="connsiteX53" fmla="*/ 2832746 w 2876432"/>
                <a:gd name="connsiteY53" fmla="*/ 200422 h 1455572"/>
                <a:gd name="connsiteX54" fmla="*/ 2749916 w 2876432"/>
                <a:gd name="connsiteY54" fmla="*/ 226611 h 1455572"/>
                <a:gd name="connsiteX55" fmla="*/ 2435134 w 2876432"/>
                <a:gd name="connsiteY55" fmla="*/ 326927 h 1455572"/>
                <a:gd name="connsiteX56" fmla="*/ 2210141 w 2876432"/>
                <a:gd name="connsiteY56" fmla="*/ 398851 h 1455572"/>
                <a:gd name="connsiteX57" fmla="*/ 2082277 w 2876432"/>
                <a:gd name="connsiteY57" fmla="*/ 439753 h 1455572"/>
                <a:gd name="connsiteX58" fmla="*/ 2014688 w 2876432"/>
                <a:gd name="connsiteY58" fmla="*/ 461383 h 1455572"/>
                <a:gd name="connsiteX59" fmla="*/ 1980004 w 2876432"/>
                <a:gd name="connsiteY59" fmla="*/ 472485 h 1455572"/>
                <a:gd name="connsiteX60" fmla="*/ 1962986 w 2876432"/>
                <a:gd name="connsiteY60" fmla="*/ 476865 h 1455572"/>
                <a:gd name="connsiteX61" fmla="*/ 1944520 w 2876432"/>
                <a:gd name="connsiteY61" fmla="*/ 475481 h 1455572"/>
                <a:gd name="connsiteX62" fmla="*/ 1276373 w 2876432"/>
                <a:gd name="connsiteY62" fmla="*/ 424985 h 1455572"/>
                <a:gd name="connsiteX63" fmla="*/ 1274379 w 2876432"/>
                <a:gd name="connsiteY63" fmla="*/ 424821 h 1455572"/>
                <a:gd name="connsiteX64" fmla="*/ 1273605 w 2876432"/>
                <a:gd name="connsiteY64" fmla="*/ 426686 h 1455572"/>
                <a:gd name="connsiteX65" fmla="*/ 1104263 w 2876432"/>
                <a:gd name="connsiteY65" fmla="*/ 836236 h 1455572"/>
                <a:gd name="connsiteX66" fmla="*/ 1014220 w 2876432"/>
                <a:gd name="connsiteY66" fmla="*/ 1054067 h 1455572"/>
                <a:gd name="connsiteX67" fmla="*/ 967992 w 2876432"/>
                <a:gd name="connsiteY67" fmla="*/ 1165955 h 1455572"/>
                <a:gd name="connsiteX68" fmla="*/ 944586 w 2876432"/>
                <a:gd name="connsiteY68" fmla="*/ 1222584 h 1455572"/>
                <a:gd name="connsiteX69" fmla="*/ 918576 w 2876432"/>
                <a:gd name="connsiteY69" fmla="*/ 1277853 h 1455572"/>
                <a:gd name="connsiteX70" fmla="*/ 821205 w 2876432"/>
                <a:gd name="connsiteY70" fmla="*/ 1347716 h 1455572"/>
                <a:gd name="connsiteX71" fmla="*/ 759166 w 2876432"/>
                <a:gd name="connsiteY71" fmla="*/ 1357101 h 1455572"/>
                <a:gd name="connsiteX72" fmla="*/ 696059 w 2876432"/>
                <a:gd name="connsiteY72" fmla="*/ 1365331 h 1455572"/>
                <a:gd name="connsiteX73" fmla="*/ 439469 w 2876432"/>
                <a:gd name="connsiteY73" fmla="*/ 1398795 h 1455572"/>
                <a:gd name="connsiteX74" fmla="*/ 176729 w 2876432"/>
                <a:gd name="connsiteY74" fmla="*/ 1433085 h 1455572"/>
                <a:gd name="connsiteX75" fmla="*/ 110163 w 2876432"/>
                <a:gd name="connsiteY75" fmla="*/ 1441772 h 1455572"/>
                <a:gd name="connsiteX76" fmla="*/ 76760 w 2876432"/>
                <a:gd name="connsiteY76" fmla="*/ 1446128 h 1455572"/>
                <a:gd name="connsiteX77" fmla="*/ 44207 w 2876432"/>
                <a:gd name="connsiteY77" fmla="*/ 1448135 h 1455572"/>
                <a:gd name="connsiteX78" fmla="*/ 5357 w 2876432"/>
                <a:gd name="connsiteY78" fmla="*/ 1404155 h 1455572"/>
                <a:gd name="connsiteX79" fmla="*/ 13339 w 2876432"/>
                <a:gd name="connsiteY79" fmla="*/ 1373065 h 1455572"/>
                <a:gd name="connsiteX80" fmla="*/ 26769 w 2876432"/>
                <a:gd name="connsiteY80" fmla="*/ 1341747 h 1455572"/>
                <a:gd name="connsiteX81" fmla="*/ 312682 w 2876432"/>
                <a:gd name="connsiteY81" fmla="*/ 674871 h 1455572"/>
                <a:gd name="connsiteX82" fmla="*/ 381298 w 2876432"/>
                <a:gd name="connsiteY82" fmla="*/ 514762 h 1455572"/>
                <a:gd name="connsiteX83" fmla="*/ 415122 w 2876432"/>
                <a:gd name="connsiteY83" fmla="*/ 435843 h 1455572"/>
                <a:gd name="connsiteX84" fmla="*/ 432380 w 2876432"/>
                <a:gd name="connsiteY84" fmla="*/ 397327 h 1455572"/>
                <a:gd name="connsiteX85" fmla="*/ 459572 w 2876432"/>
                <a:gd name="connsiteY85" fmla="*/ 366932 h 1455572"/>
                <a:gd name="connsiteX86" fmla="*/ 477198 w 2876432"/>
                <a:gd name="connsiteY86" fmla="*/ 356647 h 1455572"/>
                <a:gd name="connsiteX87" fmla="*/ 496540 w 2876432"/>
                <a:gd name="connsiteY87" fmla="*/ 348874 h 1455572"/>
                <a:gd name="connsiteX88" fmla="*/ 535488 w 2876432"/>
                <a:gd name="connsiteY88" fmla="*/ 333316 h 1455572"/>
                <a:gd name="connsiteX89" fmla="*/ 612755 w 2876432"/>
                <a:gd name="connsiteY89" fmla="*/ 302469 h 1455572"/>
                <a:gd name="connsiteX90" fmla="*/ 764614 w 2876432"/>
                <a:gd name="connsiteY90" fmla="*/ 241827 h 1455572"/>
                <a:gd name="connsiteX91" fmla="*/ 1332622 w 2876432"/>
                <a:gd name="connsiteY91" fmla="*/ 14938 h 1455572"/>
                <a:gd name="connsiteX92" fmla="*/ 1401163 w 2876432"/>
                <a:gd name="connsiteY92" fmla="*/ 6876 h 1455572"/>
                <a:gd name="connsiteX93" fmla="*/ 1470734 w 2876432"/>
                <a:gd name="connsiteY93" fmla="*/ 14318 h 1455572"/>
                <a:gd name="connsiteX94" fmla="*/ 1606065 w 2876432"/>
                <a:gd name="connsiteY94" fmla="*/ 28124 h 1455572"/>
                <a:gd name="connsiteX95" fmla="*/ 1860446 w 2876432"/>
                <a:gd name="connsiteY95" fmla="*/ 54055 h 1455572"/>
                <a:gd name="connsiteX96" fmla="*/ 2628212 w 2876432"/>
                <a:gd name="connsiteY96" fmla="*/ 131907 h 1455572"/>
                <a:gd name="connsiteX97" fmla="*/ 2836987 w 2876432"/>
                <a:gd name="connsiteY97" fmla="*/ 152739 h 1455572"/>
                <a:gd name="connsiteX98" fmla="*/ 2853840 w 2876432"/>
                <a:gd name="connsiteY98" fmla="*/ 154384 h 1455572"/>
                <a:gd name="connsiteX99" fmla="*/ 2867315 w 2876432"/>
                <a:gd name="connsiteY99" fmla="*/ 158741 h 1455572"/>
                <a:gd name="connsiteX100" fmla="*/ 2873449 w 2876432"/>
                <a:gd name="connsiteY100" fmla="*/ 178972 h 1455572"/>
                <a:gd name="connsiteX101" fmla="*/ 2865384 w 2876432"/>
                <a:gd name="connsiteY101" fmla="*/ 189627 h 1455572"/>
                <a:gd name="connsiteX102" fmla="*/ 2861219 w 2876432"/>
                <a:gd name="connsiteY102" fmla="*/ 191736 h 145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2876432" h="1455572">
                  <a:moveTo>
                    <a:pt x="2861219" y="191736"/>
                  </a:moveTo>
                  <a:cubicBezTo>
                    <a:pt x="2861219" y="191736"/>
                    <a:pt x="2862794" y="191368"/>
                    <a:pt x="2865550" y="189920"/>
                  </a:cubicBezTo>
                  <a:cubicBezTo>
                    <a:pt x="2868280" y="188526"/>
                    <a:pt x="2872281" y="185223"/>
                    <a:pt x="2874097" y="179165"/>
                  </a:cubicBezTo>
                  <a:cubicBezTo>
                    <a:pt x="2876053" y="173410"/>
                    <a:pt x="2875240" y="164193"/>
                    <a:pt x="2867963" y="157957"/>
                  </a:cubicBezTo>
                  <a:cubicBezTo>
                    <a:pt x="2864432" y="154792"/>
                    <a:pt x="2859149" y="153546"/>
                    <a:pt x="2853942" y="153219"/>
                  </a:cubicBezTo>
                  <a:cubicBezTo>
                    <a:pt x="2848697" y="152648"/>
                    <a:pt x="2843096" y="152063"/>
                    <a:pt x="2837127" y="151414"/>
                  </a:cubicBezTo>
                  <a:cubicBezTo>
                    <a:pt x="2789312" y="146348"/>
                    <a:pt x="2719004" y="138917"/>
                    <a:pt x="2628466" y="129327"/>
                  </a:cubicBezTo>
                  <a:cubicBezTo>
                    <a:pt x="2447136" y="110456"/>
                    <a:pt x="2184931" y="83151"/>
                    <a:pt x="1860942" y="49407"/>
                  </a:cubicBezTo>
                  <a:cubicBezTo>
                    <a:pt x="1779916" y="41003"/>
                    <a:pt x="1695041" y="32212"/>
                    <a:pt x="1606599" y="23044"/>
                  </a:cubicBezTo>
                  <a:cubicBezTo>
                    <a:pt x="1562377" y="18470"/>
                    <a:pt x="1517267" y="13812"/>
                    <a:pt x="1471306" y="9049"/>
                  </a:cubicBezTo>
                  <a:cubicBezTo>
                    <a:pt x="1448331" y="6559"/>
                    <a:pt x="1425154" y="4044"/>
                    <a:pt x="1401773" y="1519"/>
                  </a:cubicBezTo>
                  <a:cubicBezTo>
                    <a:pt x="1378342" y="-2063"/>
                    <a:pt x="1353056" y="348"/>
                    <a:pt x="1330590" y="9833"/>
                  </a:cubicBezTo>
                  <a:cubicBezTo>
                    <a:pt x="1152637" y="80715"/>
                    <a:pt x="962505" y="156443"/>
                    <a:pt x="762430" y="236151"/>
                  </a:cubicBezTo>
                  <a:cubicBezTo>
                    <a:pt x="712417" y="256075"/>
                    <a:pt x="661782" y="276246"/>
                    <a:pt x="610552" y="296650"/>
                  </a:cubicBezTo>
                  <a:cubicBezTo>
                    <a:pt x="584943" y="306864"/>
                    <a:pt x="559181" y="317139"/>
                    <a:pt x="533281" y="327447"/>
                  </a:cubicBezTo>
                  <a:cubicBezTo>
                    <a:pt x="520332" y="332606"/>
                    <a:pt x="507350" y="337786"/>
                    <a:pt x="494328" y="342979"/>
                  </a:cubicBezTo>
                  <a:cubicBezTo>
                    <a:pt x="487843" y="345659"/>
                    <a:pt x="481285" y="347986"/>
                    <a:pt x="474603" y="350908"/>
                  </a:cubicBezTo>
                  <a:cubicBezTo>
                    <a:pt x="467994" y="353879"/>
                    <a:pt x="461694" y="357550"/>
                    <a:pt x="455835" y="361842"/>
                  </a:cubicBezTo>
                  <a:cubicBezTo>
                    <a:pt x="444108" y="370424"/>
                    <a:pt x="434172" y="381501"/>
                    <a:pt x="426888" y="394162"/>
                  </a:cubicBezTo>
                  <a:cubicBezTo>
                    <a:pt x="419775" y="407169"/>
                    <a:pt x="415185" y="420272"/>
                    <a:pt x="409272" y="433344"/>
                  </a:cubicBezTo>
                  <a:cubicBezTo>
                    <a:pt x="398040" y="459517"/>
                    <a:pt x="386755" y="485805"/>
                    <a:pt x="375414" y="512232"/>
                  </a:cubicBezTo>
                  <a:cubicBezTo>
                    <a:pt x="352728" y="565091"/>
                    <a:pt x="329827" y="618470"/>
                    <a:pt x="306719" y="672307"/>
                  </a:cubicBezTo>
                  <a:cubicBezTo>
                    <a:pt x="214332" y="887710"/>
                    <a:pt x="118665" y="1110735"/>
                    <a:pt x="20686" y="1339143"/>
                  </a:cubicBezTo>
                  <a:lnTo>
                    <a:pt x="7252" y="1370462"/>
                  </a:lnTo>
                  <a:cubicBezTo>
                    <a:pt x="2763" y="1380393"/>
                    <a:pt x="-2456" y="1392344"/>
                    <a:pt x="-1245" y="1404523"/>
                  </a:cubicBezTo>
                  <a:cubicBezTo>
                    <a:pt x="-377" y="1428920"/>
                    <a:pt x="19153" y="1450726"/>
                    <a:pt x="43066" y="1454650"/>
                  </a:cubicBezTo>
                  <a:cubicBezTo>
                    <a:pt x="46007" y="1455272"/>
                    <a:pt x="49039" y="1455247"/>
                    <a:pt x="52020" y="1455513"/>
                  </a:cubicBezTo>
                  <a:cubicBezTo>
                    <a:pt x="54967" y="1455310"/>
                    <a:pt x="58088" y="1455234"/>
                    <a:pt x="60885" y="1454878"/>
                  </a:cubicBezTo>
                  <a:lnTo>
                    <a:pt x="77614" y="1452694"/>
                  </a:lnTo>
                  <a:lnTo>
                    <a:pt x="111020" y="1448325"/>
                  </a:lnTo>
                  <a:cubicBezTo>
                    <a:pt x="133260" y="1445417"/>
                    <a:pt x="155451" y="1442521"/>
                    <a:pt x="177582" y="1439626"/>
                  </a:cubicBezTo>
                  <a:cubicBezTo>
                    <a:pt x="266105" y="1428056"/>
                    <a:pt x="353730" y="1416601"/>
                    <a:pt x="440317" y="1405285"/>
                  </a:cubicBezTo>
                  <a:cubicBezTo>
                    <a:pt x="526916" y="1393957"/>
                    <a:pt x="612477" y="1382768"/>
                    <a:pt x="696898" y="1371732"/>
                  </a:cubicBezTo>
                  <a:cubicBezTo>
                    <a:pt x="718005" y="1368963"/>
                    <a:pt x="739036" y="1366220"/>
                    <a:pt x="759991" y="1363477"/>
                  </a:cubicBezTo>
                  <a:cubicBezTo>
                    <a:pt x="780934" y="1360352"/>
                    <a:pt x="801825" y="1358981"/>
                    <a:pt x="822805" y="1353901"/>
                  </a:cubicBezTo>
                  <a:cubicBezTo>
                    <a:pt x="864296" y="1343284"/>
                    <a:pt x="900949" y="1316677"/>
                    <a:pt x="923885" y="1281320"/>
                  </a:cubicBezTo>
                  <a:cubicBezTo>
                    <a:pt x="935670" y="1263606"/>
                    <a:pt x="942452" y="1243718"/>
                    <a:pt x="950402" y="1224986"/>
                  </a:cubicBezTo>
                  <a:cubicBezTo>
                    <a:pt x="958225" y="1206035"/>
                    <a:pt x="966011" y="1187138"/>
                    <a:pt x="973770" y="1168331"/>
                  </a:cubicBezTo>
                  <a:cubicBezTo>
                    <a:pt x="989290" y="1130712"/>
                    <a:pt x="1004682" y="1093411"/>
                    <a:pt x="1019935" y="1056417"/>
                  </a:cubicBezTo>
                  <a:cubicBezTo>
                    <a:pt x="1050440" y="982450"/>
                    <a:pt x="1080412" y="909782"/>
                    <a:pt x="1109800" y="838523"/>
                  </a:cubicBezTo>
                  <a:cubicBezTo>
                    <a:pt x="1168563" y="696005"/>
                    <a:pt x="1224989" y="559123"/>
                    <a:pt x="1278723" y="428795"/>
                  </a:cubicBezTo>
                  <a:lnTo>
                    <a:pt x="1275954" y="430496"/>
                  </a:lnTo>
                  <a:cubicBezTo>
                    <a:pt x="1521242" y="448657"/>
                    <a:pt x="1745600" y="465272"/>
                    <a:pt x="1944190" y="479962"/>
                  </a:cubicBezTo>
                  <a:cubicBezTo>
                    <a:pt x="1950426" y="480423"/>
                    <a:pt x="1956636" y="480879"/>
                    <a:pt x="1962821" y="481321"/>
                  </a:cubicBezTo>
                  <a:cubicBezTo>
                    <a:pt x="1966199" y="481549"/>
                    <a:pt x="1969882" y="480498"/>
                    <a:pt x="1972600" y="479530"/>
                  </a:cubicBezTo>
                  <a:lnTo>
                    <a:pt x="1981350" y="476702"/>
                  </a:lnTo>
                  <a:cubicBezTo>
                    <a:pt x="1993009" y="472941"/>
                    <a:pt x="2004553" y="469221"/>
                    <a:pt x="2016009" y="465526"/>
                  </a:cubicBezTo>
                  <a:cubicBezTo>
                    <a:pt x="2038932" y="458133"/>
                    <a:pt x="2061437" y="450880"/>
                    <a:pt x="2083560" y="443741"/>
                  </a:cubicBezTo>
                  <a:cubicBezTo>
                    <a:pt x="2127781" y="429479"/>
                    <a:pt x="2170390" y="415742"/>
                    <a:pt x="2211322" y="402531"/>
                  </a:cubicBezTo>
                  <a:cubicBezTo>
                    <a:pt x="2293174" y="376114"/>
                    <a:pt x="2368281" y="351861"/>
                    <a:pt x="2436099" y="329962"/>
                  </a:cubicBezTo>
                  <a:cubicBezTo>
                    <a:pt x="2571608" y="286097"/>
                    <a:pt x="2677895" y="251679"/>
                    <a:pt x="2750424" y="228198"/>
                  </a:cubicBezTo>
                  <a:cubicBezTo>
                    <a:pt x="2786543" y="216411"/>
                    <a:pt x="2814229" y="207373"/>
                    <a:pt x="2833012" y="201251"/>
                  </a:cubicBezTo>
                  <a:cubicBezTo>
                    <a:pt x="2851669" y="195089"/>
                    <a:pt x="2861219" y="191736"/>
                    <a:pt x="2861219" y="191736"/>
                  </a:cubicBezTo>
                  <a:cubicBezTo>
                    <a:pt x="2861219" y="191736"/>
                    <a:pt x="2851491" y="194543"/>
                    <a:pt x="2832746" y="200422"/>
                  </a:cubicBezTo>
                  <a:cubicBezTo>
                    <a:pt x="2813912" y="206381"/>
                    <a:pt x="2786137" y="215157"/>
                    <a:pt x="2749916" y="226611"/>
                  </a:cubicBezTo>
                  <a:cubicBezTo>
                    <a:pt x="2677272" y="249749"/>
                    <a:pt x="2570833" y="283687"/>
                    <a:pt x="2435134" y="326927"/>
                  </a:cubicBezTo>
                  <a:cubicBezTo>
                    <a:pt x="2367252" y="348621"/>
                    <a:pt x="2292056" y="372661"/>
                    <a:pt x="2210141" y="398851"/>
                  </a:cubicBezTo>
                  <a:cubicBezTo>
                    <a:pt x="2169171" y="411942"/>
                    <a:pt x="2126524" y="425609"/>
                    <a:pt x="2082277" y="439753"/>
                  </a:cubicBezTo>
                  <a:cubicBezTo>
                    <a:pt x="2060141" y="446827"/>
                    <a:pt x="2037611" y="454055"/>
                    <a:pt x="2014688" y="461383"/>
                  </a:cubicBezTo>
                  <a:cubicBezTo>
                    <a:pt x="2003220" y="465053"/>
                    <a:pt x="1991663" y="468750"/>
                    <a:pt x="1980004" y="472485"/>
                  </a:cubicBezTo>
                  <a:cubicBezTo>
                    <a:pt x="1974137" y="474018"/>
                    <a:pt x="1968231" y="477094"/>
                    <a:pt x="1962986" y="476865"/>
                  </a:cubicBezTo>
                  <a:cubicBezTo>
                    <a:pt x="1956852" y="476409"/>
                    <a:pt x="1950705" y="475938"/>
                    <a:pt x="1944520" y="475481"/>
                  </a:cubicBezTo>
                  <a:cubicBezTo>
                    <a:pt x="1745968" y="460480"/>
                    <a:pt x="1521636" y="443514"/>
                    <a:pt x="1276373" y="424985"/>
                  </a:cubicBezTo>
                  <a:lnTo>
                    <a:pt x="1274379" y="424821"/>
                  </a:lnTo>
                  <a:lnTo>
                    <a:pt x="1273605" y="426686"/>
                  </a:lnTo>
                  <a:cubicBezTo>
                    <a:pt x="1219744" y="556950"/>
                    <a:pt x="1163178" y="693783"/>
                    <a:pt x="1104263" y="836236"/>
                  </a:cubicBezTo>
                  <a:cubicBezTo>
                    <a:pt x="1074812" y="907470"/>
                    <a:pt x="1044789" y="980128"/>
                    <a:pt x="1014220" y="1054067"/>
                  </a:cubicBezTo>
                  <a:cubicBezTo>
                    <a:pt x="998942" y="1091035"/>
                    <a:pt x="983524" y="1128351"/>
                    <a:pt x="967992" y="1165955"/>
                  </a:cubicBezTo>
                  <a:cubicBezTo>
                    <a:pt x="960219" y="1184752"/>
                    <a:pt x="952409" y="1203633"/>
                    <a:pt x="944586" y="1222584"/>
                  </a:cubicBezTo>
                  <a:cubicBezTo>
                    <a:pt x="936521" y="1241559"/>
                    <a:pt x="929854" y="1261012"/>
                    <a:pt x="918576" y="1277853"/>
                  </a:cubicBezTo>
                  <a:cubicBezTo>
                    <a:pt x="896478" y="1311902"/>
                    <a:pt x="861159" y="1337505"/>
                    <a:pt x="821205" y="1347716"/>
                  </a:cubicBezTo>
                  <a:cubicBezTo>
                    <a:pt x="801355" y="1352542"/>
                    <a:pt x="780006" y="1354028"/>
                    <a:pt x="759166" y="1357101"/>
                  </a:cubicBezTo>
                  <a:cubicBezTo>
                    <a:pt x="738198" y="1359832"/>
                    <a:pt x="717167" y="1362575"/>
                    <a:pt x="696059" y="1365331"/>
                  </a:cubicBezTo>
                  <a:cubicBezTo>
                    <a:pt x="611639" y="1376342"/>
                    <a:pt x="526073" y="1387505"/>
                    <a:pt x="439469" y="1398795"/>
                  </a:cubicBezTo>
                  <a:cubicBezTo>
                    <a:pt x="352876" y="1410098"/>
                    <a:pt x="265256" y="1421541"/>
                    <a:pt x="176729" y="1433085"/>
                  </a:cubicBezTo>
                  <a:cubicBezTo>
                    <a:pt x="154597" y="1435968"/>
                    <a:pt x="132407" y="1438877"/>
                    <a:pt x="110163" y="1441772"/>
                  </a:cubicBezTo>
                  <a:lnTo>
                    <a:pt x="76760" y="1446128"/>
                  </a:lnTo>
                  <a:cubicBezTo>
                    <a:pt x="65499" y="1447208"/>
                    <a:pt x="54401" y="1450294"/>
                    <a:pt x="44207" y="1448135"/>
                  </a:cubicBezTo>
                  <a:cubicBezTo>
                    <a:pt x="23340" y="1444769"/>
                    <a:pt x="6057" y="1425503"/>
                    <a:pt x="5357" y="1404155"/>
                  </a:cubicBezTo>
                  <a:cubicBezTo>
                    <a:pt x="4360" y="1393347"/>
                    <a:pt x="8607" y="1383632"/>
                    <a:pt x="13339" y="1373065"/>
                  </a:cubicBezTo>
                  <a:lnTo>
                    <a:pt x="26769" y="1341747"/>
                  </a:lnTo>
                  <a:cubicBezTo>
                    <a:pt x="124708" y="1113315"/>
                    <a:pt x="220330" y="890276"/>
                    <a:pt x="312682" y="674871"/>
                  </a:cubicBezTo>
                  <a:cubicBezTo>
                    <a:pt x="335760" y="621010"/>
                    <a:pt x="358641" y="567631"/>
                    <a:pt x="381298" y="514762"/>
                  </a:cubicBezTo>
                  <a:cubicBezTo>
                    <a:pt x="392629" y="488321"/>
                    <a:pt x="403900" y="462018"/>
                    <a:pt x="415122" y="435843"/>
                  </a:cubicBezTo>
                  <a:cubicBezTo>
                    <a:pt x="420925" y="422981"/>
                    <a:pt x="425871" y="409173"/>
                    <a:pt x="432380" y="397327"/>
                  </a:cubicBezTo>
                  <a:cubicBezTo>
                    <a:pt x="439216" y="385425"/>
                    <a:pt x="448558" y="375013"/>
                    <a:pt x="459572" y="366932"/>
                  </a:cubicBezTo>
                  <a:cubicBezTo>
                    <a:pt x="465078" y="362908"/>
                    <a:pt x="470996" y="359455"/>
                    <a:pt x="477198" y="356647"/>
                  </a:cubicBezTo>
                  <a:cubicBezTo>
                    <a:pt x="483393" y="353943"/>
                    <a:pt x="490065" y="351552"/>
                    <a:pt x="496540" y="348874"/>
                  </a:cubicBezTo>
                  <a:cubicBezTo>
                    <a:pt x="509557" y="343669"/>
                    <a:pt x="522541" y="338485"/>
                    <a:pt x="535488" y="333316"/>
                  </a:cubicBezTo>
                  <a:cubicBezTo>
                    <a:pt x="561389" y="322977"/>
                    <a:pt x="587147" y="312694"/>
                    <a:pt x="612755" y="302469"/>
                  </a:cubicBezTo>
                  <a:cubicBezTo>
                    <a:pt x="663967" y="282019"/>
                    <a:pt x="714601" y="261790"/>
                    <a:pt x="764614" y="241827"/>
                  </a:cubicBezTo>
                  <a:cubicBezTo>
                    <a:pt x="964639" y="161931"/>
                    <a:pt x="1154720" y="85998"/>
                    <a:pt x="1332622" y="14938"/>
                  </a:cubicBezTo>
                  <a:cubicBezTo>
                    <a:pt x="1354415" y="5770"/>
                    <a:pt x="1378088" y="3424"/>
                    <a:pt x="1401163" y="6876"/>
                  </a:cubicBezTo>
                  <a:cubicBezTo>
                    <a:pt x="1424570" y="9377"/>
                    <a:pt x="1447760" y="11852"/>
                    <a:pt x="1470734" y="14318"/>
                  </a:cubicBezTo>
                  <a:cubicBezTo>
                    <a:pt x="1516708" y="19006"/>
                    <a:pt x="1561831" y="23600"/>
                    <a:pt x="1606065" y="28124"/>
                  </a:cubicBezTo>
                  <a:cubicBezTo>
                    <a:pt x="1694521" y="37138"/>
                    <a:pt x="1779408" y="45790"/>
                    <a:pt x="1860446" y="54055"/>
                  </a:cubicBezTo>
                  <a:cubicBezTo>
                    <a:pt x="2184525" y="86926"/>
                    <a:pt x="2446818" y="113507"/>
                    <a:pt x="2628212" y="131907"/>
                  </a:cubicBezTo>
                  <a:cubicBezTo>
                    <a:pt x="2718801" y="140950"/>
                    <a:pt x="2789159" y="147961"/>
                    <a:pt x="2836987" y="152739"/>
                  </a:cubicBezTo>
                  <a:cubicBezTo>
                    <a:pt x="2842956" y="153319"/>
                    <a:pt x="2848570" y="153864"/>
                    <a:pt x="2853840" y="154384"/>
                  </a:cubicBezTo>
                  <a:cubicBezTo>
                    <a:pt x="2859123" y="154693"/>
                    <a:pt x="2863886" y="155784"/>
                    <a:pt x="2867315" y="158741"/>
                  </a:cubicBezTo>
                  <a:cubicBezTo>
                    <a:pt x="2874274" y="164536"/>
                    <a:pt x="2875240" y="173385"/>
                    <a:pt x="2873449" y="178972"/>
                  </a:cubicBezTo>
                  <a:cubicBezTo>
                    <a:pt x="2871811" y="184864"/>
                    <a:pt x="2868013" y="188154"/>
                    <a:pt x="2865384" y="189627"/>
                  </a:cubicBezTo>
                  <a:cubicBezTo>
                    <a:pt x="2862718" y="191165"/>
                    <a:pt x="2861168" y="191612"/>
                    <a:pt x="2861219" y="191736"/>
                  </a:cubicBezTo>
                </a:path>
              </a:pathLst>
            </a:custGeom>
            <a:solidFill>
              <a:srgbClr val="17282F"/>
            </a:solidFill>
            <a:ln w="1270" cap="flat">
              <a:noFill/>
              <a:prstDash val="solid"/>
              <a:miter/>
            </a:ln>
          </p:spPr>
          <p:txBody>
            <a:bodyPr rtlCol="0" anchor="ctr"/>
            <a:lstStyle/>
            <a:p>
              <a:endParaRPr lang="fr-FR" dirty="0"/>
            </a:p>
          </p:txBody>
        </p:sp>
        <p:sp>
          <p:nvSpPr>
            <p:cNvPr id="105" name="Freeform: Shape 104">
              <a:extLst>
                <a:ext uri="{FF2B5EF4-FFF2-40B4-BE49-F238E27FC236}">
                  <a16:creationId xmlns:a16="http://schemas.microsoft.com/office/drawing/2014/main" id="{E5AEF2C4-DABB-702F-4430-3E322B631183}"/>
                </a:ext>
              </a:extLst>
            </p:cNvPr>
            <p:cNvSpPr/>
            <p:nvPr/>
          </p:nvSpPr>
          <p:spPr>
            <a:xfrm flipV="1">
              <a:off x="5652769" y="11665217"/>
              <a:ext cx="751090" cy="188173"/>
            </a:xfrm>
            <a:custGeom>
              <a:avLst/>
              <a:gdLst>
                <a:gd name="connsiteX0" fmla="*/ -1868 w 751090"/>
                <a:gd name="connsiteY0" fmla="*/ 140231 h 188173"/>
                <a:gd name="connsiteX1" fmla="*/ 332536 w 751090"/>
                <a:gd name="connsiteY1" fmla="*/ 302 h 188173"/>
                <a:gd name="connsiteX2" fmla="*/ 749223 w 751090"/>
                <a:gd name="connsiteY2" fmla="*/ 43721 h 188173"/>
                <a:gd name="connsiteX3" fmla="*/ 398753 w 751090"/>
                <a:gd name="connsiteY3" fmla="*/ 188476 h 188173"/>
                <a:gd name="connsiteX4" fmla="*/ -1868 w 751090"/>
                <a:gd name="connsiteY4" fmla="*/ 140231 h 18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90" h="188173">
                  <a:moveTo>
                    <a:pt x="-1868" y="140231"/>
                  </a:moveTo>
                  <a:lnTo>
                    <a:pt x="332536" y="302"/>
                  </a:lnTo>
                  <a:lnTo>
                    <a:pt x="749223" y="43721"/>
                  </a:lnTo>
                  <a:lnTo>
                    <a:pt x="398753" y="188476"/>
                  </a:lnTo>
                  <a:lnTo>
                    <a:pt x="-1868" y="140231"/>
                  </a:lnTo>
                </a:path>
              </a:pathLst>
            </a:custGeom>
            <a:solidFill>
              <a:srgbClr val="F3F2F1"/>
            </a:solidFill>
            <a:ln w="1270" cap="flat">
              <a:noFill/>
              <a:prstDash val="solid"/>
              <a:miter/>
            </a:ln>
          </p:spPr>
          <p:txBody>
            <a:bodyPr rtlCol="0" anchor="ctr"/>
            <a:lstStyle/>
            <a:p>
              <a:endParaRPr lang="fr-FR" dirty="0"/>
            </a:p>
          </p:txBody>
        </p:sp>
        <p:sp>
          <p:nvSpPr>
            <p:cNvPr id="106" name="Freeform: Shape 105">
              <a:extLst>
                <a:ext uri="{FF2B5EF4-FFF2-40B4-BE49-F238E27FC236}">
                  <a16:creationId xmlns:a16="http://schemas.microsoft.com/office/drawing/2014/main" id="{80475380-5316-D8E5-F355-4A176EB8848B}"/>
                </a:ext>
              </a:extLst>
            </p:cNvPr>
            <p:cNvSpPr/>
            <p:nvPr/>
          </p:nvSpPr>
          <p:spPr>
            <a:xfrm flipV="1">
              <a:off x="5229719" y="11671845"/>
              <a:ext cx="823671" cy="306084"/>
            </a:xfrm>
            <a:custGeom>
              <a:avLst/>
              <a:gdLst>
                <a:gd name="connsiteX0" fmla="*/ 169262 w 823671"/>
                <a:gd name="connsiteY0" fmla="*/ 361 h 306084"/>
                <a:gd name="connsiteX1" fmla="*/ 822067 w 823671"/>
                <a:gd name="connsiteY1" fmla="*/ 59292 h 306084"/>
                <a:gd name="connsiteX2" fmla="*/ 198738 w 823671"/>
                <a:gd name="connsiteY2" fmla="*/ 306446 h 306084"/>
                <a:gd name="connsiteX3" fmla="*/ -1604 w 823671"/>
                <a:gd name="connsiteY3" fmla="*/ 291305 h 306084"/>
                <a:gd name="connsiteX4" fmla="*/ 104263 w 823671"/>
                <a:gd name="connsiteY4" fmla="*/ 35847 h 306084"/>
                <a:gd name="connsiteX5" fmla="*/ 169262 w 823671"/>
                <a:gd name="connsiteY5" fmla="*/ 361 h 306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671" h="306084">
                  <a:moveTo>
                    <a:pt x="169262" y="361"/>
                  </a:moveTo>
                  <a:lnTo>
                    <a:pt x="822067" y="59292"/>
                  </a:lnTo>
                  <a:lnTo>
                    <a:pt x="198738" y="306446"/>
                  </a:lnTo>
                  <a:lnTo>
                    <a:pt x="-1604" y="291305"/>
                  </a:lnTo>
                  <a:lnTo>
                    <a:pt x="104263" y="35847"/>
                  </a:lnTo>
                  <a:lnTo>
                    <a:pt x="169262" y="361"/>
                  </a:lnTo>
                </a:path>
              </a:pathLst>
            </a:custGeom>
            <a:solidFill>
              <a:srgbClr val="F3F2F1"/>
            </a:solidFill>
            <a:ln w="1270" cap="flat">
              <a:noFill/>
              <a:prstDash val="solid"/>
              <a:miter/>
            </a:ln>
          </p:spPr>
          <p:txBody>
            <a:bodyPr rtlCol="0" anchor="ctr"/>
            <a:lstStyle/>
            <a:p>
              <a:endParaRPr lang="fr-FR" dirty="0"/>
            </a:p>
          </p:txBody>
        </p:sp>
        <p:sp>
          <p:nvSpPr>
            <p:cNvPr id="107" name="Freeform: Shape 106">
              <a:extLst>
                <a:ext uri="{FF2B5EF4-FFF2-40B4-BE49-F238E27FC236}">
                  <a16:creationId xmlns:a16="http://schemas.microsoft.com/office/drawing/2014/main" id="{2D986D02-2C70-9D88-561E-25C1B3AF0843}"/>
                </a:ext>
              </a:extLst>
            </p:cNvPr>
            <p:cNvSpPr/>
            <p:nvPr/>
          </p:nvSpPr>
          <p:spPr>
            <a:xfrm flipV="1">
              <a:off x="5215114" y="11651728"/>
              <a:ext cx="1520583" cy="366320"/>
            </a:xfrm>
            <a:custGeom>
              <a:avLst/>
              <a:gdLst>
                <a:gd name="connsiteX0" fmla="*/ 1518752 w 1520583"/>
                <a:gd name="connsiteY0" fmla="*/ 128818 h 366320"/>
                <a:gd name="connsiteX1" fmla="*/ 1514230 w 1520583"/>
                <a:gd name="connsiteY1" fmla="*/ 128055 h 366320"/>
                <a:gd name="connsiteX2" fmla="*/ 1500921 w 1520583"/>
                <a:gd name="connsiteY2" fmla="*/ 126507 h 366320"/>
                <a:gd name="connsiteX3" fmla="*/ 1449638 w 1520583"/>
                <a:gd name="connsiteY3" fmla="*/ 121189 h 366320"/>
                <a:gd name="connsiteX4" fmla="*/ 1260967 w 1520583"/>
                <a:gd name="connsiteY4" fmla="*/ 102848 h 366320"/>
                <a:gd name="connsiteX5" fmla="*/ 638235 w 1520583"/>
                <a:gd name="connsiteY5" fmla="*/ 44820 h 366320"/>
                <a:gd name="connsiteX6" fmla="*/ 149019 w 1520583"/>
                <a:gd name="connsiteY6" fmla="*/ 549 h 366320"/>
                <a:gd name="connsiteX7" fmla="*/ 146999 w 1520583"/>
                <a:gd name="connsiteY7" fmla="*/ 370 h 366320"/>
                <a:gd name="connsiteX8" fmla="*/ 146237 w 1520583"/>
                <a:gd name="connsiteY8" fmla="*/ 2240 h 366320"/>
                <a:gd name="connsiteX9" fmla="*/ 37932 w 1520583"/>
                <a:gd name="connsiteY9" fmla="*/ 266589 h 366320"/>
                <a:gd name="connsiteX10" fmla="*/ 8150 w 1520583"/>
                <a:gd name="connsiteY10" fmla="*/ 340427 h 366320"/>
                <a:gd name="connsiteX11" fmla="*/ 518 w 1520583"/>
                <a:gd name="connsiteY11" fmla="*/ 359909 h 366320"/>
                <a:gd name="connsiteX12" fmla="*/ -1832 w 1520583"/>
                <a:gd name="connsiteY12" fmla="*/ 366690 h 366320"/>
                <a:gd name="connsiteX13" fmla="*/ 1292 w 1520583"/>
                <a:gd name="connsiteY13" fmla="*/ 360236 h 366320"/>
                <a:gd name="connsiteX14" fmla="*/ 9687 w 1520583"/>
                <a:gd name="connsiteY14" fmla="*/ 341062 h 366320"/>
                <a:gd name="connsiteX15" fmla="*/ 40865 w 1520583"/>
                <a:gd name="connsiteY15" fmla="*/ 267809 h 366320"/>
                <a:gd name="connsiteX16" fmla="*/ 151305 w 1520583"/>
                <a:gd name="connsiteY16" fmla="*/ 4334 h 366320"/>
                <a:gd name="connsiteX17" fmla="*/ 148523 w 1520583"/>
                <a:gd name="connsiteY17" fmla="*/ 6020 h 366320"/>
                <a:gd name="connsiteX18" fmla="*/ 637626 w 1520583"/>
                <a:gd name="connsiteY18" fmla="*/ 51398 h 366320"/>
                <a:gd name="connsiteX19" fmla="*/ 1260535 w 1520583"/>
                <a:gd name="connsiteY19" fmla="*/ 107496 h 366320"/>
                <a:gd name="connsiteX20" fmla="*/ 1449410 w 1520583"/>
                <a:gd name="connsiteY20" fmla="*/ 123738 h 366320"/>
                <a:gd name="connsiteX21" fmla="*/ 1500794 w 1520583"/>
                <a:gd name="connsiteY21" fmla="*/ 127841 h 366320"/>
                <a:gd name="connsiteX22" fmla="*/ 1514167 w 1520583"/>
                <a:gd name="connsiteY22" fmla="*/ 128729 h 366320"/>
                <a:gd name="connsiteX23" fmla="*/ 1518752 w 1520583"/>
                <a:gd name="connsiteY23" fmla="*/ 128818 h 36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20583" h="366320">
                  <a:moveTo>
                    <a:pt x="1518752" y="128818"/>
                  </a:moveTo>
                  <a:cubicBezTo>
                    <a:pt x="1518764" y="128690"/>
                    <a:pt x="1517240" y="128451"/>
                    <a:pt x="1514230" y="128055"/>
                  </a:cubicBezTo>
                  <a:cubicBezTo>
                    <a:pt x="1510903" y="127678"/>
                    <a:pt x="1506496" y="127157"/>
                    <a:pt x="1500921" y="126507"/>
                  </a:cubicBezTo>
                  <a:cubicBezTo>
                    <a:pt x="1488793" y="125252"/>
                    <a:pt x="1471609" y="123461"/>
                    <a:pt x="1449638" y="121189"/>
                  </a:cubicBezTo>
                  <a:cubicBezTo>
                    <a:pt x="1404693" y="116818"/>
                    <a:pt x="1340329" y="110557"/>
                    <a:pt x="1260967" y="102848"/>
                  </a:cubicBezTo>
                  <a:cubicBezTo>
                    <a:pt x="1101252" y="87965"/>
                    <a:pt x="881250" y="67467"/>
                    <a:pt x="638235" y="44820"/>
                  </a:cubicBezTo>
                  <a:cubicBezTo>
                    <a:pt x="457184" y="28439"/>
                    <a:pt x="288922" y="13199"/>
                    <a:pt x="149019" y="549"/>
                  </a:cubicBezTo>
                  <a:lnTo>
                    <a:pt x="146999" y="370"/>
                  </a:lnTo>
                  <a:lnTo>
                    <a:pt x="146237" y="2240"/>
                  </a:lnTo>
                  <a:cubicBezTo>
                    <a:pt x="101356" y="111777"/>
                    <a:pt x="64119" y="202667"/>
                    <a:pt x="37932" y="266589"/>
                  </a:cubicBezTo>
                  <a:cubicBezTo>
                    <a:pt x="25206" y="298160"/>
                    <a:pt x="15161" y="323039"/>
                    <a:pt x="8150" y="340427"/>
                  </a:cubicBezTo>
                  <a:cubicBezTo>
                    <a:pt x="4912" y="348682"/>
                    <a:pt x="2372" y="355156"/>
                    <a:pt x="518" y="359909"/>
                  </a:cubicBezTo>
                  <a:cubicBezTo>
                    <a:pt x="-1159" y="364340"/>
                    <a:pt x="-1832" y="366690"/>
                    <a:pt x="-1832" y="366690"/>
                  </a:cubicBezTo>
                  <a:cubicBezTo>
                    <a:pt x="-1832" y="366690"/>
                    <a:pt x="-638" y="364543"/>
                    <a:pt x="1292" y="360236"/>
                  </a:cubicBezTo>
                  <a:cubicBezTo>
                    <a:pt x="3350" y="355554"/>
                    <a:pt x="6131" y="349189"/>
                    <a:pt x="9687" y="341062"/>
                  </a:cubicBezTo>
                  <a:cubicBezTo>
                    <a:pt x="17028" y="323804"/>
                    <a:pt x="27530" y="299128"/>
                    <a:pt x="40865" y="267809"/>
                  </a:cubicBezTo>
                  <a:cubicBezTo>
                    <a:pt x="67561" y="204106"/>
                    <a:pt x="105546" y="113515"/>
                    <a:pt x="151305" y="4334"/>
                  </a:cubicBezTo>
                  <a:lnTo>
                    <a:pt x="148523" y="6020"/>
                  </a:lnTo>
                  <a:cubicBezTo>
                    <a:pt x="288388" y="18988"/>
                    <a:pt x="456625" y="34610"/>
                    <a:pt x="637626" y="51398"/>
                  </a:cubicBezTo>
                  <a:cubicBezTo>
                    <a:pt x="880704" y="73296"/>
                    <a:pt x="1100782" y="93104"/>
                    <a:pt x="1260535" y="107496"/>
                  </a:cubicBezTo>
                  <a:cubicBezTo>
                    <a:pt x="1339986" y="114327"/>
                    <a:pt x="1404414" y="119879"/>
                    <a:pt x="1449410" y="123738"/>
                  </a:cubicBezTo>
                  <a:cubicBezTo>
                    <a:pt x="1471406" y="125505"/>
                    <a:pt x="1488653" y="126874"/>
                    <a:pt x="1500794" y="127841"/>
                  </a:cubicBezTo>
                  <a:cubicBezTo>
                    <a:pt x="1506395" y="128209"/>
                    <a:pt x="1510827" y="128501"/>
                    <a:pt x="1514167" y="128729"/>
                  </a:cubicBezTo>
                  <a:cubicBezTo>
                    <a:pt x="1517202" y="128893"/>
                    <a:pt x="1518752" y="128932"/>
                    <a:pt x="1518752" y="128818"/>
                  </a:cubicBezTo>
                </a:path>
              </a:pathLst>
            </a:custGeom>
            <a:solidFill>
              <a:srgbClr val="040606"/>
            </a:solidFill>
            <a:ln w="1270" cap="flat">
              <a:noFill/>
              <a:prstDash val="solid"/>
              <a:miter/>
            </a:ln>
          </p:spPr>
          <p:txBody>
            <a:bodyPr rtlCol="0" anchor="ctr"/>
            <a:lstStyle/>
            <a:p>
              <a:endParaRPr lang="fr-FR" dirty="0"/>
            </a:p>
          </p:txBody>
        </p:sp>
        <p:sp>
          <p:nvSpPr>
            <p:cNvPr id="108" name="Freeform: Shape 107">
              <a:extLst>
                <a:ext uri="{FF2B5EF4-FFF2-40B4-BE49-F238E27FC236}">
                  <a16:creationId xmlns:a16="http://schemas.microsoft.com/office/drawing/2014/main" id="{517B2110-F37E-5A4D-053A-8AD9AC013563}"/>
                </a:ext>
              </a:extLst>
            </p:cNvPr>
            <p:cNvSpPr/>
            <p:nvPr/>
          </p:nvSpPr>
          <p:spPr>
            <a:xfrm flipV="1">
              <a:off x="3966810" y="10665664"/>
              <a:ext cx="1336885" cy="1384094"/>
            </a:xfrm>
            <a:custGeom>
              <a:avLst/>
              <a:gdLst>
                <a:gd name="connsiteX0" fmla="*/ -917 w 1336885"/>
                <a:gd name="connsiteY0" fmla="*/ 1384002 h 1384094"/>
                <a:gd name="connsiteX1" fmla="*/ 4738 w 1336885"/>
                <a:gd name="connsiteY1" fmla="*/ 1383558 h 1384094"/>
                <a:gd name="connsiteX2" fmla="*/ 21253 w 1336885"/>
                <a:gd name="connsiteY2" fmla="*/ 1381589 h 1384094"/>
                <a:gd name="connsiteX3" fmla="*/ 84654 w 1336885"/>
                <a:gd name="connsiteY3" fmla="*/ 1373359 h 1384094"/>
                <a:gd name="connsiteX4" fmla="*/ 317634 w 1336885"/>
                <a:gd name="connsiteY4" fmla="*/ 1341571 h 1384094"/>
                <a:gd name="connsiteX5" fmla="*/ 662870 w 1336885"/>
                <a:gd name="connsiteY5" fmla="*/ 1292232 h 1384094"/>
                <a:gd name="connsiteX6" fmla="*/ 762527 w 1336885"/>
                <a:gd name="connsiteY6" fmla="*/ 1276878 h 1384094"/>
                <a:gd name="connsiteX7" fmla="*/ 788104 w 1336885"/>
                <a:gd name="connsiteY7" fmla="*/ 1272509 h 1384094"/>
                <a:gd name="connsiteX8" fmla="*/ 801211 w 1336885"/>
                <a:gd name="connsiteY8" fmla="*/ 1269867 h 1384094"/>
                <a:gd name="connsiteX9" fmla="*/ 807828 w 1336885"/>
                <a:gd name="connsiteY9" fmla="*/ 1268305 h 1384094"/>
                <a:gd name="connsiteX10" fmla="*/ 814089 w 1336885"/>
                <a:gd name="connsiteY10" fmla="*/ 1265625 h 1384094"/>
                <a:gd name="connsiteX11" fmla="*/ 836390 w 1336885"/>
                <a:gd name="connsiteY11" fmla="*/ 1249484 h 1384094"/>
                <a:gd name="connsiteX12" fmla="*/ 844111 w 1336885"/>
                <a:gd name="connsiteY12" fmla="*/ 1237421 h 1384094"/>
                <a:gd name="connsiteX13" fmla="*/ 849090 w 1336885"/>
                <a:gd name="connsiteY13" fmla="*/ 1225013 h 1384094"/>
                <a:gd name="connsiteX14" fmla="*/ 931310 w 1336885"/>
                <a:gd name="connsiteY14" fmla="*/ 1019794 h 1384094"/>
                <a:gd name="connsiteX15" fmla="*/ 1218723 w 1336885"/>
                <a:gd name="connsiteY15" fmla="*/ 299129 h 1384094"/>
                <a:gd name="connsiteX16" fmla="*/ 1305121 w 1336885"/>
                <a:gd name="connsiteY16" fmla="*/ 80460 h 1384094"/>
                <a:gd name="connsiteX17" fmla="*/ 1328299 w 1336885"/>
                <a:gd name="connsiteY17" fmla="*/ 20885 h 1384094"/>
                <a:gd name="connsiteX18" fmla="*/ 1334166 w 1336885"/>
                <a:gd name="connsiteY18" fmla="*/ 5327 h 1384094"/>
                <a:gd name="connsiteX19" fmla="*/ 1335957 w 1336885"/>
                <a:gd name="connsiteY19" fmla="*/ -56 h 1384094"/>
                <a:gd name="connsiteX20" fmla="*/ 1333544 w 1336885"/>
                <a:gd name="connsiteY20" fmla="*/ 5089 h 1384094"/>
                <a:gd name="connsiteX21" fmla="*/ 1327054 w 1336885"/>
                <a:gd name="connsiteY21" fmla="*/ 20403 h 1384094"/>
                <a:gd name="connsiteX22" fmla="*/ 1302721 w 1336885"/>
                <a:gd name="connsiteY22" fmla="*/ 79508 h 1384094"/>
                <a:gd name="connsiteX23" fmla="*/ 1214380 w 1336885"/>
                <a:gd name="connsiteY23" fmla="*/ 297403 h 1384094"/>
                <a:gd name="connsiteX24" fmla="*/ 925163 w 1336885"/>
                <a:gd name="connsiteY24" fmla="*/ 1017339 h 1384094"/>
                <a:gd name="connsiteX25" fmla="*/ 843070 w 1336885"/>
                <a:gd name="connsiteY25" fmla="*/ 1222612 h 1384094"/>
                <a:gd name="connsiteX26" fmla="*/ 838117 w 1336885"/>
                <a:gd name="connsiteY26" fmla="*/ 1235020 h 1384094"/>
                <a:gd name="connsiteX27" fmla="*/ 831577 w 1336885"/>
                <a:gd name="connsiteY27" fmla="*/ 1245191 h 1384094"/>
                <a:gd name="connsiteX28" fmla="*/ 811358 w 1336885"/>
                <a:gd name="connsiteY28" fmla="*/ 1259834 h 1384094"/>
                <a:gd name="connsiteX29" fmla="*/ 805554 w 1336885"/>
                <a:gd name="connsiteY29" fmla="*/ 1262323 h 1384094"/>
                <a:gd name="connsiteX30" fmla="*/ 799433 w 1336885"/>
                <a:gd name="connsiteY30" fmla="*/ 1263733 h 1384094"/>
                <a:gd name="connsiteX31" fmla="*/ 786961 w 1336885"/>
                <a:gd name="connsiteY31" fmla="*/ 1266248 h 1384094"/>
                <a:gd name="connsiteX32" fmla="*/ 761511 w 1336885"/>
                <a:gd name="connsiteY32" fmla="*/ 1270654 h 1384094"/>
                <a:gd name="connsiteX33" fmla="*/ 661955 w 1336885"/>
                <a:gd name="connsiteY33" fmla="*/ 1286212 h 1384094"/>
                <a:gd name="connsiteX34" fmla="*/ 316974 w 1336885"/>
                <a:gd name="connsiteY34" fmla="*/ 1336948 h 1384094"/>
                <a:gd name="connsiteX35" fmla="*/ 84301 w 1336885"/>
                <a:gd name="connsiteY35" fmla="*/ 1370807 h 1384094"/>
                <a:gd name="connsiteX36" fmla="*/ 21064 w 1336885"/>
                <a:gd name="connsiteY36" fmla="*/ 1380268 h 1384094"/>
                <a:gd name="connsiteX37" fmla="*/ 4644 w 1336885"/>
                <a:gd name="connsiteY37" fmla="*/ 1382884 h 1384094"/>
                <a:gd name="connsiteX38" fmla="*/ -917 w 1336885"/>
                <a:gd name="connsiteY38" fmla="*/ 1384002 h 1384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336885" h="1384094">
                  <a:moveTo>
                    <a:pt x="-917" y="1384002"/>
                  </a:moveTo>
                  <a:cubicBezTo>
                    <a:pt x="-903" y="1384116"/>
                    <a:pt x="1012" y="1383964"/>
                    <a:pt x="4738" y="1383558"/>
                  </a:cubicBezTo>
                  <a:cubicBezTo>
                    <a:pt x="8751" y="1383075"/>
                    <a:pt x="14232" y="1382427"/>
                    <a:pt x="21253" y="1381589"/>
                  </a:cubicBezTo>
                  <a:cubicBezTo>
                    <a:pt x="36076" y="1379659"/>
                    <a:pt x="57373" y="1376890"/>
                    <a:pt x="84654" y="1373359"/>
                  </a:cubicBezTo>
                  <a:cubicBezTo>
                    <a:pt x="139988" y="1365803"/>
                    <a:pt x="219501" y="1354970"/>
                    <a:pt x="317634" y="1341571"/>
                  </a:cubicBezTo>
                  <a:cubicBezTo>
                    <a:pt x="415960" y="1327881"/>
                    <a:pt x="533014" y="1311460"/>
                    <a:pt x="662870" y="1292232"/>
                  </a:cubicBezTo>
                  <a:cubicBezTo>
                    <a:pt x="695318" y="1287241"/>
                    <a:pt x="728567" y="1282110"/>
                    <a:pt x="762527" y="1276878"/>
                  </a:cubicBezTo>
                  <a:cubicBezTo>
                    <a:pt x="771010" y="1275430"/>
                    <a:pt x="779532" y="1273982"/>
                    <a:pt x="788104" y="1272509"/>
                  </a:cubicBezTo>
                  <a:cubicBezTo>
                    <a:pt x="792346" y="1271861"/>
                    <a:pt x="796778" y="1270883"/>
                    <a:pt x="801211" y="1269867"/>
                  </a:cubicBezTo>
                  <a:cubicBezTo>
                    <a:pt x="803408" y="1269346"/>
                    <a:pt x="805656" y="1268927"/>
                    <a:pt x="807828" y="1268305"/>
                  </a:cubicBezTo>
                  <a:cubicBezTo>
                    <a:pt x="809910" y="1267403"/>
                    <a:pt x="812069" y="1266679"/>
                    <a:pt x="814089" y="1265625"/>
                  </a:cubicBezTo>
                  <a:cubicBezTo>
                    <a:pt x="822318" y="1261752"/>
                    <a:pt x="830116" y="1256494"/>
                    <a:pt x="836390" y="1249484"/>
                  </a:cubicBezTo>
                  <a:cubicBezTo>
                    <a:pt x="839438" y="1245991"/>
                    <a:pt x="842397" y="1242092"/>
                    <a:pt x="844111" y="1237421"/>
                  </a:cubicBezTo>
                  <a:lnTo>
                    <a:pt x="849090" y="1225013"/>
                  </a:lnTo>
                  <a:cubicBezTo>
                    <a:pt x="875646" y="1158731"/>
                    <a:pt x="903141" y="1090086"/>
                    <a:pt x="931310" y="1019794"/>
                  </a:cubicBezTo>
                  <a:cubicBezTo>
                    <a:pt x="1043514" y="738450"/>
                    <a:pt x="1145076" y="483789"/>
                    <a:pt x="1218723" y="299129"/>
                  </a:cubicBezTo>
                  <a:cubicBezTo>
                    <a:pt x="1255109" y="207019"/>
                    <a:pt x="1284598" y="132392"/>
                    <a:pt x="1305121" y="80460"/>
                  </a:cubicBezTo>
                  <a:cubicBezTo>
                    <a:pt x="1315091" y="54832"/>
                    <a:pt x="1322876" y="34820"/>
                    <a:pt x="1328299" y="20885"/>
                  </a:cubicBezTo>
                  <a:cubicBezTo>
                    <a:pt x="1330788" y="14272"/>
                    <a:pt x="1332744" y="9112"/>
                    <a:pt x="1334166" y="5327"/>
                  </a:cubicBezTo>
                  <a:cubicBezTo>
                    <a:pt x="1335449" y="1810"/>
                    <a:pt x="1336059" y="-6"/>
                    <a:pt x="1335957" y="-56"/>
                  </a:cubicBezTo>
                  <a:cubicBezTo>
                    <a:pt x="1335856" y="-80"/>
                    <a:pt x="1335030" y="1646"/>
                    <a:pt x="1333544" y="5089"/>
                  </a:cubicBezTo>
                  <a:cubicBezTo>
                    <a:pt x="1331969" y="8810"/>
                    <a:pt x="1329810" y="13890"/>
                    <a:pt x="1327054" y="20403"/>
                  </a:cubicBezTo>
                  <a:cubicBezTo>
                    <a:pt x="1321365" y="34220"/>
                    <a:pt x="1313186" y="54073"/>
                    <a:pt x="1302721" y="79508"/>
                  </a:cubicBezTo>
                  <a:cubicBezTo>
                    <a:pt x="1281741" y="131260"/>
                    <a:pt x="1251591" y="205635"/>
                    <a:pt x="1214380" y="297403"/>
                  </a:cubicBezTo>
                  <a:cubicBezTo>
                    <a:pt x="1140263" y="481884"/>
                    <a:pt x="1038066" y="736277"/>
                    <a:pt x="925163" y="1017339"/>
                  </a:cubicBezTo>
                  <a:cubicBezTo>
                    <a:pt x="897045" y="1087650"/>
                    <a:pt x="869588" y="1156290"/>
                    <a:pt x="843070" y="1222612"/>
                  </a:cubicBezTo>
                  <a:lnTo>
                    <a:pt x="838117" y="1235020"/>
                  </a:lnTo>
                  <a:cubicBezTo>
                    <a:pt x="836796" y="1238727"/>
                    <a:pt x="834294" y="1242067"/>
                    <a:pt x="831577" y="1245191"/>
                  </a:cubicBezTo>
                  <a:cubicBezTo>
                    <a:pt x="826039" y="1251414"/>
                    <a:pt x="818953" y="1256240"/>
                    <a:pt x="811358" y="1259834"/>
                  </a:cubicBezTo>
                  <a:cubicBezTo>
                    <a:pt x="809491" y="1260799"/>
                    <a:pt x="807485" y="1261472"/>
                    <a:pt x="805554" y="1262323"/>
                  </a:cubicBezTo>
                  <a:cubicBezTo>
                    <a:pt x="803548" y="1262907"/>
                    <a:pt x="801478" y="1263250"/>
                    <a:pt x="799433" y="1263733"/>
                  </a:cubicBezTo>
                  <a:cubicBezTo>
                    <a:pt x="795369" y="1264647"/>
                    <a:pt x="791305" y="1265574"/>
                    <a:pt x="786961" y="1266248"/>
                  </a:cubicBezTo>
                  <a:cubicBezTo>
                    <a:pt x="778440" y="1267733"/>
                    <a:pt x="769943" y="1269194"/>
                    <a:pt x="761511" y="1270654"/>
                  </a:cubicBezTo>
                  <a:cubicBezTo>
                    <a:pt x="727576" y="1275950"/>
                    <a:pt x="694366" y="1281132"/>
                    <a:pt x="661955" y="1286212"/>
                  </a:cubicBezTo>
                  <a:cubicBezTo>
                    <a:pt x="532179" y="1305300"/>
                    <a:pt x="415276" y="1322483"/>
                    <a:pt x="316974" y="1336948"/>
                  </a:cubicBezTo>
                  <a:cubicBezTo>
                    <a:pt x="218976" y="1351211"/>
                    <a:pt x="139561" y="1362768"/>
                    <a:pt x="84301" y="1370807"/>
                  </a:cubicBezTo>
                  <a:cubicBezTo>
                    <a:pt x="57095" y="1374871"/>
                    <a:pt x="35853" y="1378046"/>
                    <a:pt x="21064" y="1380268"/>
                  </a:cubicBezTo>
                  <a:cubicBezTo>
                    <a:pt x="14084" y="1381386"/>
                    <a:pt x="8637" y="1382249"/>
                    <a:pt x="4644" y="1382884"/>
                  </a:cubicBezTo>
                  <a:cubicBezTo>
                    <a:pt x="947" y="1383507"/>
                    <a:pt x="-933" y="1383888"/>
                    <a:pt x="-917" y="1384002"/>
                  </a:cubicBezTo>
                </a:path>
              </a:pathLst>
            </a:custGeom>
            <a:solidFill>
              <a:srgbClr val="040606"/>
            </a:solidFill>
            <a:ln w="1270" cap="flat">
              <a:noFill/>
              <a:prstDash val="solid"/>
              <a:miter/>
            </a:ln>
          </p:spPr>
          <p:txBody>
            <a:bodyPr rtlCol="0" anchor="ctr"/>
            <a:lstStyle/>
            <a:p>
              <a:endParaRPr lang="fr-FR" dirty="0"/>
            </a:p>
          </p:txBody>
        </p:sp>
        <p:sp>
          <p:nvSpPr>
            <p:cNvPr id="109" name="Freeform: Shape 108">
              <a:extLst>
                <a:ext uri="{FF2B5EF4-FFF2-40B4-BE49-F238E27FC236}">
                  <a16:creationId xmlns:a16="http://schemas.microsoft.com/office/drawing/2014/main" id="{9C896DC6-DC1E-9748-EACB-3630CA313633}"/>
                </a:ext>
              </a:extLst>
            </p:cNvPr>
            <p:cNvSpPr/>
            <p:nvPr/>
          </p:nvSpPr>
          <p:spPr>
            <a:xfrm flipV="1">
              <a:off x="4508214" y="11198287"/>
              <a:ext cx="143797" cy="166913"/>
            </a:xfrm>
            <a:custGeom>
              <a:avLst/>
              <a:gdLst>
                <a:gd name="connsiteX0" fmla="*/ 114188 w 143797"/>
                <a:gd name="connsiteY0" fmla="*/ 115582 h 166913"/>
                <a:gd name="connsiteX1" fmla="*/ 128513 w 143797"/>
                <a:gd name="connsiteY1" fmla="*/ 6386 h 166913"/>
                <a:gd name="connsiteX2" fmla="*/ 27847 w 143797"/>
                <a:gd name="connsiteY2" fmla="*/ 51080 h 166913"/>
                <a:gd name="connsiteX3" fmla="*/ 13529 w 143797"/>
                <a:gd name="connsiteY3" fmla="*/ 160285 h 166913"/>
                <a:gd name="connsiteX4" fmla="*/ 114188 w 143797"/>
                <a:gd name="connsiteY4" fmla="*/ 115582 h 166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97" h="166913">
                  <a:moveTo>
                    <a:pt x="114188" y="115582"/>
                  </a:moveTo>
                  <a:cubicBezTo>
                    <a:pt x="145938" y="73076"/>
                    <a:pt x="152351" y="24192"/>
                    <a:pt x="128513" y="6386"/>
                  </a:cubicBezTo>
                  <a:cubicBezTo>
                    <a:pt x="104663" y="-11428"/>
                    <a:pt x="59603" y="8574"/>
                    <a:pt x="27847" y="51080"/>
                  </a:cubicBezTo>
                  <a:cubicBezTo>
                    <a:pt x="-3903" y="93575"/>
                    <a:pt x="-10313" y="142455"/>
                    <a:pt x="13529" y="160285"/>
                  </a:cubicBezTo>
                  <a:cubicBezTo>
                    <a:pt x="37372" y="178090"/>
                    <a:pt x="82438" y="158088"/>
                    <a:pt x="114188" y="115582"/>
                  </a:cubicBezTo>
                </a:path>
              </a:pathLst>
            </a:custGeom>
            <a:solidFill>
              <a:srgbClr val="FFFFFF"/>
            </a:solidFill>
            <a:ln w="1270" cap="flat">
              <a:noFill/>
              <a:prstDash val="solid"/>
              <a:miter/>
            </a:ln>
          </p:spPr>
          <p:txBody>
            <a:bodyPr rtlCol="0" anchor="ctr"/>
            <a:lstStyle/>
            <a:p>
              <a:endParaRPr lang="fr-FR" dirty="0"/>
            </a:p>
          </p:txBody>
        </p:sp>
        <p:sp>
          <p:nvSpPr>
            <p:cNvPr id="110" name="Freeform: Shape 109">
              <a:extLst>
                <a:ext uri="{FF2B5EF4-FFF2-40B4-BE49-F238E27FC236}">
                  <a16:creationId xmlns:a16="http://schemas.microsoft.com/office/drawing/2014/main" id="{F721D58E-29F8-96AA-64B7-114FC041A82A}"/>
                </a:ext>
              </a:extLst>
            </p:cNvPr>
            <p:cNvSpPr/>
            <p:nvPr/>
          </p:nvSpPr>
          <p:spPr>
            <a:xfrm flipV="1">
              <a:off x="8243848" y="10057308"/>
              <a:ext cx="408706" cy="1110643"/>
            </a:xfrm>
            <a:custGeom>
              <a:avLst/>
              <a:gdLst>
                <a:gd name="connsiteX0" fmla="*/ 393952 w 408706"/>
                <a:gd name="connsiteY0" fmla="*/ 642919 h 1110643"/>
                <a:gd name="connsiteX1" fmla="*/ -3519 w 408706"/>
                <a:gd name="connsiteY1" fmla="*/ 1109923 h 1110643"/>
                <a:gd name="connsiteX2" fmla="*/ 128916 w 408706"/>
                <a:gd name="connsiteY2" fmla="*/ 932796 h 1110643"/>
                <a:gd name="connsiteX3" fmla="*/ 205637 w 408706"/>
                <a:gd name="connsiteY3" fmla="*/ 77717 h 1110643"/>
                <a:gd name="connsiteX4" fmla="*/ 229589 w 408706"/>
                <a:gd name="connsiteY4" fmla="*/ -383 h 1110643"/>
                <a:gd name="connsiteX5" fmla="*/ 251916 w 408706"/>
                <a:gd name="connsiteY5" fmla="*/ 6636 h 1110643"/>
                <a:gd name="connsiteX6" fmla="*/ 392353 w 408706"/>
                <a:gd name="connsiteY6" fmla="*/ 290179 h 1110643"/>
                <a:gd name="connsiteX7" fmla="*/ 393952 w 408706"/>
                <a:gd name="connsiteY7" fmla="*/ 642919 h 111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706" h="1110643">
                  <a:moveTo>
                    <a:pt x="393952" y="642919"/>
                  </a:moveTo>
                  <a:cubicBezTo>
                    <a:pt x="351395" y="883673"/>
                    <a:pt x="84568" y="1029710"/>
                    <a:pt x="-3519" y="1109923"/>
                  </a:cubicBezTo>
                  <a:lnTo>
                    <a:pt x="128916" y="932796"/>
                  </a:lnTo>
                  <a:cubicBezTo>
                    <a:pt x="196353" y="659098"/>
                    <a:pt x="222642" y="366020"/>
                    <a:pt x="205637" y="77717"/>
                  </a:cubicBezTo>
                  <a:cubicBezTo>
                    <a:pt x="203783" y="46462"/>
                    <a:pt x="207237" y="4170"/>
                    <a:pt x="229589" y="-383"/>
                  </a:cubicBezTo>
                  <a:cubicBezTo>
                    <a:pt x="237260" y="-1937"/>
                    <a:pt x="244893" y="2126"/>
                    <a:pt x="251916" y="6636"/>
                  </a:cubicBezTo>
                  <a:cubicBezTo>
                    <a:pt x="330199" y="56825"/>
                    <a:pt x="380973" y="171547"/>
                    <a:pt x="392353" y="290179"/>
                  </a:cubicBezTo>
                  <a:cubicBezTo>
                    <a:pt x="403732" y="408819"/>
                    <a:pt x="413650" y="531400"/>
                    <a:pt x="393952" y="642919"/>
                  </a:cubicBezTo>
                </a:path>
              </a:pathLst>
            </a:custGeom>
            <a:solidFill>
              <a:srgbClr val="DEAAFF"/>
            </a:solidFill>
            <a:ln w="1270" cap="flat">
              <a:noFill/>
              <a:prstDash val="solid"/>
              <a:miter/>
            </a:ln>
          </p:spPr>
          <p:txBody>
            <a:bodyPr rtlCol="0" anchor="ctr"/>
            <a:lstStyle/>
            <a:p>
              <a:endParaRPr lang="fr-FR" dirty="0"/>
            </a:p>
          </p:txBody>
        </p:sp>
        <p:sp>
          <p:nvSpPr>
            <p:cNvPr id="111" name="Freeform: Shape 110">
              <a:extLst>
                <a:ext uri="{FF2B5EF4-FFF2-40B4-BE49-F238E27FC236}">
                  <a16:creationId xmlns:a16="http://schemas.microsoft.com/office/drawing/2014/main" id="{E04A474E-5F0F-0967-0D27-245CC92D6FAD}"/>
                </a:ext>
              </a:extLst>
            </p:cNvPr>
            <p:cNvSpPr/>
            <p:nvPr/>
          </p:nvSpPr>
          <p:spPr>
            <a:xfrm flipV="1">
              <a:off x="6685244" y="9876904"/>
              <a:ext cx="1887582" cy="2031036"/>
            </a:xfrm>
            <a:custGeom>
              <a:avLst/>
              <a:gdLst>
                <a:gd name="connsiteX0" fmla="*/ 1757739 w 1887582"/>
                <a:gd name="connsiteY0" fmla="*/ 1653502 h 2031036"/>
                <a:gd name="connsiteX1" fmla="*/ 1681907 w 1887582"/>
                <a:gd name="connsiteY1" fmla="*/ 1674368 h 2031036"/>
                <a:gd name="connsiteX2" fmla="*/ 1677577 w 1887582"/>
                <a:gd name="connsiteY2" fmla="*/ 1704594 h 2031036"/>
                <a:gd name="connsiteX3" fmla="*/ 1252533 w 1887582"/>
                <a:gd name="connsiteY3" fmla="*/ 2030565 h 2031036"/>
                <a:gd name="connsiteX4" fmla="*/ 306345 w 1887582"/>
                <a:gd name="connsiteY4" fmla="*/ 1981416 h 2031036"/>
                <a:gd name="connsiteX5" fmla="*/ 45081 w 1887582"/>
                <a:gd name="connsiteY5" fmla="*/ 1753349 h 2031036"/>
                <a:gd name="connsiteX6" fmla="*/ 11489 w 1887582"/>
                <a:gd name="connsiteY6" fmla="*/ 1292365 h 2031036"/>
                <a:gd name="connsiteX7" fmla="*/ 11489 w 1887582"/>
                <a:gd name="connsiteY7" fmla="*/ 892428 h 2031036"/>
                <a:gd name="connsiteX8" fmla="*/ 132850 w 1887582"/>
                <a:gd name="connsiteY8" fmla="*/ 617855 h 2031036"/>
                <a:gd name="connsiteX9" fmla="*/ 269236 w 1887582"/>
                <a:gd name="connsiteY9" fmla="*/ 431254 h 2031036"/>
                <a:gd name="connsiteX10" fmla="*/ 313470 w 1887582"/>
                <a:gd name="connsiteY10" fmla="*/ 88216 h 2031036"/>
                <a:gd name="connsiteX11" fmla="*/ 1301911 w 1887582"/>
                <a:gd name="connsiteY11" fmla="*/ -471 h 2031036"/>
                <a:gd name="connsiteX12" fmla="*/ 1754501 w 1887582"/>
                <a:gd name="connsiteY12" fmla="*/ 25465 h 2031036"/>
                <a:gd name="connsiteX13" fmla="*/ 1713950 w 1887582"/>
                <a:gd name="connsiteY13" fmla="*/ 713641 h 2031036"/>
                <a:gd name="connsiteX14" fmla="*/ 1831145 w 1887582"/>
                <a:gd name="connsiteY14" fmla="*/ 988338 h 2031036"/>
                <a:gd name="connsiteX15" fmla="*/ 1757739 w 1887582"/>
                <a:gd name="connsiteY15" fmla="*/ 1653502 h 2031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7582" h="2031036">
                  <a:moveTo>
                    <a:pt x="1757739" y="1653502"/>
                  </a:moveTo>
                  <a:cubicBezTo>
                    <a:pt x="1745154" y="1677835"/>
                    <a:pt x="1750335" y="1755000"/>
                    <a:pt x="1681907" y="1674368"/>
                  </a:cubicBezTo>
                  <a:lnTo>
                    <a:pt x="1677577" y="1704594"/>
                  </a:lnTo>
                  <a:lnTo>
                    <a:pt x="1252533" y="2030565"/>
                  </a:lnTo>
                  <a:lnTo>
                    <a:pt x="306345" y="1981416"/>
                  </a:lnTo>
                  <a:cubicBezTo>
                    <a:pt x="215515" y="1975752"/>
                    <a:pt x="79066" y="1818500"/>
                    <a:pt x="45081" y="1753349"/>
                  </a:cubicBezTo>
                  <a:cubicBezTo>
                    <a:pt x="17141" y="1509116"/>
                    <a:pt x="11489" y="1292365"/>
                    <a:pt x="11489" y="1292365"/>
                  </a:cubicBezTo>
                  <a:cubicBezTo>
                    <a:pt x="11489" y="1292365"/>
                    <a:pt x="-21023" y="1020812"/>
                    <a:pt x="11489" y="892428"/>
                  </a:cubicBezTo>
                  <a:cubicBezTo>
                    <a:pt x="43989" y="764059"/>
                    <a:pt x="82470" y="717630"/>
                    <a:pt x="132850" y="617855"/>
                  </a:cubicBezTo>
                  <a:cubicBezTo>
                    <a:pt x="183219" y="518071"/>
                    <a:pt x="269236" y="431254"/>
                    <a:pt x="269236" y="431254"/>
                  </a:cubicBezTo>
                  <a:lnTo>
                    <a:pt x="313470" y="88216"/>
                  </a:lnTo>
                  <a:lnTo>
                    <a:pt x="1301911" y="-471"/>
                  </a:lnTo>
                  <a:lnTo>
                    <a:pt x="1754501" y="25465"/>
                  </a:lnTo>
                  <a:cubicBezTo>
                    <a:pt x="1754501" y="25465"/>
                    <a:pt x="1713950" y="701675"/>
                    <a:pt x="1713950" y="713641"/>
                  </a:cubicBezTo>
                  <a:cubicBezTo>
                    <a:pt x="1713950" y="719187"/>
                    <a:pt x="1770465" y="849760"/>
                    <a:pt x="1831145" y="988338"/>
                  </a:cubicBezTo>
                  <a:cubicBezTo>
                    <a:pt x="1934485" y="1224369"/>
                    <a:pt x="1876103" y="1424635"/>
                    <a:pt x="1757739" y="1653502"/>
                  </a:cubicBezTo>
                </a:path>
              </a:pathLst>
            </a:custGeom>
            <a:solidFill>
              <a:srgbClr val="33535F"/>
            </a:solidFill>
            <a:ln w="1270" cap="flat">
              <a:noFill/>
              <a:prstDash val="solid"/>
              <a:miter/>
            </a:ln>
          </p:spPr>
          <p:txBody>
            <a:bodyPr rtlCol="0" anchor="ctr"/>
            <a:lstStyle/>
            <a:p>
              <a:endParaRPr lang="fr-FR" dirty="0"/>
            </a:p>
          </p:txBody>
        </p:sp>
        <p:sp>
          <p:nvSpPr>
            <p:cNvPr id="112" name="Freeform: Shape 111">
              <a:extLst>
                <a:ext uri="{FF2B5EF4-FFF2-40B4-BE49-F238E27FC236}">
                  <a16:creationId xmlns:a16="http://schemas.microsoft.com/office/drawing/2014/main" id="{BA56FB9A-5776-43C0-6D58-2325DBE51577}"/>
                </a:ext>
              </a:extLst>
            </p:cNvPr>
            <p:cNvSpPr/>
            <p:nvPr/>
          </p:nvSpPr>
          <p:spPr>
            <a:xfrm flipV="1">
              <a:off x="5963436" y="10154120"/>
              <a:ext cx="923556" cy="1497632"/>
            </a:xfrm>
            <a:custGeom>
              <a:avLst/>
              <a:gdLst>
                <a:gd name="connsiteX0" fmla="*/ -2139 w 923556"/>
                <a:gd name="connsiteY0" fmla="*/ 167392 h 1497632"/>
                <a:gd name="connsiteX1" fmla="*/ 84526 w 923556"/>
                <a:gd name="connsiteY1" fmla="*/ 577056 h 1497632"/>
                <a:gd name="connsiteX2" fmla="*/ 767710 w 923556"/>
                <a:gd name="connsiteY2" fmla="*/ 1497171 h 1497632"/>
                <a:gd name="connsiteX3" fmla="*/ 921418 w 923556"/>
                <a:gd name="connsiteY3" fmla="*/ 1002340 h 1497632"/>
                <a:gd name="connsiteX4" fmla="*/ 855479 w 923556"/>
                <a:gd name="connsiteY4" fmla="*/ 737507 h 1497632"/>
                <a:gd name="connsiteX5" fmla="*/ 499486 w 923556"/>
                <a:gd name="connsiteY5" fmla="*/ 309632 h 1497632"/>
                <a:gd name="connsiteX6" fmla="*/ 399029 w 923556"/>
                <a:gd name="connsiteY6" fmla="*/ -462 h 1497632"/>
                <a:gd name="connsiteX7" fmla="*/ -2139 w 923556"/>
                <a:gd name="connsiteY7" fmla="*/ 167392 h 1497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3556" h="1497632">
                  <a:moveTo>
                    <a:pt x="-2139" y="167392"/>
                  </a:moveTo>
                  <a:cubicBezTo>
                    <a:pt x="2814" y="167936"/>
                    <a:pt x="52204" y="501197"/>
                    <a:pt x="84526" y="577056"/>
                  </a:cubicBezTo>
                  <a:cubicBezTo>
                    <a:pt x="115006" y="648582"/>
                    <a:pt x="767710" y="1497171"/>
                    <a:pt x="767710" y="1497171"/>
                  </a:cubicBezTo>
                  <a:lnTo>
                    <a:pt x="921418" y="1002340"/>
                  </a:lnTo>
                  <a:lnTo>
                    <a:pt x="855479" y="737507"/>
                  </a:lnTo>
                  <a:lnTo>
                    <a:pt x="499486" y="309632"/>
                  </a:lnTo>
                  <a:lnTo>
                    <a:pt x="399029" y="-462"/>
                  </a:lnTo>
                  <a:lnTo>
                    <a:pt x="-2139" y="167392"/>
                  </a:lnTo>
                </a:path>
              </a:pathLst>
            </a:custGeom>
            <a:solidFill>
              <a:srgbClr val="33535F"/>
            </a:solidFill>
            <a:ln w="1270" cap="flat">
              <a:noFill/>
              <a:prstDash val="solid"/>
              <a:miter/>
            </a:ln>
          </p:spPr>
          <p:txBody>
            <a:bodyPr rtlCol="0" anchor="ctr"/>
            <a:lstStyle/>
            <a:p>
              <a:endParaRPr lang="fr-FR" dirty="0"/>
            </a:p>
          </p:txBody>
        </p:sp>
        <p:sp>
          <p:nvSpPr>
            <p:cNvPr id="113" name="Freeform: Shape 112">
              <a:extLst>
                <a:ext uri="{FF2B5EF4-FFF2-40B4-BE49-F238E27FC236}">
                  <a16:creationId xmlns:a16="http://schemas.microsoft.com/office/drawing/2014/main" id="{856D728D-D647-71FE-2384-960A606A0AAF}"/>
                </a:ext>
              </a:extLst>
            </p:cNvPr>
            <p:cNvSpPr/>
            <p:nvPr/>
          </p:nvSpPr>
          <p:spPr>
            <a:xfrm flipV="1">
              <a:off x="6939063" y="10223480"/>
              <a:ext cx="1693709" cy="1787488"/>
            </a:xfrm>
            <a:custGeom>
              <a:avLst/>
              <a:gdLst>
                <a:gd name="connsiteX0" fmla="*/ 1635474 w 1693709"/>
                <a:gd name="connsiteY0" fmla="*/ 1502986 h 1787488"/>
                <a:gd name="connsiteX1" fmla="*/ 1357191 w 1693709"/>
                <a:gd name="connsiteY1" fmla="*/ 1787135 h 1787488"/>
                <a:gd name="connsiteX2" fmla="*/ 1127207 w 1693709"/>
                <a:gd name="connsiteY2" fmla="*/ 1387009 h 1787488"/>
                <a:gd name="connsiteX3" fmla="*/ 1127004 w 1693709"/>
                <a:gd name="connsiteY3" fmla="*/ 559784 h 1787488"/>
                <a:gd name="connsiteX4" fmla="*/ 17468 w 1693709"/>
                <a:gd name="connsiteY4" fmla="*/ 463780 h 1787488"/>
                <a:gd name="connsiteX5" fmla="*/ -3067 w 1693709"/>
                <a:gd name="connsiteY5" fmla="*/ 185145 h 1787488"/>
                <a:gd name="connsiteX6" fmla="*/ 1357788 w 1693709"/>
                <a:gd name="connsiteY6" fmla="*/ 17098 h 1787488"/>
                <a:gd name="connsiteX7" fmla="*/ 1685194 w 1693709"/>
                <a:gd name="connsiteY7" fmla="*/ 445520 h 1787488"/>
                <a:gd name="connsiteX8" fmla="*/ 1635474 w 1693709"/>
                <a:gd name="connsiteY8" fmla="*/ 1502986 h 178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3709" h="1787488">
                  <a:moveTo>
                    <a:pt x="1635474" y="1502986"/>
                  </a:moveTo>
                  <a:cubicBezTo>
                    <a:pt x="1588572" y="1800077"/>
                    <a:pt x="1357191" y="1787135"/>
                    <a:pt x="1357191" y="1787135"/>
                  </a:cubicBezTo>
                  <a:lnTo>
                    <a:pt x="1127207" y="1387009"/>
                  </a:lnTo>
                  <a:lnTo>
                    <a:pt x="1127004" y="559784"/>
                  </a:lnTo>
                  <a:lnTo>
                    <a:pt x="17468" y="463780"/>
                  </a:lnTo>
                  <a:lnTo>
                    <a:pt x="-3067" y="185145"/>
                  </a:lnTo>
                  <a:cubicBezTo>
                    <a:pt x="-3067" y="185145"/>
                    <a:pt x="1102353" y="-67625"/>
                    <a:pt x="1357788" y="17098"/>
                  </a:cubicBezTo>
                  <a:cubicBezTo>
                    <a:pt x="1526774" y="73147"/>
                    <a:pt x="1669560" y="214484"/>
                    <a:pt x="1685194" y="445520"/>
                  </a:cubicBezTo>
                  <a:cubicBezTo>
                    <a:pt x="1700828" y="676546"/>
                    <a:pt x="1682375" y="1205907"/>
                    <a:pt x="1635474" y="1502986"/>
                  </a:cubicBezTo>
                </a:path>
              </a:pathLst>
            </a:custGeom>
            <a:solidFill>
              <a:srgbClr val="33535F"/>
            </a:solidFill>
            <a:ln w="1270" cap="flat">
              <a:noFill/>
              <a:prstDash val="solid"/>
              <a:miter/>
            </a:ln>
          </p:spPr>
          <p:txBody>
            <a:bodyPr rtlCol="0" anchor="ctr"/>
            <a:lstStyle/>
            <a:p>
              <a:endParaRPr lang="fr-FR" dirty="0"/>
            </a:p>
          </p:txBody>
        </p:sp>
        <p:sp>
          <p:nvSpPr>
            <p:cNvPr id="114" name="Freeform: Shape 113">
              <a:extLst>
                <a:ext uri="{FF2B5EF4-FFF2-40B4-BE49-F238E27FC236}">
                  <a16:creationId xmlns:a16="http://schemas.microsoft.com/office/drawing/2014/main" id="{9103C6B4-60E6-794B-7851-47835029910D}"/>
                </a:ext>
              </a:extLst>
            </p:cNvPr>
            <p:cNvSpPr/>
            <p:nvPr/>
          </p:nvSpPr>
          <p:spPr>
            <a:xfrm flipV="1">
              <a:off x="6203872" y="11093536"/>
              <a:ext cx="263021" cy="248123"/>
            </a:xfrm>
            <a:custGeom>
              <a:avLst/>
              <a:gdLst>
                <a:gd name="connsiteX0" fmla="*/ 260660 w 263021"/>
                <a:gd name="connsiteY0" fmla="*/ -180 h 248123"/>
                <a:gd name="connsiteX1" fmla="*/ 247630 w 263021"/>
                <a:gd name="connsiteY1" fmla="*/ 55982 h 248123"/>
                <a:gd name="connsiteX2" fmla="*/ 174961 w 263021"/>
                <a:gd name="connsiteY2" fmla="*/ 172059 h 248123"/>
                <a:gd name="connsiteX3" fmla="*/ 54743 w 263021"/>
                <a:gd name="connsiteY3" fmla="*/ 237667 h 248123"/>
                <a:gd name="connsiteX4" fmla="*/ -2077 w 263021"/>
                <a:gd name="connsiteY4" fmla="*/ 247330 h 248123"/>
                <a:gd name="connsiteX5" fmla="*/ 13544 w 263021"/>
                <a:gd name="connsiteY5" fmla="*/ 247837 h 248123"/>
                <a:gd name="connsiteX6" fmla="*/ 55835 w 263021"/>
                <a:gd name="connsiteY6" fmla="*/ 242211 h 248123"/>
                <a:gd name="connsiteX7" fmla="*/ 179507 w 263021"/>
                <a:gd name="connsiteY7" fmla="*/ 176871 h 248123"/>
                <a:gd name="connsiteX8" fmla="*/ 252101 w 263021"/>
                <a:gd name="connsiteY8" fmla="*/ 57351 h 248123"/>
                <a:gd name="connsiteX9" fmla="*/ 260229 w 263021"/>
                <a:gd name="connsiteY9" fmla="*/ 15456 h 248123"/>
                <a:gd name="connsiteX10" fmla="*/ 260660 w 263021"/>
                <a:gd name="connsiteY10" fmla="*/ -180 h 24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021" h="248123">
                  <a:moveTo>
                    <a:pt x="260660" y="-180"/>
                  </a:moveTo>
                  <a:cubicBezTo>
                    <a:pt x="259340" y="-344"/>
                    <a:pt x="258438" y="22059"/>
                    <a:pt x="247630" y="55982"/>
                  </a:cubicBezTo>
                  <a:cubicBezTo>
                    <a:pt x="237102" y="89672"/>
                    <a:pt x="214445" y="134846"/>
                    <a:pt x="174961" y="172059"/>
                  </a:cubicBezTo>
                  <a:cubicBezTo>
                    <a:pt x="135464" y="209256"/>
                    <a:pt x="89007" y="229168"/>
                    <a:pt x="54743" y="237667"/>
                  </a:cubicBezTo>
                  <a:cubicBezTo>
                    <a:pt x="20249" y="246427"/>
                    <a:pt x="-2179" y="245995"/>
                    <a:pt x="-2077" y="247330"/>
                  </a:cubicBezTo>
                  <a:cubicBezTo>
                    <a:pt x="-2077" y="247723"/>
                    <a:pt x="3473" y="248144"/>
                    <a:pt x="13544" y="247837"/>
                  </a:cubicBezTo>
                  <a:cubicBezTo>
                    <a:pt x="23602" y="247549"/>
                    <a:pt x="38194" y="246086"/>
                    <a:pt x="55835" y="242211"/>
                  </a:cubicBezTo>
                  <a:cubicBezTo>
                    <a:pt x="90950" y="234745"/>
                    <a:pt x="138944" y="215060"/>
                    <a:pt x="179507" y="176871"/>
                  </a:cubicBezTo>
                  <a:cubicBezTo>
                    <a:pt x="220020" y="138672"/>
                    <a:pt x="242563" y="91945"/>
                    <a:pt x="252101" y="57351"/>
                  </a:cubicBezTo>
                  <a:cubicBezTo>
                    <a:pt x="257015" y="39953"/>
                    <a:pt x="259352" y="25487"/>
                    <a:pt x="260229" y="15456"/>
                  </a:cubicBezTo>
                  <a:cubicBezTo>
                    <a:pt x="261143" y="5421"/>
                    <a:pt x="261054" y="-156"/>
                    <a:pt x="260660" y="-180"/>
                  </a:cubicBezTo>
                </a:path>
              </a:pathLst>
            </a:custGeom>
            <a:solidFill>
              <a:srgbClr val="040606"/>
            </a:solidFill>
            <a:ln w="1270" cap="flat">
              <a:noFill/>
              <a:prstDash val="solid"/>
              <a:miter/>
            </a:ln>
          </p:spPr>
          <p:txBody>
            <a:bodyPr rtlCol="0" anchor="ctr"/>
            <a:lstStyle/>
            <a:p>
              <a:endParaRPr lang="fr-FR" dirty="0"/>
            </a:p>
          </p:txBody>
        </p:sp>
        <p:sp>
          <p:nvSpPr>
            <p:cNvPr id="115" name="Freeform: Shape 114">
              <a:extLst>
                <a:ext uri="{FF2B5EF4-FFF2-40B4-BE49-F238E27FC236}">
                  <a16:creationId xmlns:a16="http://schemas.microsoft.com/office/drawing/2014/main" id="{D2777376-0F8D-C39B-CC56-64E5E521072C}"/>
                </a:ext>
              </a:extLst>
            </p:cNvPr>
            <p:cNvSpPr/>
            <p:nvPr/>
          </p:nvSpPr>
          <p:spPr>
            <a:xfrm flipV="1">
              <a:off x="6997686" y="10612628"/>
              <a:ext cx="1094476" cy="923256"/>
            </a:xfrm>
            <a:custGeom>
              <a:avLst/>
              <a:gdLst>
                <a:gd name="connsiteX0" fmla="*/ -2903 w 1094476"/>
                <a:gd name="connsiteY0" fmla="*/ -265 h 923256"/>
                <a:gd name="connsiteX1" fmla="*/ 1885 w 1094476"/>
                <a:gd name="connsiteY1" fmla="*/ 663 h 923256"/>
                <a:gd name="connsiteX2" fmla="*/ 16007 w 1094476"/>
                <a:gd name="connsiteY2" fmla="*/ 2681 h 923256"/>
                <a:gd name="connsiteX3" fmla="*/ 70401 w 1094476"/>
                <a:gd name="connsiteY3" fmla="*/ 9830 h 923256"/>
                <a:gd name="connsiteX4" fmla="*/ 270617 w 1094476"/>
                <a:gd name="connsiteY4" fmla="*/ 34899 h 923256"/>
                <a:gd name="connsiteX5" fmla="*/ 931436 w 1094476"/>
                <a:gd name="connsiteY5" fmla="*/ 115126 h 923256"/>
                <a:gd name="connsiteX6" fmla="*/ 1078197 w 1094476"/>
                <a:gd name="connsiteY6" fmla="*/ 132679 h 923256"/>
                <a:gd name="connsiteX7" fmla="*/ 1075314 w 1094476"/>
                <a:gd name="connsiteY7" fmla="*/ 129568 h 923256"/>
                <a:gd name="connsiteX8" fmla="*/ 1086503 w 1094476"/>
                <a:gd name="connsiteY8" fmla="*/ 695021 h 923256"/>
                <a:gd name="connsiteX9" fmla="*/ 1084039 w 1094476"/>
                <a:gd name="connsiteY9" fmla="*/ 862254 h 923256"/>
                <a:gd name="connsiteX10" fmla="*/ 1082973 w 1094476"/>
                <a:gd name="connsiteY10" fmla="*/ 907301 h 923256"/>
                <a:gd name="connsiteX11" fmla="*/ 1082833 w 1094476"/>
                <a:gd name="connsiteY11" fmla="*/ 918973 h 923256"/>
                <a:gd name="connsiteX12" fmla="*/ 1082985 w 1094476"/>
                <a:gd name="connsiteY12" fmla="*/ 922948 h 923256"/>
                <a:gd name="connsiteX13" fmla="*/ 1083442 w 1094476"/>
                <a:gd name="connsiteY13" fmla="*/ 918998 h 923256"/>
                <a:gd name="connsiteX14" fmla="*/ 1084179 w 1094476"/>
                <a:gd name="connsiteY14" fmla="*/ 907352 h 923256"/>
                <a:gd name="connsiteX15" fmla="*/ 1086363 w 1094476"/>
                <a:gd name="connsiteY15" fmla="*/ 862330 h 923256"/>
                <a:gd name="connsiteX16" fmla="*/ 1090821 w 1094476"/>
                <a:gd name="connsiteY16" fmla="*/ 695060 h 923256"/>
                <a:gd name="connsiteX17" fmla="*/ 1081842 w 1094476"/>
                <a:gd name="connsiteY17" fmla="*/ 129325 h 923256"/>
                <a:gd name="connsiteX18" fmla="*/ 1081741 w 1094476"/>
                <a:gd name="connsiteY18" fmla="*/ 126532 h 923256"/>
                <a:gd name="connsiteX19" fmla="*/ 1078959 w 1094476"/>
                <a:gd name="connsiteY19" fmla="*/ 126189 h 923256"/>
                <a:gd name="connsiteX20" fmla="*/ 932236 w 1094476"/>
                <a:gd name="connsiteY20" fmla="*/ 108559 h 923256"/>
                <a:gd name="connsiteX21" fmla="*/ 271176 w 1094476"/>
                <a:gd name="connsiteY21" fmla="*/ 30265 h 923256"/>
                <a:gd name="connsiteX22" fmla="*/ 70719 w 1094476"/>
                <a:gd name="connsiteY22" fmla="*/ 7276 h 923256"/>
                <a:gd name="connsiteX23" fmla="*/ 16172 w 1094476"/>
                <a:gd name="connsiteY23" fmla="*/ 1348 h 923256"/>
                <a:gd name="connsiteX24" fmla="*/ 1974 w 1094476"/>
                <a:gd name="connsiteY24" fmla="*/ -12 h 923256"/>
                <a:gd name="connsiteX25" fmla="*/ -2903 w 1094476"/>
                <a:gd name="connsiteY25" fmla="*/ -265 h 923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94476" h="923256">
                  <a:moveTo>
                    <a:pt x="-2903" y="-265"/>
                  </a:moveTo>
                  <a:cubicBezTo>
                    <a:pt x="-2916" y="-151"/>
                    <a:pt x="-1290" y="167"/>
                    <a:pt x="1885" y="663"/>
                  </a:cubicBezTo>
                  <a:cubicBezTo>
                    <a:pt x="5390" y="1159"/>
                    <a:pt x="10064" y="1819"/>
                    <a:pt x="16007" y="2681"/>
                  </a:cubicBezTo>
                  <a:cubicBezTo>
                    <a:pt x="28822" y="4369"/>
                    <a:pt x="47072" y="6759"/>
                    <a:pt x="70401" y="9830"/>
                  </a:cubicBezTo>
                  <a:cubicBezTo>
                    <a:pt x="118052" y="15799"/>
                    <a:pt x="186365" y="24346"/>
                    <a:pt x="270617" y="34899"/>
                  </a:cubicBezTo>
                  <a:cubicBezTo>
                    <a:pt x="440060" y="55477"/>
                    <a:pt x="673537" y="83808"/>
                    <a:pt x="931436" y="115126"/>
                  </a:cubicBezTo>
                  <a:cubicBezTo>
                    <a:pt x="981703" y="121145"/>
                    <a:pt x="1031055" y="127053"/>
                    <a:pt x="1078197" y="132679"/>
                  </a:cubicBezTo>
                  <a:lnTo>
                    <a:pt x="1075314" y="129568"/>
                  </a:lnTo>
                  <a:cubicBezTo>
                    <a:pt x="1083836" y="354546"/>
                    <a:pt x="1087671" y="552919"/>
                    <a:pt x="1086503" y="695021"/>
                  </a:cubicBezTo>
                  <a:cubicBezTo>
                    <a:pt x="1086097" y="766065"/>
                    <a:pt x="1084967" y="823037"/>
                    <a:pt x="1084039" y="862254"/>
                  </a:cubicBezTo>
                  <a:cubicBezTo>
                    <a:pt x="1083582" y="881584"/>
                    <a:pt x="1083214" y="896659"/>
                    <a:pt x="1082973" y="907301"/>
                  </a:cubicBezTo>
                  <a:cubicBezTo>
                    <a:pt x="1082909" y="912178"/>
                    <a:pt x="1082871" y="916039"/>
                    <a:pt x="1082833" y="918973"/>
                  </a:cubicBezTo>
                  <a:cubicBezTo>
                    <a:pt x="1082833" y="921601"/>
                    <a:pt x="1082884" y="922948"/>
                    <a:pt x="1082985" y="922948"/>
                  </a:cubicBezTo>
                  <a:cubicBezTo>
                    <a:pt x="1083087" y="922960"/>
                    <a:pt x="1083239" y="921614"/>
                    <a:pt x="1083442" y="918998"/>
                  </a:cubicBezTo>
                  <a:cubicBezTo>
                    <a:pt x="1083620" y="916064"/>
                    <a:pt x="1083874" y="912216"/>
                    <a:pt x="1084179" y="907352"/>
                  </a:cubicBezTo>
                  <a:cubicBezTo>
                    <a:pt x="1084687" y="896709"/>
                    <a:pt x="1085424" y="881647"/>
                    <a:pt x="1086363" y="862330"/>
                  </a:cubicBezTo>
                  <a:cubicBezTo>
                    <a:pt x="1088027" y="823126"/>
                    <a:pt x="1089830" y="766141"/>
                    <a:pt x="1090821" y="695060"/>
                  </a:cubicBezTo>
                  <a:cubicBezTo>
                    <a:pt x="1093133" y="552895"/>
                    <a:pt x="1090110" y="354358"/>
                    <a:pt x="1081842" y="129325"/>
                  </a:cubicBezTo>
                  <a:lnTo>
                    <a:pt x="1081741" y="126532"/>
                  </a:lnTo>
                  <a:lnTo>
                    <a:pt x="1078959" y="126189"/>
                  </a:lnTo>
                  <a:cubicBezTo>
                    <a:pt x="1031830" y="120539"/>
                    <a:pt x="982503" y="114591"/>
                    <a:pt x="932236" y="108559"/>
                  </a:cubicBezTo>
                  <a:cubicBezTo>
                    <a:pt x="674248" y="77994"/>
                    <a:pt x="440670" y="50342"/>
                    <a:pt x="271176" y="30265"/>
                  </a:cubicBezTo>
                  <a:cubicBezTo>
                    <a:pt x="186810" y="20586"/>
                    <a:pt x="118420" y="12753"/>
                    <a:pt x="70719" y="7276"/>
                  </a:cubicBezTo>
                  <a:cubicBezTo>
                    <a:pt x="47326" y="4736"/>
                    <a:pt x="29012" y="2756"/>
                    <a:pt x="16172" y="1348"/>
                  </a:cubicBezTo>
                  <a:cubicBezTo>
                    <a:pt x="10191" y="776"/>
                    <a:pt x="5492" y="321"/>
                    <a:pt x="1974" y="-12"/>
                  </a:cubicBezTo>
                  <a:cubicBezTo>
                    <a:pt x="-1239" y="-289"/>
                    <a:pt x="-2890" y="-369"/>
                    <a:pt x="-2903" y="-265"/>
                  </a:cubicBezTo>
                </a:path>
              </a:pathLst>
            </a:custGeom>
            <a:solidFill>
              <a:srgbClr val="040606"/>
            </a:solidFill>
            <a:ln w="1270" cap="flat">
              <a:noFill/>
              <a:prstDash val="solid"/>
              <a:miter/>
            </a:ln>
          </p:spPr>
          <p:txBody>
            <a:bodyPr rtlCol="0" anchor="ctr"/>
            <a:lstStyle/>
            <a:p>
              <a:endParaRPr lang="fr-FR" dirty="0"/>
            </a:p>
          </p:txBody>
        </p:sp>
        <p:sp>
          <p:nvSpPr>
            <p:cNvPr id="116" name="Freeform: Shape 115">
              <a:extLst>
                <a:ext uri="{FF2B5EF4-FFF2-40B4-BE49-F238E27FC236}">
                  <a16:creationId xmlns:a16="http://schemas.microsoft.com/office/drawing/2014/main" id="{199EF555-EBB1-7E0D-EF13-EB2278C8A759}"/>
                </a:ext>
              </a:extLst>
            </p:cNvPr>
            <p:cNvSpPr/>
            <p:nvPr/>
          </p:nvSpPr>
          <p:spPr>
            <a:xfrm flipV="1">
              <a:off x="6974407" y="11535840"/>
              <a:ext cx="1668297" cy="467981"/>
            </a:xfrm>
            <a:custGeom>
              <a:avLst/>
              <a:gdLst>
                <a:gd name="connsiteX0" fmla="*/ 1665139 w 1668297"/>
                <a:gd name="connsiteY0" fmla="*/ 468293 h 467981"/>
                <a:gd name="connsiteX1" fmla="*/ 1665088 w 1668297"/>
                <a:gd name="connsiteY1" fmla="*/ 463263 h 467981"/>
                <a:gd name="connsiteX2" fmla="*/ 1664313 w 1668297"/>
                <a:gd name="connsiteY2" fmla="*/ 448480 h 467981"/>
                <a:gd name="connsiteX3" fmla="*/ 1657836 w 1668297"/>
                <a:gd name="connsiteY3" fmla="*/ 391939 h 467981"/>
                <a:gd name="connsiteX4" fmla="*/ 1636094 w 1668297"/>
                <a:gd name="connsiteY4" fmla="*/ 304488 h 467981"/>
                <a:gd name="connsiteX5" fmla="*/ 1584316 w 1668297"/>
                <a:gd name="connsiteY5" fmla="*/ 196945 h 467981"/>
                <a:gd name="connsiteX6" fmla="*/ 1486957 w 1668297"/>
                <a:gd name="connsiteY6" fmla="*/ 90126 h 467981"/>
                <a:gd name="connsiteX7" fmla="*/ 1337517 w 1668297"/>
                <a:gd name="connsiteY7" fmla="*/ 18802 h 467981"/>
                <a:gd name="connsiteX8" fmla="*/ 1248756 w 1668297"/>
                <a:gd name="connsiteY8" fmla="*/ 3930 h 467981"/>
                <a:gd name="connsiteX9" fmla="*/ 1155030 w 1668297"/>
                <a:gd name="connsiteY9" fmla="*/ 412 h 467981"/>
                <a:gd name="connsiteX10" fmla="*/ 958980 w 1668297"/>
                <a:gd name="connsiteY10" fmla="*/ 18649 h 467981"/>
                <a:gd name="connsiteX11" fmla="*/ 584203 w 1668297"/>
                <a:gd name="connsiteY11" fmla="*/ 80347 h 467981"/>
                <a:gd name="connsiteX12" fmla="*/ 420691 w 1668297"/>
                <a:gd name="connsiteY12" fmla="*/ 107524 h 467981"/>
                <a:gd name="connsiteX13" fmla="*/ 278629 w 1668297"/>
                <a:gd name="connsiteY13" fmla="*/ 133484 h 467981"/>
                <a:gd name="connsiteX14" fmla="*/ 72724 w 1668297"/>
                <a:gd name="connsiteY14" fmla="*/ 169397 h 467981"/>
                <a:gd name="connsiteX15" fmla="*/ 16513 w 1668297"/>
                <a:gd name="connsiteY15" fmla="*/ 177666 h 467981"/>
                <a:gd name="connsiteX16" fmla="*/ 1870 w 1668297"/>
                <a:gd name="connsiteY16" fmla="*/ 179785 h 467981"/>
                <a:gd name="connsiteX17" fmla="*/ -3083 w 1668297"/>
                <a:gd name="connsiteY17" fmla="*/ 180727 h 467981"/>
                <a:gd name="connsiteX18" fmla="*/ 1959 w 1668297"/>
                <a:gd name="connsiteY18" fmla="*/ 180445 h 467981"/>
                <a:gd name="connsiteX19" fmla="*/ 16666 w 1668297"/>
                <a:gd name="connsiteY19" fmla="*/ 178986 h 467981"/>
                <a:gd name="connsiteX20" fmla="*/ 73104 w 1668297"/>
                <a:gd name="connsiteY20" fmla="*/ 171951 h 467981"/>
                <a:gd name="connsiteX21" fmla="*/ 279467 w 1668297"/>
                <a:gd name="connsiteY21" fmla="*/ 138078 h 467981"/>
                <a:gd name="connsiteX22" fmla="*/ 421631 w 1668297"/>
                <a:gd name="connsiteY22" fmla="*/ 112937 h 467981"/>
                <a:gd name="connsiteX23" fmla="*/ 585194 w 1668297"/>
                <a:gd name="connsiteY23" fmla="*/ 86366 h 467981"/>
                <a:gd name="connsiteX24" fmla="*/ 960034 w 1668297"/>
                <a:gd name="connsiteY24" fmla="*/ 25177 h 467981"/>
                <a:gd name="connsiteX25" fmla="*/ 1155119 w 1668297"/>
                <a:gd name="connsiteY25" fmla="*/ 6891 h 467981"/>
                <a:gd name="connsiteX26" fmla="*/ 1248159 w 1668297"/>
                <a:gd name="connsiteY26" fmla="*/ 10215 h 467981"/>
                <a:gd name="connsiteX27" fmla="*/ 1336056 w 1668297"/>
                <a:gd name="connsiteY27" fmla="*/ 24721 h 467981"/>
                <a:gd name="connsiteX28" fmla="*/ 1483617 w 1668297"/>
                <a:gd name="connsiteY28" fmla="*/ 94481 h 467981"/>
                <a:gd name="connsiteX29" fmla="*/ 1580392 w 1668297"/>
                <a:gd name="connsiteY29" fmla="*/ 199485 h 467981"/>
                <a:gd name="connsiteX30" fmla="*/ 1632601 w 1668297"/>
                <a:gd name="connsiteY30" fmla="*/ 305709 h 467981"/>
                <a:gd name="connsiteX31" fmla="*/ 1655309 w 1668297"/>
                <a:gd name="connsiteY31" fmla="*/ 392386 h 467981"/>
                <a:gd name="connsiteX32" fmla="*/ 1662980 w 1668297"/>
                <a:gd name="connsiteY32" fmla="*/ 448593 h 467981"/>
                <a:gd name="connsiteX33" fmla="*/ 1664427 w 1668297"/>
                <a:gd name="connsiteY33" fmla="*/ 463302 h 467981"/>
                <a:gd name="connsiteX34" fmla="*/ 1665139 w 1668297"/>
                <a:gd name="connsiteY34" fmla="*/ 468293 h 467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668297" h="467981">
                  <a:moveTo>
                    <a:pt x="1665139" y="468293"/>
                  </a:moveTo>
                  <a:cubicBezTo>
                    <a:pt x="1665253" y="468293"/>
                    <a:pt x="1665240" y="466591"/>
                    <a:pt x="1665088" y="463263"/>
                  </a:cubicBezTo>
                  <a:cubicBezTo>
                    <a:pt x="1664910" y="459606"/>
                    <a:pt x="1664643" y="454715"/>
                    <a:pt x="1664313" y="448480"/>
                  </a:cubicBezTo>
                  <a:cubicBezTo>
                    <a:pt x="1663779" y="435476"/>
                    <a:pt x="1661722" y="416348"/>
                    <a:pt x="1657836" y="391939"/>
                  </a:cubicBezTo>
                  <a:cubicBezTo>
                    <a:pt x="1653886" y="367517"/>
                    <a:pt x="1647041" y="337939"/>
                    <a:pt x="1636094" y="304488"/>
                  </a:cubicBezTo>
                  <a:cubicBezTo>
                    <a:pt x="1624574" y="271279"/>
                    <a:pt x="1608281" y="234321"/>
                    <a:pt x="1584316" y="196945"/>
                  </a:cubicBezTo>
                  <a:cubicBezTo>
                    <a:pt x="1560617" y="159480"/>
                    <a:pt x="1528131" y="122332"/>
                    <a:pt x="1486957" y="90126"/>
                  </a:cubicBezTo>
                  <a:cubicBezTo>
                    <a:pt x="1446013" y="57750"/>
                    <a:pt x="1394603" y="32465"/>
                    <a:pt x="1337517" y="18802"/>
                  </a:cubicBezTo>
                  <a:cubicBezTo>
                    <a:pt x="1309069" y="11411"/>
                    <a:pt x="1279224" y="7333"/>
                    <a:pt x="1248756" y="3930"/>
                  </a:cubicBezTo>
                  <a:cubicBezTo>
                    <a:pt x="1218187" y="1350"/>
                    <a:pt x="1186882" y="-94"/>
                    <a:pt x="1155030" y="412"/>
                  </a:cubicBezTo>
                  <a:cubicBezTo>
                    <a:pt x="1091327" y="1275"/>
                    <a:pt x="1025567" y="7854"/>
                    <a:pt x="958980" y="18649"/>
                  </a:cubicBezTo>
                  <a:cubicBezTo>
                    <a:pt x="826049" y="40541"/>
                    <a:pt x="699418" y="61372"/>
                    <a:pt x="584203" y="80347"/>
                  </a:cubicBezTo>
                  <a:cubicBezTo>
                    <a:pt x="526634" y="89908"/>
                    <a:pt x="471923" y="99016"/>
                    <a:pt x="420691" y="107524"/>
                  </a:cubicBezTo>
                  <a:cubicBezTo>
                    <a:pt x="369649" y="116846"/>
                    <a:pt x="322088" y="125531"/>
                    <a:pt x="278629" y="133484"/>
                  </a:cubicBezTo>
                  <a:cubicBezTo>
                    <a:pt x="191862" y="149702"/>
                    <a:pt x="121517" y="162030"/>
                    <a:pt x="72724" y="169397"/>
                  </a:cubicBezTo>
                  <a:cubicBezTo>
                    <a:pt x="48594" y="172944"/>
                    <a:pt x="29734" y="175712"/>
                    <a:pt x="16513" y="177666"/>
                  </a:cubicBezTo>
                  <a:cubicBezTo>
                    <a:pt x="10328" y="178554"/>
                    <a:pt x="5490" y="179264"/>
                    <a:pt x="1870" y="179785"/>
                  </a:cubicBezTo>
                  <a:cubicBezTo>
                    <a:pt x="-1406" y="180296"/>
                    <a:pt x="-3096" y="180614"/>
                    <a:pt x="-3083" y="180727"/>
                  </a:cubicBezTo>
                  <a:cubicBezTo>
                    <a:pt x="-3057" y="180841"/>
                    <a:pt x="-1368" y="180752"/>
                    <a:pt x="1959" y="180445"/>
                  </a:cubicBezTo>
                  <a:cubicBezTo>
                    <a:pt x="5591" y="180092"/>
                    <a:pt x="10468" y="179612"/>
                    <a:pt x="16666" y="178986"/>
                  </a:cubicBezTo>
                  <a:cubicBezTo>
                    <a:pt x="29607" y="177617"/>
                    <a:pt x="48644" y="175355"/>
                    <a:pt x="73104" y="171951"/>
                  </a:cubicBezTo>
                  <a:cubicBezTo>
                    <a:pt x="122050" y="165359"/>
                    <a:pt x="192586" y="153725"/>
                    <a:pt x="279467" y="138078"/>
                  </a:cubicBezTo>
                  <a:cubicBezTo>
                    <a:pt x="322964" y="130384"/>
                    <a:pt x="370551" y="121965"/>
                    <a:pt x="421631" y="112937"/>
                  </a:cubicBezTo>
                  <a:cubicBezTo>
                    <a:pt x="472875" y="104617"/>
                    <a:pt x="527612" y="95712"/>
                    <a:pt x="585194" y="86366"/>
                  </a:cubicBezTo>
                  <a:cubicBezTo>
                    <a:pt x="700434" y="67559"/>
                    <a:pt x="827078" y="46881"/>
                    <a:pt x="960034" y="25177"/>
                  </a:cubicBezTo>
                  <a:cubicBezTo>
                    <a:pt x="1026367" y="14432"/>
                    <a:pt x="1091810" y="7829"/>
                    <a:pt x="1155119" y="6891"/>
                  </a:cubicBezTo>
                  <a:cubicBezTo>
                    <a:pt x="1186768" y="6355"/>
                    <a:pt x="1217832" y="7740"/>
                    <a:pt x="1248159" y="10215"/>
                  </a:cubicBezTo>
                  <a:cubicBezTo>
                    <a:pt x="1278360" y="13544"/>
                    <a:pt x="1307938" y="17493"/>
                    <a:pt x="1336056" y="24721"/>
                  </a:cubicBezTo>
                  <a:cubicBezTo>
                    <a:pt x="1392508" y="38066"/>
                    <a:pt x="1443003" y="62692"/>
                    <a:pt x="1483617" y="94481"/>
                  </a:cubicBezTo>
                  <a:cubicBezTo>
                    <a:pt x="1524359" y="126053"/>
                    <a:pt x="1556680" y="162551"/>
                    <a:pt x="1580392" y="199485"/>
                  </a:cubicBezTo>
                  <a:cubicBezTo>
                    <a:pt x="1604369" y="236325"/>
                    <a:pt x="1620828" y="272827"/>
                    <a:pt x="1632601" y="305709"/>
                  </a:cubicBezTo>
                  <a:cubicBezTo>
                    <a:pt x="1643802" y="338803"/>
                    <a:pt x="1650978" y="368142"/>
                    <a:pt x="1655309" y="392386"/>
                  </a:cubicBezTo>
                  <a:cubicBezTo>
                    <a:pt x="1659563" y="416629"/>
                    <a:pt x="1662014" y="435640"/>
                    <a:pt x="1662980" y="448593"/>
                  </a:cubicBezTo>
                  <a:cubicBezTo>
                    <a:pt x="1663589" y="454794"/>
                    <a:pt x="1664059" y="459671"/>
                    <a:pt x="1664427" y="463302"/>
                  </a:cubicBezTo>
                  <a:cubicBezTo>
                    <a:pt x="1664783" y="466601"/>
                    <a:pt x="1665024" y="468303"/>
                    <a:pt x="1665139" y="468293"/>
                  </a:cubicBezTo>
                </a:path>
              </a:pathLst>
            </a:custGeom>
            <a:solidFill>
              <a:srgbClr val="040606"/>
            </a:solidFill>
            <a:ln w="1270" cap="flat">
              <a:noFill/>
              <a:prstDash val="solid"/>
              <a:miter/>
            </a:ln>
          </p:spPr>
          <p:txBody>
            <a:bodyPr rtlCol="0" anchor="ctr"/>
            <a:lstStyle/>
            <a:p>
              <a:endParaRPr lang="fr-FR" dirty="0"/>
            </a:p>
          </p:txBody>
        </p:sp>
        <p:sp>
          <p:nvSpPr>
            <p:cNvPr id="117" name="Freeform: Shape 116">
              <a:extLst>
                <a:ext uri="{FF2B5EF4-FFF2-40B4-BE49-F238E27FC236}">
                  <a16:creationId xmlns:a16="http://schemas.microsoft.com/office/drawing/2014/main" id="{B7526AD3-8F5B-8CEC-326D-0B262AAB6EE0}"/>
                </a:ext>
              </a:extLst>
            </p:cNvPr>
            <p:cNvSpPr/>
            <p:nvPr/>
          </p:nvSpPr>
          <p:spPr>
            <a:xfrm flipV="1">
              <a:off x="6730119" y="10406786"/>
              <a:ext cx="237719" cy="1149553"/>
            </a:xfrm>
            <a:custGeom>
              <a:avLst/>
              <a:gdLst>
                <a:gd name="connsiteX0" fmla="*/ 235218 w 237719"/>
                <a:gd name="connsiteY0" fmla="*/ -391 h 1149553"/>
                <a:gd name="connsiteX1" fmla="*/ 234088 w 237719"/>
                <a:gd name="connsiteY1" fmla="*/ 4868 h 1149553"/>
                <a:gd name="connsiteX2" fmla="*/ 231675 w 237719"/>
                <a:gd name="connsiteY2" fmla="*/ 20346 h 1149553"/>
                <a:gd name="connsiteX3" fmla="*/ 223255 w 237719"/>
                <a:gd name="connsiteY3" fmla="*/ 79519 h 1149553"/>
                <a:gd name="connsiteX4" fmla="*/ 223661 w 237719"/>
                <a:gd name="connsiteY4" fmla="*/ 78642 h 1149553"/>
                <a:gd name="connsiteX5" fmla="*/ 139524 w 237719"/>
                <a:gd name="connsiteY5" fmla="*/ 171744 h 1149553"/>
                <a:gd name="connsiteX6" fmla="*/ 139422 w 237719"/>
                <a:gd name="connsiteY6" fmla="*/ 171857 h 1149553"/>
                <a:gd name="connsiteX7" fmla="*/ 139346 w 237719"/>
                <a:gd name="connsiteY7" fmla="*/ 171961 h 1149553"/>
                <a:gd name="connsiteX8" fmla="*/ 95074 w 237719"/>
                <a:gd name="connsiteY8" fmla="*/ 245101 h 1149553"/>
                <a:gd name="connsiteX9" fmla="*/ 56275 w 237719"/>
                <a:gd name="connsiteY9" fmla="*/ 333618 h 1149553"/>
                <a:gd name="connsiteX10" fmla="*/ 5755 w 237719"/>
                <a:gd name="connsiteY10" fmla="*/ 545913 h 1149553"/>
                <a:gd name="connsiteX11" fmla="*/ 306 w 237719"/>
                <a:gd name="connsiteY11" fmla="*/ 781916 h 1149553"/>
                <a:gd name="connsiteX12" fmla="*/ 18861 w 237719"/>
                <a:gd name="connsiteY12" fmla="*/ 973724 h 1149553"/>
                <a:gd name="connsiteX13" fmla="*/ 37505 w 237719"/>
                <a:gd name="connsiteY13" fmla="*/ 1102235 h 1149553"/>
                <a:gd name="connsiteX14" fmla="*/ 43207 w 237719"/>
                <a:gd name="connsiteY14" fmla="*/ 1137071 h 1149553"/>
                <a:gd name="connsiteX15" fmla="*/ 44871 w 237719"/>
                <a:gd name="connsiteY15" fmla="*/ 1146101 h 1149553"/>
                <a:gd name="connsiteX16" fmla="*/ 45645 w 237719"/>
                <a:gd name="connsiteY16" fmla="*/ 1149162 h 1149553"/>
                <a:gd name="connsiteX17" fmla="*/ 45544 w 237719"/>
                <a:gd name="connsiteY17" fmla="*/ 1146012 h 1149553"/>
                <a:gd name="connsiteX18" fmla="*/ 44540 w 237719"/>
                <a:gd name="connsiteY18" fmla="*/ 1136881 h 1149553"/>
                <a:gd name="connsiteX19" fmla="*/ 40045 w 237719"/>
                <a:gd name="connsiteY19" fmla="*/ 1101867 h 1149553"/>
                <a:gd name="connsiteX20" fmla="*/ 23496 w 237719"/>
                <a:gd name="connsiteY20" fmla="*/ 973152 h 1149553"/>
                <a:gd name="connsiteX21" fmla="*/ 6402 w 237719"/>
                <a:gd name="connsiteY21" fmla="*/ 781586 h 1149553"/>
                <a:gd name="connsiteX22" fmla="*/ 12308 w 237719"/>
                <a:gd name="connsiteY22" fmla="*/ 546726 h 1149553"/>
                <a:gd name="connsiteX23" fmla="*/ 62066 w 237719"/>
                <a:gd name="connsiteY23" fmla="*/ 335728 h 1149553"/>
                <a:gd name="connsiteX24" fmla="*/ 100103 w 237719"/>
                <a:gd name="connsiteY24" fmla="*/ 247676 h 1149553"/>
                <a:gd name="connsiteX25" fmla="*/ 143410 w 237719"/>
                <a:gd name="connsiteY25" fmla="*/ 174819 h 1149553"/>
                <a:gd name="connsiteX26" fmla="*/ 143232 w 237719"/>
                <a:gd name="connsiteY26" fmla="*/ 175048 h 1149553"/>
                <a:gd name="connsiteX27" fmla="*/ 226100 w 237719"/>
                <a:gd name="connsiteY27" fmla="*/ 80825 h 1149553"/>
                <a:gd name="connsiteX28" fmla="*/ 226468 w 237719"/>
                <a:gd name="connsiteY28" fmla="*/ 80433 h 1149553"/>
                <a:gd name="connsiteX29" fmla="*/ 226519 w 237719"/>
                <a:gd name="connsiteY29" fmla="*/ 79936 h 1149553"/>
                <a:gd name="connsiteX30" fmla="*/ 233389 w 237719"/>
                <a:gd name="connsiteY30" fmla="*/ 20564 h 1149553"/>
                <a:gd name="connsiteX31" fmla="*/ 234977 w 237719"/>
                <a:gd name="connsiteY31" fmla="*/ 4982 h 1149553"/>
                <a:gd name="connsiteX32" fmla="*/ 235218 w 237719"/>
                <a:gd name="connsiteY32" fmla="*/ -391 h 1149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37719" h="1149553">
                  <a:moveTo>
                    <a:pt x="235218" y="-391"/>
                  </a:moveTo>
                  <a:cubicBezTo>
                    <a:pt x="235079" y="-405"/>
                    <a:pt x="234685" y="1385"/>
                    <a:pt x="234088" y="4868"/>
                  </a:cubicBezTo>
                  <a:cubicBezTo>
                    <a:pt x="233478" y="8831"/>
                    <a:pt x="232678" y="13937"/>
                    <a:pt x="231675" y="20346"/>
                  </a:cubicBezTo>
                  <a:cubicBezTo>
                    <a:pt x="229656" y="34509"/>
                    <a:pt x="226836" y="54382"/>
                    <a:pt x="223255" y="79519"/>
                  </a:cubicBezTo>
                  <a:lnTo>
                    <a:pt x="223661" y="78642"/>
                  </a:lnTo>
                  <a:cubicBezTo>
                    <a:pt x="201398" y="103268"/>
                    <a:pt x="172899" y="134814"/>
                    <a:pt x="139524" y="171744"/>
                  </a:cubicBezTo>
                  <a:lnTo>
                    <a:pt x="139422" y="171857"/>
                  </a:lnTo>
                  <a:lnTo>
                    <a:pt x="139346" y="171961"/>
                  </a:lnTo>
                  <a:cubicBezTo>
                    <a:pt x="124360" y="193715"/>
                    <a:pt x="109069" y="217985"/>
                    <a:pt x="95074" y="245101"/>
                  </a:cubicBezTo>
                  <a:cubicBezTo>
                    <a:pt x="81180" y="272237"/>
                    <a:pt x="68061" y="301855"/>
                    <a:pt x="56275" y="333618"/>
                  </a:cubicBezTo>
                  <a:cubicBezTo>
                    <a:pt x="33237" y="397298"/>
                    <a:pt x="15216" y="469305"/>
                    <a:pt x="5755" y="545913"/>
                  </a:cubicBezTo>
                  <a:cubicBezTo>
                    <a:pt x="-4812" y="629276"/>
                    <a:pt x="-3389" y="709514"/>
                    <a:pt x="306" y="781916"/>
                  </a:cubicBezTo>
                  <a:cubicBezTo>
                    <a:pt x="4320" y="854407"/>
                    <a:pt x="11800" y="919355"/>
                    <a:pt x="18861" y="973724"/>
                  </a:cubicBezTo>
                  <a:cubicBezTo>
                    <a:pt x="25986" y="1028105"/>
                    <a:pt x="32742" y="1071958"/>
                    <a:pt x="37505" y="1102235"/>
                  </a:cubicBezTo>
                  <a:cubicBezTo>
                    <a:pt x="39905" y="1116955"/>
                    <a:pt x="41822" y="1128588"/>
                    <a:pt x="43207" y="1137071"/>
                  </a:cubicBezTo>
                  <a:cubicBezTo>
                    <a:pt x="43880" y="1140729"/>
                    <a:pt x="44426" y="1143688"/>
                    <a:pt x="44871" y="1146101"/>
                  </a:cubicBezTo>
                  <a:cubicBezTo>
                    <a:pt x="45277" y="1148146"/>
                    <a:pt x="45544" y="1149174"/>
                    <a:pt x="45645" y="1149162"/>
                  </a:cubicBezTo>
                  <a:cubicBezTo>
                    <a:pt x="45760" y="1149149"/>
                    <a:pt x="45721" y="1148082"/>
                    <a:pt x="45544" y="1146012"/>
                  </a:cubicBezTo>
                  <a:cubicBezTo>
                    <a:pt x="45264" y="1143561"/>
                    <a:pt x="44934" y="1140564"/>
                    <a:pt x="44540" y="1136881"/>
                  </a:cubicBezTo>
                  <a:cubicBezTo>
                    <a:pt x="43435" y="1128346"/>
                    <a:pt x="41937" y="1116650"/>
                    <a:pt x="40045" y="1101867"/>
                  </a:cubicBezTo>
                  <a:cubicBezTo>
                    <a:pt x="36070" y="1071476"/>
                    <a:pt x="30024" y="1027534"/>
                    <a:pt x="23496" y="973152"/>
                  </a:cubicBezTo>
                  <a:cubicBezTo>
                    <a:pt x="17057" y="918758"/>
                    <a:pt x="10047" y="853887"/>
                    <a:pt x="6402" y="781586"/>
                  </a:cubicBezTo>
                  <a:cubicBezTo>
                    <a:pt x="3037" y="709376"/>
                    <a:pt x="1817" y="629515"/>
                    <a:pt x="12308" y="546726"/>
                  </a:cubicBezTo>
                  <a:cubicBezTo>
                    <a:pt x="21719" y="470616"/>
                    <a:pt x="39473" y="399039"/>
                    <a:pt x="62066" y="335728"/>
                  </a:cubicBezTo>
                  <a:cubicBezTo>
                    <a:pt x="73649" y="304156"/>
                    <a:pt x="86501" y="274703"/>
                    <a:pt x="100103" y="247676"/>
                  </a:cubicBezTo>
                  <a:cubicBezTo>
                    <a:pt x="113806" y="220689"/>
                    <a:pt x="128741" y="196533"/>
                    <a:pt x="143410" y="174819"/>
                  </a:cubicBezTo>
                  <a:lnTo>
                    <a:pt x="143232" y="175048"/>
                  </a:lnTo>
                  <a:cubicBezTo>
                    <a:pt x="176100" y="137671"/>
                    <a:pt x="204192" y="105744"/>
                    <a:pt x="226100" y="80825"/>
                  </a:cubicBezTo>
                  <a:lnTo>
                    <a:pt x="226468" y="80433"/>
                  </a:lnTo>
                  <a:lnTo>
                    <a:pt x="226519" y="79936"/>
                  </a:lnTo>
                  <a:cubicBezTo>
                    <a:pt x="229440" y="54715"/>
                    <a:pt x="231751" y="34788"/>
                    <a:pt x="233389" y="20564"/>
                  </a:cubicBezTo>
                  <a:cubicBezTo>
                    <a:pt x="234037" y="14114"/>
                    <a:pt x="234558" y="8956"/>
                    <a:pt x="234977" y="4982"/>
                  </a:cubicBezTo>
                  <a:cubicBezTo>
                    <a:pt x="235282" y="1464"/>
                    <a:pt x="235371" y="-366"/>
                    <a:pt x="235218" y="-391"/>
                  </a:cubicBezTo>
                </a:path>
              </a:pathLst>
            </a:custGeom>
            <a:solidFill>
              <a:srgbClr val="040606"/>
            </a:solidFill>
            <a:ln w="1270" cap="flat">
              <a:noFill/>
              <a:prstDash val="solid"/>
              <a:miter/>
            </a:ln>
          </p:spPr>
          <p:txBody>
            <a:bodyPr rtlCol="0" anchor="ctr"/>
            <a:lstStyle/>
            <a:p>
              <a:endParaRPr lang="fr-FR" dirty="0"/>
            </a:p>
          </p:txBody>
        </p:sp>
        <p:sp>
          <p:nvSpPr>
            <p:cNvPr id="118" name="Freeform: Shape 117">
              <a:extLst>
                <a:ext uri="{FF2B5EF4-FFF2-40B4-BE49-F238E27FC236}">
                  <a16:creationId xmlns:a16="http://schemas.microsoft.com/office/drawing/2014/main" id="{6931A31D-5136-3083-3833-563308668910}"/>
                </a:ext>
              </a:extLst>
            </p:cNvPr>
            <p:cNvSpPr/>
            <p:nvPr/>
          </p:nvSpPr>
          <p:spPr>
            <a:xfrm flipV="1">
              <a:off x="8074145" y="11390892"/>
              <a:ext cx="164304" cy="196336"/>
            </a:xfrm>
            <a:custGeom>
              <a:avLst/>
              <a:gdLst>
                <a:gd name="connsiteX0" fmla="*/ 160934 w 164304"/>
                <a:gd name="connsiteY0" fmla="*/ 79 h 196336"/>
                <a:gd name="connsiteX1" fmla="*/ 137846 w 164304"/>
                <a:gd name="connsiteY1" fmla="*/ 29745 h 196336"/>
                <a:gd name="connsiteX2" fmla="*/ 81940 w 164304"/>
                <a:gd name="connsiteY2" fmla="*/ 100826 h 196336"/>
                <a:gd name="connsiteX3" fmla="*/ 21844 w 164304"/>
                <a:gd name="connsiteY3" fmla="*/ 168404 h 196336"/>
                <a:gd name="connsiteX4" fmla="*/ -3289 w 164304"/>
                <a:gd name="connsiteY4" fmla="*/ 196368 h 196336"/>
                <a:gd name="connsiteX5" fmla="*/ 25184 w 164304"/>
                <a:gd name="connsiteY5" fmla="*/ 171693 h 196336"/>
                <a:gd name="connsiteX6" fmla="*/ 87020 w 164304"/>
                <a:gd name="connsiteY6" fmla="*/ 105067 h 196336"/>
                <a:gd name="connsiteX7" fmla="*/ 141656 w 164304"/>
                <a:gd name="connsiteY7" fmla="*/ 32449 h 196336"/>
                <a:gd name="connsiteX8" fmla="*/ 160934 w 164304"/>
                <a:gd name="connsiteY8" fmla="*/ 79 h 196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304" h="196336">
                  <a:moveTo>
                    <a:pt x="160934" y="79"/>
                  </a:moveTo>
                  <a:cubicBezTo>
                    <a:pt x="160122" y="-457"/>
                    <a:pt x="151689" y="11166"/>
                    <a:pt x="137846" y="29745"/>
                  </a:cubicBezTo>
                  <a:cubicBezTo>
                    <a:pt x="124016" y="48339"/>
                    <a:pt x="104584" y="73739"/>
                    <a:pt x="81940" y="100826"/>
                  </a:cubicBezTo>
                  <a:cubicBezTo>
                    <a:pt x="59271" y="127917"/>
                    <a:pt x="37693" y="151511"/>
                    <a:pt x="21844" y="168404"/>
                  </a:cubicBezTo>
                  <a:cubicBezTo>
                    <a:pt x="5994" y="185306"/>
                    <a:pt x="-3950" y="195669"/>
                    <a:pt x="-3289" y="196368"/>
                  </a:cubicBezTo>
                  <a:cubicBezTo>
                    <a:pt x="-2705" y="196989"/>
                    <a:pt x="8407" y="187836"/>
                    <a:pt x="25184" y="171693"/>
                  </a:cubicBezTo>
                  <a:cubicBezTo>
                    <a:pt x="41948" y="155574"/>
                    <a:pt x="64211" y="132308"/>
                    <a:pt x="87020" y="105067"/>
                  </a:cubicBezTo>
                  <a:cubicBezTo>
                    <a:pt x="109804" y="77812"/>
                    <a:pt x="128765" y="51806"/>
                    <a:pt x="141656" y="32449"/>
                  </a:cubicBezTo>
                  <a:cubicBezTo>
                    <a:pt x="154572" y="13107"/>
                    <a:pt x="161658" y="545"/>
                    <a:pt x="160934" y="79"/>
                  </a:cubicBezTo>
                </a:path>
              </a:pathLst>
            </a:custGeom>
            <a:solidFill>
              <a:srgbClr val="040606"/>
            </a:solidFill>
            <a:ln w="1270" cap="flat">
              <a:noFill/>
              <a:prstDash val="solid"/>
              <a:miter/>
            </a:ln>
          </p:spPr>
          <p:txBody>
            <a:bodyPr rtlCol="0" anchor="ctr"/>
            <a:lstStyle/>
            <a:p>
              <a:endParaRPr lang="fr-FR" dirty="0"/>
            </a:p>
          </p:txBody>
        </p:sp>
        <p:sp>
          <p:nvSpPr>
            <p:cNvPr id="119" name="Freeform: Shape 118">
              <a:extLst>
                <a:ext uri="{FF2B5EF4-FFF2-40B4-BE49-F238E27FC236}">
                  <a16:creationId xmlns:a16="http://schemas.microsoft.com/office/drawing/2014/main" id="{49B46E1E-90AD-B8F3-33D4-958255390886}"/>
                </a:ext>
              </a:extLst>
            </p:cNvPr>
            <p:cNvSpPr/>
            <p:nvPr/>
          </p:nvSpPr>
          <p:spPr>
            <a:xfrm flipV="1">
              <a:off x="5652768" y="11339786"/>
              <a:ext cx="601881" cy="423865"/>
            </a:xfrm>
            <a:custGeom>
              <a:avLst/>
              <a:gdLst>
                <a:gd name="connsiteX0" fmla="*/ 580758 w 601881"/>
                <a:gd name="connsiteY0" fmla="*/ 239075 h 423865"/>
                <a:gd name="connsiteX1" fmla="*/ 521868 w 601881"/>
                <a:gd name="connsiteY1" fmla="*/ 335675 h 423865"/>
                <a:gd name="connsiteX2" fmla="*/ 462965 w 601881"/>
                <a:gd name="connsiteY2" fmla="*/ 419039 h 423865"/>
                <a:gd name="connsiteX3" fmla="*/ 368731 w 601881"/>
                <a:gd name="connsiteY3" fmla="*/ 411047 h 423865"/>
                <a:gd name="connsiteX4" fmla="*/ 250939 w 601881"/>
                <a:gd name="connsiteY4" fmla="*/ 411047 h 423865"/>
                <a:gd name="connsiteX5" fmla="*/ 203809 w 601881"/>
                <a:gd name="connsiteY5" fmla="*/ 333314 h 423865"/>
                <a:gd name="connsiteX6" fmla="*/ 142557 w 601881"/>
                <a:gd name="connsiteY6" fmla="*/ 316813 h 423865"/>
                <a:gd name="connsiteX7" fmla="*/ 102031 w 601881"/>
                <a:gd name="connsiteY7" fmla="*/ 282042 h 423865"/>
                <a:gd name="connsiteX8" fmla="*/ 48260 w 601881"/>
                <a:gd name="connsiteY8" fmla="*/ 269268 h 423865"/>
                <a:gd name="connsiteX9" fmla="*/ 19888 w 601881"/>
                <a:gd name="connsiteY9" fmla="*/ 217704 h 423865"/>
                <a:gd name="connsiteX10" fmla="*/ 2793 w 601881"/>
                <a:gd name="connsiteY10" fmla="*/ 172733 h 423865"/>
                <a:gd name="connsiteX11" fmla="*/ -1613 w 601881"/>
                <a:gd name="connsiteY11" fmla="*/ 150865 h 423865"/>
                <a:gd name="connsiteX12" fmla="*/ 25374 w 601881"/>
                <a:gd name="connsiteY12" fmla="*/ 128447 h 423865"/>
                <a:gd name="connsiteX13" fmla="*/ 59143 w 601881"/>
                <a:gd name="connsiteY13" fmla="*/ 143598 h 423865"/>
                <a:gd name="connsiteX14" fmla="*/ 81813 w 601881"/>
                <a:gd name="connsiteY14" fmla="*/ 171934 h 423865"/>
                <a:gd name="connsiteX15" fmla="*/ 86017 w 601881"/>
                <a:gd name="connsiteY15" fmla="*/ 142482 h 423865"/>
                <a:gd name="connsiteX16" fmla="*/ 130784 w 601881"/>
                <a:gd name="connsiteY16" fmla="*/ 93001 h 423865"/>
                <a:gd name="connsiteX17" fmla="*/ 184962 w 601881"/>
                <a:gd name="connsiteY17" fmla="*/ 121283 h 423865"/>
                <a:gd name="connsiteX18" fmla="*/ 250939 w 601881"/>
                <a:gd name="connsiteY18" fmla="*/ 128348 h 423865"/>
                <a:gd name="connsiteX19" fmla="*/ 260349 w 601881"/>
                <a:gd name="connsiteY19" fmla="*/ 62383 h 423865"/>
                <a:gd name="connsiteX20" fmla="*/ 321614 w 601881"/>
                <a:gd name="connsiteY20" fmla="*/ 19976 h 423865"/>
                <a:gd name="connsiteX21" fmla="*/ 375793 w 601881"/>
                <a:gd name="connsiteY21" fmla="*/ 60036 h 423865"/>
                <a:gd name="connsiteX22" fmla="*/ 437045 w 601881"/>
                <a:gd name="connsiteY22" fmla="*/ 36461 h 423865"/>
                <a:gd name="connsiteX23" fmla="*/ 540715 w 601881"/>
                <a:gd name="connsiteY23" fmla="*/ 3481 h 423865"/>
                <a:gd name="connsiteX24" fmla="*/ 564273 w 601881"/>
                <a:gd name="connsiteY24" fmla="*/ 55323 h 423865"/>
                <a:gd name="connsiteX25" fmla="*/ 597255 w 601881"/>
                <a:gd name="connsiteY25" fmla="*/ 109501 h 423865"/>
                <a:gd name="connsiteX26" fmla="*/ 580758 w 601881"/>
                <a:gd name="connsiteY26" fmla="*/ 239075 h 4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1881" h="423865">
                  <a:moveTo>
                    <a:pt x="580758" y="239075"/>
                  </a:moveTo>
                  <a:cubicBezTo>
                    <a:pt x="571334" y="293269"/>
                    <a:pt x="521868" y="335675"/>
                    <a:pt x="521868" y="335675"/>
                  </a:cubicBezTo>
                  <a:cubicBezTo>
                    <a:pt x="521868" y="335675"/>
                    <a:pt x="498297" y="401640"/>
                    <a:pt x="462965" y="419039"/>
                  </a:cubicBezTo>
                  <a:cubicBezTo>
                    <a:pt x="427621" y="436422"/>
                    <a:pt x="399351" y="401640"/>
                    <a:pt x="368731" y="411047"/>
                  </a:cubicBezTo>
                  <a:cubicBezTo>
                    <a:pt x="338099" y="420472"/>
                    <a:pt x="272135" y="422834"/>
                    <a:pt x="250939" y="411047"/>
                  </a:cubicBezTo>
                  <a:cubicBezTo>
                    <a:pt x="229730" y="399274"/>
                    <a:pt x="203809" y="333314"/>
                    <a:pt x="203809" y="333314"/>
                  </a:cubicBezTo>
                  <a:cubicBezTo>
                    <a:pt x="203809" y="333314"/>
                    <a:pt x="173189" y="333314"/>
                    <a:pt x="142557" y="316813"/>
                  </a:cubicBezTo>
                  <a:cubicBezTo>
                    <a:pt x="118757" y="304014"/>
                    <a:pt x="106375" y="288392"/>
                    <a:pt x="102031" y="282042"/>
                  </a:cubicBezTo>
                  <a:cubicBezTo>
                    <a:pt x="84429" y="290833"/>
                    <a:pt x="62141" y="283238"/>
                    <a:pt x="48260" y="269268"/>
                  </a:cubicBezTo>
                  <a:cubicBezTo>
                    <a:pt x="34315" y="255259"/>
                    <a:pt x="26911" y="236194"/>
                    <a:pt x="19888" y="217704"/>
                  </a:cubicBezTo>
                  <a:cubicBezTo>
                    <a:pt x="14185" y="202718"/>
                    <a:pt x="8483" y="187720"/>
                    <a:pt x="2793" y="172733"/>
                  </a:cubicBezTo>
                  <a:cubicBezTo>
                    <a:pt x="127" y="165709"/>
                    <a:pt x="-2591" y="158317"/>
                    <a:pt x="-1613" y="150865"/>
                  </a:cubicBezTo>
                  <a:cubicBezTo>
                    <a:pt x="63" y="138279"/>
                    <a:pt x="12687" y="128993"/>
                    <a:pt x="25374" y="128447"/>
                  </a:cubicBezTo>
                  <a:cubicBezTo>
                    <a:pt x="38074" y="127892"/>
                    <a:pt x="50228" y="134544"/>
                    <a:pt x="59143" y="143598"/>
                  </a:cubicBezTo>
                  <a:cubicBezTo>
                    <a:pt x="67360" y="151942"/>
                    <a:pt x="75780" y="161709"/>
                    <a:pt x="81813" y="171934"/>
                  </a:cubicBezTo>
                  <a:lnTo>
                    <a:pt x="86017" y="142482"/>
                  </a:lnTo>
                  <a:cubicBezTo>
                    <a:pt x="86017" y="142482"/>
                    <a:pt x="93065" y="95833"/>
                    <a:pt x="130784" y="93001"/>
                  </a:cubicBezTo>
                  <a:cubicBezTo>
                    <a:pt x="156730" y="91062"/>
                    <a:pt x="184962" y="121283"/>
                    <a:pt x="184962" y="121283"/>
                  </a:cubicBezTo>
                  <a:lnTo>
                    <a:pt x="250939" y="128348"/>
                  </a:lnTo>
                  <a:lnTo>
                    <a:pt x="260349" y="62383"/>
                  </a:lnTo>
                  <a:cubicBezTo>
                    <a:pt x="260349" y="62383"/>
                    <a:pt x="273291" y="19406"/>
                    <a:pt x="321614" y="19976"/>
                  </a:cubicBezTo>
                  <a:cubicBezTo>
                    <a:pt x="345287" y="20259"/>
                    <a:pt x="375793" y="60036"/>
                    <a:pt x="375793" y="60036"/>
                  </a:cubicBezTo>
                  <a:lnTo>
                    <a:pt x="437045" y="36461"/>
                  </a:lnTo>
                  <a:cubicBezTo>
                    <a:pt x="437045" y="36461"/>
                    <a:pt x="507720" y="-13005"/>
                    <a:pt x="540715" y="3481"/>
                  </a:cubicBezTo>
                  <a:cubicBezTo>
                    <a:pt x="573696" y="19976"/>
                    <a:pt x="564273" y="55323"/>
                    <a:pt x="564273" y="55323"/>
                  </a:cubicBezTo>
                  <a:cubicBezTo>
                    <a:pt x="564273" y="55323"/>
                    <a:pt x="587832" y="81228"/>
                    <a:pt x="597255" y="109501"/>
                  </a:cubicBezTo>
                  <a:cubicBezTo>
                    <a:pt x="606666" y="137769"/>
                    <a:pt x="590194" y="184902"/>
                    <a:pt x="580758" y="239075"/>
                  </a:cubicBezTo>
                </a:path>
              </a:pathLst>
            </a:custGeom>
            <a:solidFill>
              <a:srgbClr val="F8A58D"/>
            </a:solidFill>
            <a:ln w="1270" cap="flat">
              <a:noFill/>
              <a:prstDash val="solid"/>
              <a:miter/>
            </a:ln>
          </p:spPr>
          <p:txBody>
            <a:bodyPr rtlCol="0" anchor="ctr"/>
            <a:lstStyle/>
            <a:p>
              <a:endParaRPr lang="fr-FR" dirty="0"/>
            </a:p>
          </p:txBody>
        </p:sp>
        <p:sp>
          <p:nvSpPr>
            <p:cNvPr id="120" name="Freeform: Shape 119">
              <a:extLst>
                <a:ext uri="{FF2B5EF4-FFF2-40B4-BE49-F238E27FC236}">
                  <a16:creationId xmlns:a16="http://schemas.microsoft.com/office/drawing/2014/main" id="{5C21FEF9-1E7E-06FB-6BA0-4C57AB97222B}"/>
                </a:ext>
              </a:extLst>
            </p:cNvPr>
            <p:cNvSpPr/>
            <p:nvPr/>
          </p:nvSpPr>
          <p:spPr>
            <a:xfrm flipV="1">
              <a:off x="5738630" y="11472180"/>
              <a:ext cx="21189" cy="137866"/>
            </a:xfrm>
            <a:custGeom>
              <a:avLst/>
              <a:gdLst>
                <a:gd name="connsiteX0" fmla="*/ -150 w 21189"/>
                <a:gd name="connsiteY0" fmla="*/ 108 h 137866"/>
                <a:gd name="connsiteX1" fmla="*/ 2212 w 21189"/>
                <a:gd name="connsiteY1" fmla="*/ 70058 h 137866"/>
                <a:gd name="connsiteX2" fmla="*/ 19205 w 21189"/>
                <a:gd name="connsiteY2" fmla="*/ 137968 h 137866"/>
                <a:gd name="connsiteX3" fmla="*/ 8765 w 21189"/>
                <a:gd name="connsiteY3" fmla="*/ 69145 h 137866"/>
                <a:gd name="connsiteX4" fmla="*/ -150 w 21189"/>
                <a:gd name="connsiteY4" fmla="*/ 108 h 137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89" h="137866">
                  <a:moveTo>
                    <a:pt x="-150" y="108"/>
                  </a:moveTo>
                  <a:cubicBezTo>
                    <a:pt x="-1877" y="84"/>
                    <a:pt x="-3249" y="31630"/>
                    <a:pt x="2212" y="70058"/>
                  </a:cubicBezTo>
                  <a:cubicBezTo>
                    <a:pt x="7559" y="108525"/>
                    <a:pt x="17554" y="138474"/>
                    <a:pt x="19205" y="137968"/>
                  </a:cubicBezTo>
                  <a:cubicBezTo>
                    <a:pt x="21072" y="137472"/>
                    <a:pt x="14023" y="107105"/>
                    <a:pt x="8765" y="69145"/>
                  </a:cubicBezTo>
                  <a:cubicBezTo>
                    <a:pt x="3368" y="31209"/>
                    <a:pt x="1780" y="84"/>
                    <a:pt x="-150" y="108"/>
                  </a:cubicBezTo>
                </a:path>
              </a:pathLst>
            </a:custGeom>
            <a:solidFill>
              <a:srgbClr val="F68260"/>
            </a:solidFill>
            <a:ln w="1270" cap="flat">
              <a:noFill/>
              <a:prstDash val="solid"/>
              <a:miter/>
            </a:ln>
          </p:spPr>
          <p:txBody>
            <a:bodyPr rtlCol="0" anchor="ctr"/>
            <a:lstStyle/>
            <a:p>
              <a:endParaRPr lang="fr-FR" dirty="0"/>
            </a:p>
          </p:txBody>
        </p:sp>
        <p:sp>
          <p:nvSpPr>
            <p:cNvPr id="121" name="Freeform: Shape 120">
              <a:extLst>
                <a:ext uri="{FF2B5EF4-FFF2-40B4-BE49-F238E27FC236}">
                  <a16:creationId xmlns:a16="http://schemas.microsoft.com/office/drawing/2014/main" id="{3EB75153-2E03-8D21-47B5-AD64E0B333C7}"/>
                </a:ext>
              </a:extLst>
            </p:cNvPr>
            <p:cNvSpPr/>
            <p:nvPr/>
          </p:nvSpPr>
          <p:spPr>
            <a:xfrm flipV="1">
              <a:off x="5835214" y="11548044"/>
              <a:ext cx="13363" cy="96269"/>
            </a:xfrm>
            <a:custGeom>
              <a:avLst/>
              <a:gdLst>
                <a:gd name="connsiteX0" fmla="*/ 5629 w 13363"/>
                <a:gd name="connsiteY0" fmla="*/ 96426 h 96269"/>
                <a:gd name="connsiteX1" fmla="*/ 11306 w 13363"/>
                <a:gd name="connsiteY1" fmla="*/ 47377 h 96269"/>
                <a:gd name="connsiteX2" fmla="*/ 7686 w 13363"/>
                <a:gd name="connsiteY2" fmla="*/ 11930 h 96269"/>
                <a:gd name="connsiteX3" fmla="*/ -1623 w 13363"/>
                <a:gd name="connsiteY3" fmla="*/ 223 h 96269"/>
                <a:gd name="connsiteX4" fmla="*/ 3254 w 13363"/>
                <a:gd name="connsiteY4" fmla="*/ 13405 h 96269"/>
                <a:gd name="connsiteX5" fmla="*/ 4702 w 13363"/>
                <a:gd name="connsiteY5" fmla="*/ 47060 h 96269"/>
                <a:gd name="connsiteX6" fmla="*/ 5629 w 13363"/>
                <a:gd name="connsiteY6" fmla="*/ 96426 h 96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63" h="96269">
                  <a:moveTo>
                    <a:pt x="5629" y="96426"/>
                  </a:moveTo>
                  <a:cubicBezTo>
                    <a:pt x="7458" y="96515"/>
                    <a:pt x="9998" y="74553"/>
                    <a:pt x="11306" y="47377"/>
                  </a:cubicBezTo>
                  <a:cubicBezTo>
                    <a:pt x="12157" y="33814"/>
                    <a:pt x="11407" y="20692"/>
                    <a:pt x="7686" y="11930"/>
                  </a:cubicBezTo>
                  <a:cubicBezTo>
                    <a:pt x="4054" y="3066"/>
                    <a:pt x="-1191" y="-377"/>
                    <a:pt x="-1623" y="223"/>
                  </a:cubicBezTo>
                  <a:cubicBezTo>
                    <a:pt x="-2436" y="932"/>
                    <a:pt x="1146" y="5199"/>
                    <a:pt x="3254" y="13405"/>
                  </a:cubicBezTo>
                  <a:cubicBezTo>
                    <a:pt x="5489" y="21619"/>
                    <a:pt x="5540" y="33520"/>
                    <a:pt x="4702" y="47060"/>
                  </a:cubicBezTo>
                  <a:cubicBezTo>
                    <a:pt x="3381" y="74235"/>
                    <a:pt x="3800" y="96346"/>
                    <a:pt x="5629" y="96426"/>
                  </a:cubicBezTo>
                </a:path>
              </a:pathLst>
            </a:custGeom>
            <a:solidFill>
              <a:srgbClr val="F68260"/>
            </a:solidFill>
            <a:ln w="1270" cap="flat">
              <a:noFill/>
              <a:prstDash val="solid"/>
              <a:miter/>
            </a:ln>
          </p:spPr>
          <p:txBody>
            <a:bodyPr rtlCol="0" anchor="ctr"/>
            <a:lstStyle/>
            <a:p>
              <a:endParaRPr lang="fr-FR" dirty="0"/>
            </a:p>
          </p:txBody>
        </p:sp>
        <p:sp>
          <p:nvSpPr>
            <p:cNvPr id="122" name="Freeform: Shape 121">
              <a:extLst>
                <a:ext uri="{FF2B5EF4-FFF2-40B4-BE49-F238E27FC236}">
                  <a16:creationId xmlns:a16="http://schemas.microsoft.com/office/drawing/2014/main" id="{9BE10EC9-EC4B-8222-D46D-5946A0273259}"/>
                </a:ext>
              </a:extLst>
            </p:cNvPr>
            <p:cNvSpPr/>
            <p:nvPr/>
          </p:nvSpPr>
          <p:spPr>
            <a:xfrm flipV="1">
              <a:off x="5842910" y="11519817"/>
              <a:ext cx="43755" cy="44509"/>
            </a:xfrm>
            <a:custGeom>
              <a:avLst/>
              <a:gdLst>
                <a:gd name="connsiteX0" fmla="*/ 41872 w 43755"/>
                <a:gd name="connsiteY0" fmla="*/ 44496 h 44509"/>
                <a:gd name="connsiteX1" fmla="*/ 22479 w 43755"/>
                <a:gd name="connsiteY1" fmla="*/ 20033 h 44509"/>
                <a:gd name="connsiteX2" fmla="*/ -1626 w 43755"/>
                <a:gd name="connsiteY2" fmla="*/ 234 h 44509"/>
                <a:gd name="connsiteX3" fmla="*/ 17767 w 43755"/>
                <a:gd name="connsiteY3" fmla="*/ 24681 h 44509"/>
                <a:gd name="connsiteX4" fmla="*/ 41872 w 43755"/>
                <a:gd name="connsiteY4" fmla="*/ 44496 h 44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55" h="44509">
                  <a:moveTo>
                    <a:pt x="41872" y="44496"/>
                  </a:moveTo>
                  <a:cubicBezTo>
                    <a:pt x="43167" y="43211"/>
                    <a:pt x="34480" y="32267"/>
                    <a:pt x="22479" y="20033"/>
                  </a:cubicBezTo>
                  <a:cubicBezTo>
                    <a:pt x="10464" y="7830"/>
                    <a:pt x="-331" y="-1060"/>
                    <a:pt x="-1626" y="234"/>
                  </a:cubicBezTo>
                  <a:cubicBezTo>
                    <a:pt x="-2934" y="1504"/>
                    <a:pt x="5740" y="12452"/>
                    <a:pt x="17767" y="24681"/>
                  </a:cubicBezTo>
                  <a:cubicBezTo>
                    <a:pt x="29769" y="36915"/>
                    <a:pt x="40564" y="45775"/>
                    <a:pt x="41872" y="44496"/>
                  </a:cubicBezTo>
                </a:path>
              </a:pathLst>
            </a:custGeom>
            <a:solidFill>
              <a:srgbClr val="F68260"/>
            </a:solidFill>
            <a:ln w="1270" cap="flat">
              <a:noFill/>
              <a:prstDash val="solid"/>
              <a:miter/>
            </a:ln>
          </p:spPr>
          <p:txBody>
            <a:bodyPr rtlCol="0" anchor="ctr"/>
            <a:lstStyle/>
            <a:p>
              <a:endParaRPr lang="fr-FR" dirty="0"/>
            </a:p>
          </p:txBody>
        </p:sp>
        <p:sp>
          <p:nvSpPr>
            <p:cNvPr id="123" name="Freeform: Shape 122">
              <a:extLst>
                <a:ext uri="{FF2B5EF4-FFF2-40B4-BE49-F238E27FC236}">
                  <a16:creationId xmlns:a16="http://schemas.microsoft.com/office/drawing/2014/main" id="{E0F937BC-8C62-EA47-CFE2-87E334AF5D61}"/>
                </a:ext>
              </a:extLst>
            </p:cNvPr>
            <p:cNvSpPr/>
            <p:nvPr/>
          </p:nvSpPr>
          <p:spPr>
            <a:xfrm flipV="1">
              <a:off x="5891530" y="11393208"/>
              <a:ext cx="16962" cy="244248"/>
            </a:xfrm>
            <a:custGeom>
              <a:avLst/>
              <a:gdLst>
                <a:gd name="connsiteX0" fmla="*/ 1978 w 16962"/>
                <a:gd name="connsiteY0" fmla="*/ 244333 h 244248"/>
                <a:gd name="connsiteX1" fmla="*/ 3489 w 16962"/>
                <a:gd name="connsiteY1" fmla="*/ 208456 h 244248"/>
                <a:gd name="connsiteX2" fmla="*/ 6245 w 16962"/>
                <a:gd name="connsiteY2" fmla="*/ 122110 h 244248"/>
                <a:gd name="connsiteX3" fmla="*/ 12582 w 16962"/>
                <a:gd name="connsiteY3" fmla="*/ 35939 h 244248"/>
                <a:gd name="connsiteX4" fmla="*/ 14856 w 16962"/>
                <a:gd name="connsiteY4" fmla="*/ 85 h 244248"/>
                <a:gd name="connsiteX5" fmla="*/ 7934 w 16962"/>
                <a:gd name="connsiteY5" fmla="*/ 35393 h 244248"/>
                <a:gd name="connsiteX6" fmla="*/ -359 w 16962"/>
                <a:gd name="connsiteY6" fmla="*/ 121753 h 244248"/>
                <a:gd name="connsiteX7" fmla="*/ -1197 w 16962"/>
                <a:gd name="connsiteY7" fmla="*/ 208495 h 244248"/>
                <a:gd name="connsiteX8" fmla="*/ 1978 w 16962"/>
                <a:gd name="connsiteY8" fmla="*/ 244333 h 24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62" h="244248">
                  <a:moveTo>
                    <a:pt x="1978" y="244333"/>
                  </a:moveTo>
                  <a:cubicBezTo>
                    <a:pt x="2943" y="244293"/>
                    <a:pt x="3146" y="230582"/>
                    <a:pt x="3489" y="208456"/>
                  </a:cubicBezTo>
                  <a:cubicBezTo>
                    <a:pt x="3819" y="186320"/>
                    <a:pt x="4480" y="155790"/>
                    <a:pt x="6245" y="122110"/>
                  </a:cubicBezTo>
                  <a:cubicBezTo>
                    <a:pt x="8036" y="88405"/>
                    <a:pt x="10588" y="57975"/>
                    <a:pt x="12582" y="35939"/>
                  </a:cubicBezTo>
                  <a:cubicBezTo>
                    <a:pt x="14564" y="13892"/>
                    <a:pt x="15808" y="225"/>
                    <a:pt x="14856" y="85"/>
                  </a:cubicBezTo>
                  <a:cubicBezTo>
                    <a:pt x="14005" y="-28"/>
                    <a:pt x="11122" y="13412"/>
                    <a:pt x="7934" y="35393"/>
                  </a:cubicBezTo>
                  <a:cubicBezTo>
                    <a:pt x="4746" y="57365"/>
                    <a:pt x="1444" y="87895"/>
                    <a:pt x="-359" y="121753"/>
                  </a:cubicBezTo>
                  <a:cubicBezTo>
                    <a:pt x="-2124" y="155602"/>
                    <a:pt x="-2048" y="186309"/>
                    <a:pt x="-1197" y="208495"/>
                  </a:cubicBezTo>
                  <a:cubicBezTo>
                    <a:pt x="-334" y="230695"/>
                    <a:pt x="1114" y="244373"/>
                    <a:pt x="1978" y="244333"/>
                  </a:cubicBezTo>
                </a:path>
              </a:pathLst>
            </a:custGeom>
            <a:solidFill>
              <a:srgbClr val="F68260"/>
            </a:solidFill>
            <a:ln w="1270" cap="flat">
              <a:noFill/>
              <a:prstDash val="solid"/>
              <a:miter/>
            </a:ln>
          </p:spPr>
          <p:txBody>
            <a:bodyPr rtlCol="0" anchor="ctr"/>
            <a:lstStyle/>
            <a:p>
              <a:endParaRPr lang="fr-FR" dirty="0"/>
            </a:p>
          </p:txBody>
        </p:sp>
        <p:sp>
          <p:nvSpPr>
            <p:cNvPr id="124" name="Freeform: Shape 123">
              <a:extLst>
                <a:ext uri="{FF2B5EF4-FFF2-40B4-BE49-F238E27FC236}">
                  <a16:creationId xmlns:a16="http://schemas.microsoft.com/office/drawing/2014/main" id="{3744357E-B120-D57E-4D6E-55A15F8E407B}"/>
                </a:ext>
              </a:extLst>
            </p:cNvPr>
            <p:cNvSpPr/>
            <p:nvPr/>
          </p:nvSpPr>
          <p:spPr>
            <a:xfrm flipV="1">
              <a:off x="5991661" y="11384696"/>
              <a:ext cx="150827" cy="229097"/>
            </a:xfrm>
            <a:custGeom>
              <a:avLst/>
              <a:gdLst>
                <a:gd name="connsiteX0" fmla="*/ 148887 w 150827"/>
                <a:gd name="connsiteY0" fmla="*/ 195361 h 229097"/>
                <a:gd name="connsiteX1" fmla="*/ 141635 w 150827"/>
                <a:gd name="connsiteY1" fmla="*/ 177630 h 229097"/>
                <a:gd name="connsiteX2" fmla="*/ 126980 w 150827"/>
                <a:gd name="connsiteY2" fmla="*/ 127807 h 229097"/>
                <a:gd name="connsiteX3" fmla="*/ 119613 w 150827"/>
                <a:gd name="connsiteY3" fmla="*/ 92515 h 229097"/>
                <a:gd name="connsiteX4" fmla="*/ 108450 w 150827"/>
                <a:gd name="connsiteY4" fmla="*/ 52143 h 229097"/>
                <a:gd name="connsiteX5" fmla="*/ 81577 w 150827"/>
                <a:gd name="connsiteY5" fmla="*/ 13751 h 229097"/>
                <a:gd name="connsiteX6" fmla="*/ 32783 w 150827"/>
                <a:gd name="connsiteY6" fmla="*/ 1670 h 229097"/>
                <a:gd name="connsiteX7" fmla="*/ 9962 w 150827"/>
                <a:gd name="connsiteY7" fmla="*/ 15184 h 229097"/>
                <a:gd name="connsiteX8" fmla="*/ -376 w 150827"/>
                <a:gd name="connsiteY8" fmla="*/ 38679 h 229097"/>
                <a:gd name="connsiteX9" fmla="*/ -1189 w 150827"/>
                <a:gd name="connsiteY9" fmla="*/ 85108 h 229097"/>
                <a:gd name="connsiteX10" fmla="*/ 10787 w 150827"/>
                <a:gd name="connsiteY10" fmla="*/ 162112 h 229097"/>
                <a:gd name="connsiteX11" fmla="*/ 27449 w 150827"/>
                <a:gd name="connsiteY11" fmla="*/ 211881 h 229097"/>
                <a:gd name="connsiteX12" fmla="*/ 33381 w 150827"/>
                <a:gd name="connsiteY12" fmla="*/ 224863 h 229097"/>
                <a:gd name="connsiteX13" fmla="*/ 35921 w 150827"/>
                <a:gd name="connsiteY13" fmla="*/ 229164 h 229097"/>
                <a:gd name="connsiteX14" fmla="*/ 29850 w 150827"/>
                <a:gd name="connsiteY14" fmla="*/ 210968 h 229097"/>
                <a:gd name="connsiteX15" fmla="*/ 15334 w 150827"/>
                <a:gd name="connsiteY15" fmla="*/ 161006 h 229097"/>
                <a:gd name="connsiteX16" fmla="*/ 4894 w 150827"/>
                <a:gd name="connsiteY16" fmla="*/ 84806 h 229097"/>
                <a:gd name="connsiteX17" fmla="*/ 5999 w 150827"/>
                <a:gd name="connsiteY17" fmla="*/ 39810 h 229097"/>
                <a:gd name="connsiteX18" fmla="*/ 14927 w 150827"/>
                <a:gd name="connsiteY18" fmla="*/ 19515 h 229097"/>
                <a:gd name="connsiteX19" fmla="*/ 34384 w 150827"/>
                <a:gd name="connsiteY19" fmla="*/ 8070 h 229097"/>
                <a:gd name="connsiteX20" fmla="*/ 77500 w 150827"/>
                <a:gd name="connsiteY20" fmla="*/ 18776 h 229097"/>
                <a:gd name="connsiteX21" fmla="*/ 102811 w 150827"/>
                <a:gd name="connsiteY21" fmla="*/ 54440 h 229097"/>
                <a:gd name="connsiteX22" fmla="*/ 122433 w 150827"/>
                <a:gd name="connsiteY22" fmla="*/ 128899 h 229097"/>
                <a:gd name="connsiteX23" fmla="*/ 139260 w 150827"/>
                <a:gd name="connsiteY23" fmla="*/ 178647 h 229097"/>
                <a:gd name="connsiteX24" fmla="*/ 145953 w 150827"/>
                <a:gd name="connsiteY24" fmla="*/ 191283 h 229097"/>
                <a:gd name="connsiteX25" fmla="*/ 148887 w 150827"/>
                <a:gd name="connsiteY25" fmla="*/ 195361 h 229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0827" h="229097">
                  <a:moveTo>
                    <a:pt x="148887" y="195361"/>
                  </a:moveTo>
                  <a:cubicBezTo>
                    <a:pt x="149357" y="195093"/>
                    <a:pt x="146169" y="189045"/>
                    <a:pt x="141635" y="177630"/>
                  </a:cubicBezTo>
                  <a:cubicBezTo>
                    <a:pt x="137127" y="166224"/>
                    <a:pt x="131729" y="149282"/>
                    <a:pt x="126980" y="127807"/>
                  </a:cubicBezTo>
                  <a:cubicBezTo>
                    <a:pt x="124706" y="116897"/>
                    <a:pt x="122242" y="105100"/>
                    <a:pt x="119613" y="92515"/>
                  </a:cubicBezTo>
                  <a:cubicBezTo>
                    <a:pt x="116959" y="79801"/>
                    <a:pt x="113962" y="66034"/>
                    <a:pt x="108450" y="52143"/>
                  </a:cubicBezTo>
                  <a:cubicBezTo>
                    <a:pt x="103014" y="38312"/>
                    <a:pt x="94493" y="24288"/>
                    <a:pt x="81577" y="13751"/>
                  </a:cubicBezTo>
                  <a:cubicBezTo>
                    <a:pt x="68991" y="3104"/>
                    <a:pt x="50411" y="-3027"/>
                    <a:pt x="32783" y="1670"/>
                  </a:cubicBezTo>
                  <a:cubicBezTo>
                    <a:pt x="24097" y="3843"/>
                    <a:pt x="15804" y="8328"/>
                    <a:pt x="9962" y="15184"/>
                  </a:cubicBezTo>
                  <a:cubicBezTo>
                    <a:pt x="3980" y="22006"/>
                    <a:pt x="1008" y="30553"/>
                    <a:pt x="-376" y="38679"/>
                  </a:cubicBezTo>
                  <a:cubicBezTo>
                    <a:pt x="-2802" y="55140"/>
                    <a:pt x="-1722" y="70380"/>
                    <a:pt x="-1189" y="85108"/>
                  </a:cubicBezTo>
                  <a:cubicBezTo>
                    <a:pt x="475" y="114472"/>
                    <a:pt x="5161" y="140646"/>
                    <a:pt x="10787" y="162112"/>
                  </a:cubicBezTo>
                  <a:cubicBezTo>
                    <a:pt x="16286" y="183637"/>
                    <a:pt x="22674" y="200465"/>
                    <a:pt x="27449" y="211881"/>
                  </a:cubicBezTo>
                  <a:cubicBezTo>
                    <a:pt x="29850" y="217596"/>
                    <a:pt x="31869" y="221950"/>
                    <a:pt x="33381" y="224863"/>
                  </a:cubicBezTo>
                  <a:cubicBezTo>
                    <a:pt x="34841" y="227770"/>
                    <a:pt x="35717" y="229253"/>
                    <a:pt x="35921" y="229164"/>
                  </a:cubicBezTo>
                  <a:cubicBezTo>
                    <a:pt x="36428" y="228935"/>
                    <a:pt x="33876" y="222601"/>
                    <a:pt x="29850" y="210968"/>
                  </a:cubicBezTo>
                  <a:cubicBezTo>
                    <a:pt x="25849" y="199334"/>
                    <a:pt x="20185" y="182432"/>
                    <a:pt x="15334" y="161006"/>
                  </a:cubicBezTo>
                  <a:cubicBezTo>
                    <a:pt x="10343" y="139644"/>
                    <a:pt x="6215" y="113748"/>
                    <a:pt x="4894" y="84806"/>
                  </a:cubicBezTo>
                  <a:cubicBezTo>
                    <a:pt x="4513" y="70443"/>
                    <a:pt x="3675" y="54822"/>
                    <a:pt x="5999" y="39810"/>
                  </a:cubicBezTo>
                  <a:cubicBezTo>
                    <a:pt x="7320" y="32379"/>
                    <a:pt x="9987" y="25090"/>
                    <a:pt x="14927" y="19515"/>
                  </a:cubicBezTo>
                  <a:cubicBezTo>
                    <a:pt x="19766" y="13824"/>
                    <a:pt x="26814" y="9990"/>
                    <a:pt x="34384" y="8070"/>
                  </a:cubicBezTo>
                  <a:cubicBezTo>
                    <a:pt x="49802" y="4022"/>
                    <a:pt x="65880" y="9152"/>
                    <a:pt x="77500" y="18776"/>
                  </a:cubicBezTo>
                  <a:cubicBezTo>
                    <a:pt x="89349" y="28356"/>
                    <a:pt x="97465" y="41283"/>
                    <a:pt x="102811" y="54440"/>
                  </a:cubicBezTo>
                  <a:cubicBezTo>
                    <a:pt x="113225" y="81045"/>
                    <a:pt x="116527" y="107591"/>
                    <a:pt x="122433" y="128899"/>
                  </a:cubicBezTo>
                  <a:cubicBezTo>
                    <a:pt x="127805" y="150414"/>
                    <a:pt x="133965" y="167405"/>
                    <a:pt x="139260" y="178647"/>
                  </a:cubicBezTo>
                  <a:cubicBezTo>
                    <a:pt x="141940" y="184272"/>
                    <a:pt x="144251" y="188514"/>
                    <a:pt x="145953" y="191283"/>
                  </a:cubicBezTo>
                  <a:cubicBezTo>
                    <a:pt x="147681" y="194065"/>
                    <a:pt x="148684" y="195460"/>
                    <a:pt x="148887" y="195361"/>
                  </a:cubicBezTo>
                </a:path>
              </a:pathLst>
            </a:custGeom>
            <a:solidFill>
              <a:srgbClr val="F68260"/>
            </a:solidFill>
            <a:ln w="1270" cap="flat">
              <a:noFill/>
              <a:prstDash val="solid"/>
              <a:miter/>
            </a:ln>
          </p:spPr>
          <p:txBody>
            <a:bodyPr rtlCol="0" anchor="ctr"/>
            <a:lstStyle/>
            <a:p>
              <a:endParaRPr lang="fr-FR" dirty="0"/>
            </a:p>
          </p:txBody>
        </p:sp>
        <p:sp>
          <p:nvSpPr>
            <p:cNvPr id="125" name="Freeform: Shape 124">
              <a:extLst>
                <a:ext uri="{FF2B5EF4-FFF2-40B4-BE49-F238E27FC236}">
                  <a16:creationId xmlns:a16="http://schemas.microsoft.com/office/drawing/2014/main" id="{ED2E437C-701D-E39C-E156-B123185FE834}"/>
                </a:ext>
              </a:extLst>
            </p:cNvPr>
            <p:cNvSpPr/>
            <p:nvPr/>
          </p:nvSpPr>
          <p:spPr>
            <a:xfrm flipV="1">
              <a:off x="6113073" y="11447031"/>
              <a:ext cx="54677" cy="57824"/>
            </a:xfrm>
            <a:custGeom>
              <a:avLst/>
              <a:gdLst>
                <a:gd name="connsiteX0" fmla="*/ 52292 w 54677"/>
                <a:gd name="connsiteY0" fmla="*/ 57861 h 57824"/>
                <a:gd name="connsiteX1" fmla="*/ 34563 w 54677"/>
                <a:gd name="connsiteY1" fmla="*/ 20281 h 57824"/>
                <a:gd name="connsiteX2" fmla="*/ -1924 w 54677"/>
                <a:gd name="connsiteY2" fmla="*/ 408 h 57824"/>
                <a:gd name="connsiteX3" fmla="*/ 29762 w 54677"/>
                <a:gd name="connsiteY3" fmla="*/ 24816 h 57824"/>
                <a:gd name="connsiteX4" fmla="*/ 52292 w 54677"/>
                <a:gd name="connsiteY4" fmla="*/ 57861 h 57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77" h="57824">
                  <a:moveTo>
                    <a:pt x="52292" y="57861"/>
                  </a:moveTo>
                  <a:cubicBezTo>
                    <a:pt x="54019" y="57826"/>
                    <a:pt x="51175" y="37684"/>
                    <a:pt x="34563" y="20281"/>
                  </a:cubicBezTo>
                  <a:cubicBezTo>
                    <a:pt x="18142" y="2696"/>
                    <a:pt x="-1784" y="-1293"/>
                    <a:pt x="-1924" y="408"/>
                  </a:cubicBezTo>
                  <a:cubicBezTo>
                    <a:pt x="-2623" y="2274"/>
                    <a:pt x="14777" y="8648"/>
                    <a:pt x="29762" y="24816"/>
                  </a:cubicBezTo>
                  <a:cubicBezTo>
                    <a:pt x="45028" y="40705"/>
                    <a:pt x="50400" y="58436"/>
                    <a:pt x="52292" y="57861"/>
                  </a:cubicBezTo>
                </a:path>
              </a:pathLst>
            </a:custGeom>
            <a:solidFill>
              <a:srgbClr val="F68260"/>
            </a:solidFill>
            <a:ln w="1270" cap="flat">
              <a:noFill/>
              <a:prstDash val="solid"/>
              <a:miter/>
            </a:ln>
          </p:spPr>
          <p:txBody>
            <a:bodyPr rtlCol="0" anchor="ctr"/>
            <a:lstStyle/>
            <a:p>
              <a:endParaRPr lang="fr-FR" dirty="0"/>
            </a:p>
          </p:txBody>
        </p:sp>
        <p:sp>
          <p:nvSpPr>
            <p:cNvPr id="126" name="Freeform: Shape 125">
              <a:extLst>
                <a:ext uri="{FF2B5EF4-FFF2-40B4-BE49-F238E27FC236}">
                  <a16:creationId xmlns:a16="http://schemas.microsoft.com/office/drawing/2014/main" id="{97090C58-AB85-83ED-C6AD-970E35EE535D}"/>
                </a:ext>
              </a:extLst>
            </p:cNvPr>
            <p:cNvSpPr/>
            <p:nvPr/>
          </p:nvSpPr>
          <p:spPr>
            <a:xfrm flipV="1">
              <a:off x="6021609" y="11611340"/>
              <a:ext cx="13011" cy="102689"/>
            </a:xfrm>
            <a:custGeom>
              <a:avLst/>
              <a:gdLst>
                <a:gd name="connsiteX0" fmla="*/ 7511 w 13011"/>
                <a:gd name="connsiteY0" fmla="*/ 102905 h 102689"/>
                <a:gd name="connsiteX1" fmla="*/ 10648 w 13011"/>
                <a:gd name="connsiteY1" fmla="*/ 49159 h 102689"/>
                <a:gd name="connsiteX2" fmla="*/ 3968 w 13011"/>
                <a:gd name="connsiteY2" fmla="*/ 1568 h 102689"/>
                <a:gd name="connsiteX3" fmla="*/ 3714 w 13011"/>
                <a:gd name="connsiteY3" fmla="*/ 681 h 102689"/>
                <a:gd name="connsiteX4" fmla="*/ 3269 w 13011"/>
                <a:gd name="connsiteY4" fmla="*/ 532 h 102689"/>
                <a:gd name="connsiteX5" fmla="*/ -1798 w 13011"/>
                <a:gd name="connsiteY5" fmla="*/ 2838 h 102689"/>
                <a:gd name="connsiteX6" fmla="*/ -1252 w 13011"/>
                <a:gd name="connsiteY6" fmla="*/ 4605 h 102689"/>
                <a:gd name="connsiteX7" fmla="*/ -401 w 13011"/>
                <a:gd name="connsiteY7" fmla="*/ 3489 h 102689"/>
                <a:gd name="connsiteX8" fmla="*/ 1745 w 13011"/>
                <a:gd name="connsiteY8" fmla="*/ 3057 h 102689"/>
                <a:gd name="connsiteX9" fmla="*/ 1047 w 13011"/>
                <a:gd name="connsiteY9" fmla="*/ 2014 h 102689"/>
                <a:gd name="connsiteX10" fmla="*/ 4044 w 13011"/>
                <a:gd name="connsiteY10" fmla="*/ 49526 h 102689"/>
                <a:gd name="connsiteX11" fmla="*/ 7511 w 13011"/>
                <a:gd name="connsiteY11" fmla="*/ 102905 h 10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11" h="102689">
                  <a:moveTo>
                    <a:pt x="7511" y="102905"/>
                  </a:moveTo>
                  <a:cubicBezTo>
                    <a:pt x="9264" y="103044"/>
                    <a:pt x="12350" y="78939"/>
                    <a:pt x="10648" y="49159"/>
                  </a:cubicBezTo>
                  <a:cubicBezTo>
                    <a:pt x="9530" y="28010"/>
                    <a:pt x="6305" y="9927"/>
                    <a:pt x="3968" y="1568"/>
                  </a:cubicBezTo>
                  <a:lnTo>
                    <a:pt x="3714" y="681"/>
                  </a:lnTo>
                  <a:lnTo>
                    <a:pt x="3269" y="532"/>
                  </a:lnTo>
                  <a:cubicBezTo>
                    <a:pt x="-96" y="-654"/>
                    <a:pt x="-1506" y="1811"/>
                    <a:pt x="-1798" y="2838"/>
                  </a:cubicBezTo>
                  <a:cubicBezTo>
                    <a:pt x="-2077" y="4173"/>
                    <a:pt x="-1442" y="4709"/>
                    <a:pt x="-1252" y="4605"/>
                  </a:cubicBezTo>
                  <a:lnTo>
                    <a:pt x="-401" y="3489"/>
                  </a:lnTo>
                  <a:lnTo>
                    <a:pt x="1745" y="3057"/>
                  </a:lnTo>
                  <a:lnTo>
                    <a:pt x="1047" y="2014"/>
                  </a:lnTo>
                  <a:cubicBezTo>
                    <a:pt x="1237" y="10651"/>
                    <a:pt x="2939" y="28660"/>
                    <a:pt x="4044" y="49526"/>
                  </a:cubicBezTo>
                  <a:cubicBezTo>
                    <a:pt x="5720" y="78864"/>
                    <a:pt x="5619" y="102791"/>
                    <a:pt x="7511" y="102905"/>
                  </a:cubicBezTo>
                </a:path>
              </a:pathLst>
            </a:custGeom>
            <a:solidFill>
              <a:srgbClr val="F68260"/>
            </a:solidFill>
            <a:ln w="1270" cap="flat">
              <a:noFill/>
              <a:prstDash val="solid"/>
              <a:miter/>
            </a:ln>
          </p:spPr>
          <p:txBody>
            <a:bodyPr rtlCol="0" anchor="ctr"/>
            <a:lstStyle/>
            <a:p>
              <a:endParaRPr lang="fr-FR" dirty="0"/>
            </a:p>
          </p:txBody>
        </p:sp>
        <p:sp>
          <p:nvSpPr>
            <p:cNvPr id="127" name="Freeform: Shape 126">
              <a:extLst>
                <a:ext uri="{FF2B5EF4-FFF2-40B4-BE49-F238E27FC236}">
                  <a16:creationId xmlns:a16="http://schemas.microsoft.com/office/drawing/2014/main" id="{4BAF15D3-5416-ABFA-6CE4-D438F2E20337}"/>
                </a:ext>
              </a:extLst>
            </p:cNvPr>
            <p:cNvSpPr/>
            <p:nvPr/>
          </p:nvSpPr>
          <p:spPr>
            <a:xfrm flipV="1">
              <a:off x="6101845" y="11558641"/>
              <a:ext cx="78659" cy="168608"/>
            </a:xfrm>
            <a:custGeom>
              <a:avLst/>
              <a:gdLst>
                <a:gd name="connsiteX0" fmla="*/ 76664 w 78659"/>
                <a:gd name="connsiteY0" fmla="*/ 168773 h 168608"/>
                <a:gd name="connsiteX1" fmla="*/ 59379 w 78659"/>
                <a:gd name="connsiteY1" fmla="*/ 146443 h 168608"/>
                <a:gd name="connsiteX2" fmla="*/ 20593 w 78659"/>
                <a:gd name="connsiteY2" fmla="*/ 91571 h 168608"/>
                <a:gd name="connsiteX3" fmla="*/ 2864 w 78659"/>
                <a:gd name="connsiteY3" fmla="*/ 28006 h 168608"/>
                <a:gd name="connsiteX4" fmla="*/ 4693 w 78659"/>
                <a:gd name="connsiteY4" fmla="*/ 204 h 168608"/>
                <a:gd name="connsiteX5" fmla="*/ -1810 w 78659"/>
                <a:gd name="connsiteY5" fmla="*/ 27966 h 168608"/>
                <a:gd name="connsiteX6" fmla="*/ 14751 w 78659"/>
                <a:gd name="connsiteY6" fmla="*/ 94666 h 168608"/>
                <a:gd name="connsiteX7" fmla="*/ 55874 w 78659"/>
                <a:gd name="connsiteY7" fmla="*/ 149559 h 168608"/>
                <a:gd name="connsiteX8" fmla="*/ 76664 w 78659"/>
                <a:gd name="connsiteY8" fmla="*/ 168773 h 16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59" h="168608">
                  <a:moveTo>
                    <a:pt x="76664" y="168773"/>
                  </a:moveTo>
                  <a:cubicBezTo>
                    <a:pt x="77375" y="168138"/>
                    <a:pt x="70504" y="159768"/>
                    <a:pt x="59379" y="146443"/>
                  </a:cubicBezTo>
                  <a:cubicBezTo>
                    <a:pt x="48381" y="133073"/>
                    <a:pt x="32938" y="114634"/>
                    <a:pt x="20593" y="91571"/>
                  </a:cubicBezTo>
                  <a:cubicBezTo>
                    <a:pt x="8274" y="68542"/>
                    <a:pt x="3067" y="45011"/>
                    <a:pt x="2864" y="28006"/>
                  </a:cubicBezTo>
                  <a:cubicBezTo>
                    <a:pt x="2483" y="10910"/>
                    <a:pt x="5823" y="498"/>
                    <a:pt x="4693" y="204"/>
                  </a:cubicBezTo>
                  <a:cubicBezTo>
                    <a:pt x="4109" y="-74"/>
                    <a:pt x="-971" y="10047"/>
                    <a:pt x="-1810" y="27966"/>
                  </a:cubicBezTo>
                  <a:cubicBezTo>
                    <a:pt x="-2838" y="45721"/>
                    <a:pt x="1924" y="70715"/>
                    <a:pt x="14751" y="94666"/>
                  </a:cubicBezTo>
                  <a:cubicBezTo>
                    <a:pt x="27566" y="118592"/>
                    <a:pt x="43923" y="136893"/>
                    <a:pt x="55874" y="149559"/>
                  </a:cubicBezTo>
                  <a:cubicBezTo>
                    <a:pt x="67977" y="162169"/>
                    <a:pt x="76029" y="169367"/>
                    <a:pt x="76664" y="168773"/>
                  </a:cubicBezTo>
                </a:path>
              </a:pathLst>
            </a:custGeom>
            <a:solidFill>
              <a:srgbClr val="F68260"/>
            </a:solidFill>
            <a:ln w="1270" cap="flat">
              <a:noFill/>
              <a:prstDash val="solid"/>
              <a:miter/>
            </a:ln>
          </p:spPr>
          <p:txBody>
            <a:bodyPr rtlCol="0" anchor="ctr"/>
            <a:lstStyle/>
            <a:p>
              <a:endParaRPr lang="fr-FR" dirty="0"/>
            </a:p>
          </p:txBody>
        </p:sp>
        <p:sp>
          <p:nvSpPr>
            <p:cNvPr id="128" name="Freeform: Shape 127">
              <a:extLst>
                <a:ext uri="{FF2B5EF4-FFF2-40B4-BE49-F238E27FC236}">
                  <a16:creationId xmlns:a16="http://schemas.microsoft.com/office/drawing/2014/main" id="{46FE4FD8-AB50-68FF-5F0B-6092EBAA0DF5}"/>
                </a:ext>
              </a:extLst>
            </p:cNvPr>
            <p:cNvSpPr/>
            <p:nvPr/>
          </p:nvSpPr>
          <p:spPr>
            <a:xfrm flipV="1">
              <a:off x="6125559" y="11426750"/>
              <a:ext cx="860023" cy="421388"/>
            </a:xfrm>
            <a:custGeom>
              <a:avLst/>
              <a:gdLst>
                <a:gd name="connsiteX0" fmla="*/ 26606 w 860023"/>
                <a:gd name="connsiteY0" fmla="*/ 172549 h 421388"/>
                <a:gd name="connsiteX1" fmla="*/ 55626 w 860023"/>
                <a:gd name="connsiteY1" fmla="*/ 249806 h 421388"/>
                <a:gd name="connsiteX2" fmla="*/ 235458 w 860023"/>
                <a:gd name="connsiteY2" fmla="*/ 363903 h 421388"/>
                <a:gd name="connsiteX3" fmla="*/ 455651 w 860023"/>
                <a:gd name="connsiteY3" fmla="*/ 421330 h 421388"/>
                <a:gd name="connsiteX4" fmla="*/ 801814 w 860023"/>
                <a:gd name="connsiteY4" fmla="*/ 287940 h 421388"/>
                <a:gd name="connsiteX5" fmla="*/ 856640 w 860023"/>
                <a:gd name="connsiteY5" fmla="*/ 103309 h 421388"/>
                <a:gd name="connsiteX6" fmla="*/ 787260 w 860023"/>
                <a:gd name="connsiteY6" fmla="*/ 7702 h 421388"/>
                <a:gd name="connsiteX7" fmla="*/ 705421 w 860023"/>
                <a:gd name="connsiteY7" fmla="*/ 27590 h 421388"/>
                <a:gd name="connsiteX8" fmla="*/ 621043 w 860023"/>
                <a:gd name="connsiteY8" fmla="*/ 43684 h 421388"/>
                <a:gd name="connsiteX9" fmla="*/ 405651 w 860023"/>
                <a:gd name="connsiteY9" fmla="*/ 1381 h 421388"/>
                <a:gd name="connsiteX10" fmla="*/ 397967 w 860023"/>
                <a:gd name="connsiteY10" fmla="*/ 60030 h 421388"/>
                <a:gd name="connsiteX11" fmla="*/ 521043 w 860023"/>
                <a:gd name="connsiteY11" fmla="*/ 104277 h 421388"/>
                <a:gd name="connsiteX12" fmla="*/ 591223 w 860023"/>
                <a:gd name="connsiteY12" fmla="*/ 134067 h 421388"/>
                <a:gd name="connsiteX13" fmla="*/ 362382 w 860023"/>
                <a:gd name="connsiteY13" fmla="*/ 101380 h 421388"/>
                <a:gd name="connsiteX14" fmla="*/ 146977 w 860023"/>
                <a:gd name="connsiteY14" fmla="*/ 68691 h 421388"/>
                <a:gd name="connsiteX15" fmla="*/ 119101 w 860023"/>
                <a:gd name="connsiteY15" fmla="*/ 107158 h 421388"/>
                <a:gd name="connsiteX16" fmla="*/ 18123 w 860023"/>
                <a:gd name="connsiteY16" fmla="*/ 89846 h 421388"/>
                <a:gd name="connsiteX17" fmla="*/ 26606 w 860023"/>
                <a:gd name="connsiteY17" fmla="*/ 172549 h 421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0023" h="421388">
                  <a:moveTo>
                    <a:pt x="26606" y="172549"/>
                  </a:moveTo>
                  <a:cubicBezTo>
                    <a:pt x="26606" y="172549"/>
                    <a:pt x="11392" y="218384"/>
                    <a:pt x="55626" y="249806"/>
                  </a:cubicBezTo>
                  <a:cubicBezTo>
                    <a:pt x="99860" y="281198"/>
                    <a:pt x="232562" y="363903"/>
                    <a:pt x="235458" y="363903"/>
                  </a:cubicBezTo>
                  <a:cubicBezTo>
                    <a:pt x="238328" y="363903"/>
                    <a:pt x="391224" y="414321"/>
                    <a:pt x="455651" y="421330"/>
                  </a:cubicBezTo>
                  <a:cubicBezTo>
                    <a:pt x="520078" y="428315"/>
                    <a:pt x="801814" y="287940"/>
                    <a:pt x="801814" y="287940"/>
                  </a:cubicBezTo>
                  <a:cubicBezTo>
                    <a:pt x="801814" y="287940"/>
                    <a:pt x="867207" y="193697"/>
                    <a:pt x="856640" y="103309"/>
                  </a:cubicBezTo>
                  <a:cubicBezTo>
                    <a:pt x="846061" y="12910"/>
                    <a:pt x="787260" y="7702"/>
                    <a:pt x="787260" y="7702"/>
                  </a:cubicBezTo>
                  <a:lnTo>
                    <a:pt x="705421" y="27590"/>
                  </a:lnTo>
                  <a:lnTo>
                    <a:pt x="621043" y="43684"/>
                  </a:lnTo>
                  <a:cubicBezTo>
                    <a:pt x="621043" y="43684"/>
                    <a:pt x="434505" y="-8233"/>
                    <a:pt x="405651" y="1381"/>
                  </a:cubicBezTo>
                  <a:cubicBezTo>
                    <a:pt x="376809" y="10991"/>
                    <a:pt x="366230" y="42731"/>
                    <a:pt x="397967" y="60030"/>
                  </a:cubicBezTo>
                  <a:cubicBezTo>
                    <a:pt x="429692" y="77349"/>
                    <a:pt x="521043" y="104277"/>
                    <a:pt x="521043" y="104277"/>
                  </a:cubicBezTo>
                  <a:lnTo>
                    <a:pt x="591223" y="134067"/>
                  </a:lnTo>
                  <a:lnTo>
                    <a:pt x="362382" y="101380"/>
                  </a:lnTo>
                  <a:cubicBezTo>
                    <a:pt x="362382" y="101380"/>
                    <a:pt x="169100" y="62922"/>
                    <a:pt x="146977" y="68691"/>
                  </a:cubicBezTo>
                  <a:cubicBezTo>
                    <a:pt x="124866" y="74456"/>
                    <a:pt x="121018" y="90803"/>
                    <a:pt x="119101" y="107158"/>
                  </a:cubicBezTo>
                  <a:cubicBezTo>
                    <a:pt x="119101" y="107158"/>
                    <a:pt x="41211" y="68691"/>
                    <a:pt x="18123" y="89846"/>
                  </a:cubicBezTo>
                  <a:cubicBezTo>
                    <a:pt x="-4953" y="111004"/>
                    <a:pt x="-15875" y="155225"/>
                    <a:pt x="26606" y="172549"/>
                  </a:cubicBezTo>
                </a:path>
              </a:pathLst>
            </a:custGeom>
            <a:solidFill>
              <a:srgbClr val="F8A58D"/>
            </a:solidFill>
            <a:ln w="1270" cap="flat">
              <a:noFill/>
              <a:prstDash val="solid"/>
              <a:miter/>
            </a:ln>
          </p:spPr>
          <p:txBody>
            <a:bodyPr rtlCol="0" anchor="ctr"/>
            <a:lstStyle/>
            <a:p>
              <a:endParaRPr lang="fr-FR" dirty="0"/>
            </a:p>
          </p:txBody>
        </p:sp>
        <p:sp>
          <p:nvSpPr>
            <p:cNvPr id="129" name="Freeform: Shape 128">
              <a:extLst>
                <a:ext uri="{FF2B5EF4-FFF2-40B4-BE49-F238E27FC236}">
                  <a16:creationId xmlns:a16="http://schemas.microsoft.com/office/drawing/2014/main" id="{C26BD322-1533-E0F4-5E06-F6CD5A283C8D}"/>
                </a:ext>
              </a:extLst>
            </p:cNvPr>
            <p:cNvSpPr/>
            <p:nvPr/>
          </p:nvSpPr>
          <p:spPr>
            <a:xfrm flipV="1">
              <a:off x="6246808" y="11617587"/>
              <a:ext cx="400967" cy="123594"/>
            </a:xfrm>
            <a:custGeom>
              <a:avLst/>
              <a:gdLst>
                <a:gd name="connsiteX0" fmla="*/ 398814 w 400967"/>
                <a:gd name="connsiteY0" fmla="*/ 121216 h 123594"/>
                <a:gd name="connsiteX1" fmla="*/ 381732 w 400967"/>
                <a:gd name="connsiteY1" fmla="*/ 120289 h 123594"/>
                <a:gd name="connsiteX2" fmla="*/ 335314 w 400967"/>
                <a:gd name="connsiteY2" fmla="*/ 119019 h 123594"/>
                <a:gd name="connsiteX3" fmla="*/ 267661 w 400967"/>
                <a:gd name="connsiteY3" fmla="*/ 109494 h 123594"/>
                <a:gd name="connsiteX4" fmla="*/ 229878 w 400967"/>
                <a:gd name="connsiteY4" fmla="*/ 95995 h 123594"/>
                <a:gd name="connsiteX5" fmla="*/ 191448 w 400967"/>
                <a:gd name="connsiteY5" fmla="*/ 75600 h 123594"/>
                <a:gd name="connsiteX6" fmla="*/ 151583 w 400967"/>
                <a:gd name="connsiteY6" fmla="*/ 56486 h 123594"/>
                <a:gd name="connsiteX7" fmla="*/ 111070 w 400967"/>
                <a:gd name="connsiteY7" fmla="*/ 47710 h 123594"/>
                <a:gd name="connsiteX8" fmla="*/ 43277 w 400967"/>
                <a:gd name="connsiteY8" fmla="*/ 40051 h 123594"/>
                <a:gd name="connsiteX9" fmla="*/ 6371 w 400967"/>
                <a:gd name="connsiteY9" fmla="*/ 14794 h 123594"/>
                <a:gd name="connsiteX10" fmla="*/ -2074 w 400967"/>
                <a:gd name="connsiteY10" fmla="*/ 239 h 123594"/>
                <a:gd name="connsiteX11" fmla="*/ -1300 w 400967"/>
                <a:gd name="connsiteY11" fmla="*/ 4660 h 123594"/>
                <a:gd name="connsiteX12" fmla="*/ 4263 w 400967"/>
                <a:gd name="connsiteY12" fmla="*/ 16263 h 123594"/>
                <a:gd name="connsiteX13" fmla="*/ 41728 w 400967"/>
                <a:gd name="connsiteY13" fmla="*/ 44471 h 123594"/>
                <a:gd name="connsiteX14" fmla="*/ 110498 w 400967"/>
                <a:gd name="connsiteY14" fmla="*/ 53768 h 123594"/>
                <a:gd name="connsiteX15" fmla="*/ 188260 w 400967"/>
                <a:gd name="connsiteY15" fmla="*/ 81390 h 123594"/>
                <a:gd name="connsiteX16" fmla="*/ 227161 w 400967"/>
                <a:gd name="connsiteY16" fmla="*/ 101874 h 123594"/>
                <a:gd name="connsiteX17" fmla="*/ 266175 w 400967"/>
                <a:gd name="connsiteY17" fmla="*/ 115402 h 123594"/>
                <a:gd name="connsiteX18" fmla="*/ 335136 w 400967"/>
                <a:gd name="connsiteY18" fmla="*/ 123697 h 123594"/>
                <a:gd name="connsiteX19" fmla="*/ 381770 w 400967"/>
                <a:gd name="connsiteY19" fmla="*/ 122869 h 123594"/>
                <a:gd name="connsiteX20" fmla="*/ 398814 w 400967"/>
                <a:gd name="connsiteY20" fmla="*/ 121216 h 12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0967" h="123594">
                  <a:moveTo>
                    <a:pt x="398814" y="121216"/>
                  </a:moveTo>
                  <a:cubicBezTo>
                    <a:pt x="398801" y="120750"/>
                    <a:pt x="392705" y="120482"/>
                    <a:pt x="381732" y="120289"/>
                  </a:cubicBezTo>
                  <a:cubicBezTo>
                    <a:pt x="370747" y="120061"/>
                    <a:pt x="354859" y="120036"/>
                    <a:pt x="335314" y="119019"/>
                  </a:cubicBezTo>
                  <a:cubicBezTo>
                    <a:pt x="315832" y="117853"/>
                    <a:pt x="292527" y="115933"/>
                    <a:pt x="267661" y="109494"/>
                  </a:cubicBezTo>
                  <a:cubicBezTo>
                    <a:pt x="255227" y="106284"/>
                    <a:pt x="242502" y="101888"/>
                    <a:pt x="229878" y="95995"/>
                  </a:cubicBezTo>
                  <a:cubicBezTo>
                    <a:pt x="217242" y="90101"/>
                    <a:pt x="204605" y="82853"/>
                    <a:pt x="191448" y="75600"/>
                  </a:cubicBezTo>
                  <a:cubicBezTo>
                    <a:pt x="178291" y="68347"/>
                    <a:pt x="165134" y="61467"/>
                    <a:pt x="151583" y="56486"/>
                  </a:cubicBezTo>
                  <a:cubicBezTo>
                    <a:pt x="138108" y="51356"/>
                    <a:pt x="124138" y="48753"/>
                    <a:pt x="111070" y="47710"/>
                  </a:cubicBezTo>
                  <a:cubicBezTo>
                    <a:pt x="85009" y="45627"/>
                    <a:pt x="61438" y="46351"/>
                    <a:pt x="43277" y="40051"/>
                  </a:cubicBezTo>
                  <a:cubicBezTo>
                    <a:pt x="25002" y="33943"/>
                    <a:pt x="12708" y="23367"/>
                    <a:pt x="6371" y="14794"/>
                  </a:cubicBezTo>
                  <a:cubicBezTo>
                    <a:pt x="-157" y="6167"/>
                    <a:pt x="-1414" y="-14"/>
                    <a:pt x="-2074" y="239"/>
                  </a:cubicBezTo>
                  <a:cubicBezTo>
                    <a:pt x="-2303" y="288"/>
                    <a:pt x="-2036" y="1802"/>
                    <a:pt x="-1300" y="4660"/>
                  </a:cubicBezTo>
                  <a:cubicBezTo>
                    <a:pt x="-386" y="7437"/>
                    <a:pt x="1126" y="11580"/>
                    <a:pt x="4263" y="16263"/>
                  </a:cubicBezTo>
                  <a:cubicBezTo>
                    <a:pt x="10232" y="25714"/>
                    <a:pt x="22716" y="37461"/>
                    <a:pt x="41728" y="44471"/>
                  </a:cubicBezTo>
                  <a:cubicBezTo>
                    <a:pt x="60917" y="51709"/>
                    <a:pt x="84984" y="51356"/>
                    <a:pt x="110498" y="53768"/>
                  </a:cubicBezTo>
                  <a:cubicBezTo>
                    <a:pt x="136279" y="55355"/>
                    <a:pt x="162276" y="66582"/>
                    <a:pt x="188260" y="81390"/>
                  </a:cubicBezTo>
                  <a:cubicBezTo>
                    <a:pt x="201329" y="88604"/>
                    <a:pt x="214143" y="95906"/>
                    <a:pt x="227161" y="101874"/>
                  </a:cubicBezTo>
                  <a:cubicBezTo>
                    <a:pt x="240203" y="107871"/>
                    <a:pt x="253399" y="112292"/>
                    <a:pt x="266175" y="115402"/>
                  </a:cubicBezTo>
                  <a:cubicBezTo>
                    <a:pt x="291753" y="121673"/>
                    <a:pt x="315451" y="123111"/>
                    <a:pt x="335136" y="123697"/>
                  </a:cubicBezTo>
                  <a:cubicBezTo>
                    <a:pt x="354872" y="124113"/>
                    <a:pt x="370797" y="123439"/>
                    <a:pt x="381770" y="122869"/>
                  </a:cubicBezTo>
                  <a:cubicBezTo>
                    <a:pt x="392756" y="122273"/>
                    <a:pt x="398826" y="121663"/>
                    <a:pt x="398814" y="121216"/>
                  </a:cubicBezTo>
                </a:path>
              </a:pathLst>
            </a:custGeom>
            <a:solidFill>
              <a:srgbClr val="F68260"/>
            </a:solidFill>
            <a:ln w="1270" cap="flat">
              <a:noFill/>
              <a:prstDash val="solid"/>
              <a:miter/>
            </a:ln>
          </p:spPr>
          <p:txBody>
            <a:bodyPr rtlCol="0" anchor="ctr"/>
            <a:lstStyle/>
            <a:p>
              <a:endParaRPr lang="fr-FR" dirty="0"/>
            </a:p>
          </p:txBody>
        </p:sp>
        <p:sp>
          <p:nvSpPr>
            <p:cNvPr id="130" name="Freeform: Shape 129">
              <a:extLst>
                <a:ext uri="{FF2B5EF4-FFF2-40B4-BE49-F238E27FC236}">
                  <a16:creationId xmlns:a16="http://schemas.microsoft.com/office/drawing/2014/main" id="{F2034C8D-00CD-E37B-3A01-5E1E54DDF3E6}"/>
                </a:ext>
              </a:extLst>
            </p:cNvPr>
            <p:cNvSpPr/>
            <p:nvPr/>
          </p:nvSpPr>
          <p:spPr>
            <a:xfrm flipV="1">
              <a:off x="6154391" y="11523683"/>
              <a:ext cx="424274" cy="152167"/>
            </a:xfrm>
            <a:custGeom>
              <a:avLst/>
              <a:gdLst>
                <a:gd name="connsiteX0" fmla="*/ 422173 w 424274"/>
                <a:gd name="connsiteY0" fmla="*/ 152245 h 152167"/>
                <a:gd name="connsiteX1" fmla="*/ 418070 w 424274"/>
                <a:gd name="connsiteY1" fmla="*/ 150052 h 152167"/>
                <a:gd name="connsiteX2" fmla="*/ 405675 w 424274"/>
                <a:gd name="connsiteY2" fmla="*/ 145289 h 152167"/>
                <a:gd name="connsiteX3" fmla="*/ 358127 w 424274"/>
                <a:gd name="connsiteY3" fmla="*/ 134351 h 152167"/>
                <a:gd name="connsiteX4" fmla="*/ 287629 w 424274"/>
                <a:gd name="connsiteY4" fmla="*/ 121145 h 152167"/>
                <a:gd name="connsiteX5" fmla="*/ 207657 w 424274"/>
                <a:gd name="connsiteY5" fmla="*/ 86195 h 152167"/>
                <a:gd name="connsiteX6" fmla="*/ 61404 w 424274"/>
                <a:gd name="connsiteY6" fmla="*/ 19937 h 152167"/>
                <a:gd name="connsiteX7" fmla="*/ 15227 w 424274"/>
                <a:gd name="connsiteY7" fmla="*/ 4623 h 152167"/>
                <a:gd name="connsiteX8" fmla="*/ -2096 w 424274"/>
                <a:gd name="connsiteY8" fmla="*/ 227 h 152167"/>
                <a:gd name="connsiteX9" fmla="*/ 14388 w 424274"/>
                <a:gd name="connsiteY9" fmla="*/ 7073 h 152167"/>
                <a:gd name="connsiteX10" fmla="*/ 59752 w 424274"/>
                <a:gd name="connsiteY10" fmla="*/ 24308 h 152167"/>
                <a:gd name="connsiteX11" fmla="*/ 204507 w 424274"/>
                <a:gd name="connsiteY11" fmla="*/ 92009 h 152167"/>
                <a:gd name="connsiteX12" fmla="*/ 286066 w 424274"/>
                <a:gd name="connsiteY12" fmla="*/ 127038 h 152167"/>
                <a:gd name="connsiteX13" fmla="*/ 357403 w 424274"/>
                <a:gd name="connsiteY13" fmla="*/ 138989 h 152167"/>
                <a:gd name="connsiteX14" fmla="*/ 404939 w 424274"/>
                <a:gd name="connsiteY14" fmla="*/ 147751 h 152167"/>
                <a:gd name="connsiteX15" fmla="*/ 422173 w 424274"/>
                <a:gd name="connsiteY15" fmla="*/ 152245 h 15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4274" h="152167">
                  <a:moveTo>
                    <a:pt x="422173" y="152245"/>
                  </a:moveTo>
                  <a:cubicBezTo>
                    <a:pt x="422249" y="152042"/>
                    <a:pt x="420839" y="151283"/>
                    <a:pt x="418070" y="150052"/>
                  </a:cubicBezTo>
                  <a:cubicBezTo>
                    <a:pt x="415327" y="148727"/>
                    <a:pt x="411124" y="147165"/>
                    <a:pt x="405675" y="145289"/>
                  </a:cubicBezTo>
                  <a:cubicBezTo>
                    <a:pt x="394728" y="141564"/>
                    <a:pt x="378408" y="137729"/>
                    <a:pt x="358127" y="134351"/>
                  </a:cubicBezTo>
                  <a:cubicBezTo>
                    <a:pt x="337883" y="130809"/>
                    <a:pt x="313549" y="128056"/>
                    <a:pt x="287629" y="121145"/>
                  </a:cubicBezTo>
                  <a:cubicBezTo>
                    <a:pt x="261708" y="114299"/>
                    <a:pt x="235063" y="101128"/>
                    <a:pt x="207657" y="86195"/>
                  </a:cubicBezTo>
                  <a:cubicBezTo>
                    <a:pt x="152920" y="55447"/>
                    <a:pt x="100075" y="33693"/>
                    <a:pt x="61404" y="19937"/>
                  </a:cubicBezTo>
                  <a:cubicBezTo>
                    <a:pt x="42061" y="13016"/>
                    <a:pt x="26225" y="7936"/>
                    <a:pt x="15227" y="4623"/>
                  </a:cubicBezTo>
                  <a:cubicBezTo>
                    <a:pt x="4215" y="1334"/>
                    <a:pt x="-1957" y="-189"/>
                    <a:pt x="-2096" y="227"/>
                  </a:cubicBezTo>
                  <a:cubicBezTo>
                    <a:pt x="-2236" y="673"/>
                    <a:pt x="3657" y="3020"/>
                    <a:pt x="14388" y="7073"/>
                  </a:cubicBezTo>
                  <a:cubicBezTo>
                    <a:pt x="26301" y="11593"/>
                    <a:pt x="41528" y="17372"/>
                    <a:pt x="59752" y="24308"/>
                  </a:cubicBezTo>
                  <a:cubicBezTo>
                    <a:pt x="97941" y="39166"/>
                    <a:pt x="149961" y="61381"/>
                    <a:pt x="204507" y="92009"/>
                  </a:cubicBezTo>
                  <a:cubicBezTo>
                    <a:pt x="231977" y="106986"/>
                    <a:pt x="259295" y="120331"/>
                    <a:pt x="286066" y="127038"/>
                  </a:cubicBezTo>
                  <a:cubicBezTo>
                    <a:pt x="312711" y="133781"/>
                    <a:pt x="337172" y="136027"/>
                    <a:pt x="357403" y="138989"/>
                  </a:cubicBezTo>
                  <a:cubicBezTo>
                    <a:pt x="377684" y="141742"/>
                    <a:pt x="393902" y="144828"/>
                    <a:pt x="404939" y="147751"/>
                  </a:cubicBezTo>
                  <a:cubicBezTo>
                    <a:pt x="415988" y="150632"/>
                    <a:pt x="421956" y="152781"/>
                    <a:pt x="422173" y="152245"/>
                  </a:cubicBezTo>
                </a:path>
              </a:pathLst>
            </a:custGeom>
            <a:solidFill>
              <a:srgbClr val="F68260"/>
            </a:solidFill>
            <a:ln w="1270" cap="flat">
              <a:noFill/>
              <a:prstDash val="solid"/>
              <a:miter/>
            </a:ln>
          </p:spPr>
          <p:txBody>
            <a:bodyPr rtlCol="0" anchor="ctr"/>
            <a:lstStyle/>
            <a:p>
              <a:endParaRPr lang="fr-FR" dirty="0"/>
            </a:p>
          </p:txBody>
        </p:sp>
        <p:sp>
          <p:nvSpPr>
            <p:cNvPr id="131" name="Freeform: Shape 130">
              <a:extLst>
                <a:ext uri="{FF2B5EF4-FFF2-40B4-BE49-F238E27FC236}">
                  <a16:creationId xmlns:a16="http://schemas.microsoft.com/office/drawing/2014/main" id="{20FDC72D-469C-3699-D8F7-F68D67AAFA97}"/>
                </a:ext>
              </a:extLst>
            </p:cNvPr>
            <p:cNvSpPr/>
            <p:nvPr/>
          </p:nvSpPr>
          <p:spPr>
            <a:xfrm flipV="1">
              <a:off x="6698892" y="11503977"/>
              <a:ext cx="66773" cy="73733"/>
            </a:xfrm>
            <a:custGeom>
              <a:avLst/>
              <a:gdLst>
                <a:gd name="connsiteX0" fmla="*/ 62981 w 66773"/>
                <a:gd name="connsiteY0" fmla="*/ 108 h 73733"/>
                <a:gd name="connsiteX1" fmla="*/ 59286 w 66773"/>
                <a:gd name="connsiteY1" fmla="*/ 15348 h 73733"/>
                <a:gd name="connsiteX2" fmla="*/ 42318 w 66773"/>
                <a:gd name="connsiteY2" fmla="*/ 47337 h 73733"/>
                <a:gd name="connsiteX3" fmla="*/ 12397 w 66773"/>
                <a:gd name="connsiteY3" fmla="*/ 67721 h 73733"/>
                <a:gd name="connsiteX4" fmla="*/ -2347 w 66773"/>
                <a:gd name="connsiteY4" fmla="*/ 73078 h 73733"/>
                <a:gd name="connsiteX5" fmla="*/ 13820 w 66773"/>
                <a:gd name="connsiteY5" fmla="*/ 72166 h 73733"/>
                <a:gd name="connsiteX6" fmla="*/ 47259 w 66773"/>
                <a:gd name="connsiteY6" fmla="*/ 51742 h 73733"/>
                <a:gd name="connsiteX7" fmla="*/ 63858 w 66773"/>
                <a:gd name="connsiteY7" fmla="*/ 16271 h 73733"/>
                <a:gd name="connsiteX8" fmla="*/ 62981 w 66773"/>
                <a:gd name="connsiteY8" fmla="*/ 108 h 73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773" h="73733">
                  <a:moveTo>
                    <a:pt x="62981" y="108"/>
                  </a:moveTo>
                  <a:cubicBezTo>
                    <a:pt x="61953" y="118"/>
                    <a:pt x="61711" y="6190"/>
                    <a:pt x="59286" y="15348"/>
                  </a:cubicBezTo>
                  <a:cubicBezTo>
                    <a:pt x="56923" y="24442"/>
                    <a:pt x="51818" y="36719"/>
                    <a:pt x="42318" y="47337"/>
                  </a:cubicBezTo>
                  <a:cubicBezTo>
                    <a:pt x="32819" y="57942"/>
                    <a:pt x="21186" y="64367"/>
                    <a:pt x="12397" y="67721"/>
                  </a:cubicBezTo>
                  <a:cubicBezTo>
                    <a:pt x="3558" y="71139"/>
                    <a:pt x="-2436" y="72052"/>
                    <a:pt x="-2347" y="73078"/>
                  </a:cubicBezTo>
                  <a:cubicBezTo>
                    <a:pt x="-2322" y="73853"/>
                    <a:pt x="3977" y="74642"/>
                    <a:pt x="13820" y="72166"/>
                  </a:cubicBezTo>
                  <a:cubicBezTo>
                    <a:pt x="23535" y="69790"/>
                    <a:pt x="36756" y="63464"/>
                    <a:pt x="47259" y="51742"/>
                  </a:cubicBezTo>
                  <a:cubicBezTo>
                    <a:pt x="57736" y="40034"/>
                    <a:pt x="62575" y="26203"/>
                    <a:pt x="63858" y="16271"/>
                  </a:cubicBezTo>
                  <a:cubicBezTo>
                    <a:pt x="65242" y="6225"/>
                    <a:pt x="63756" y="53"/>
                    <a:pt x="62981" y="108"/>
                  </a:cubicBezTo>
                </a:path>
              </a:pathLst>
            </a:custGeom>
            <a:solidFill>
              <a:srgbClr val="F68260"/>
            </a:solidFill>
            <a:ln w="1270" cap="flat">
              <a:noFill/>
              <a:prstDash val="solid"/>
              <a:miter/>
            </a:ln>
          </p:spPr>
          <p:txBody>
            <a:bodyPr rtlCol="0" anchor="ctr"/>
            <a:lstStyle/>
            <a:p>
              <a:endParaRPr lang="fr-FR" dirty="0"/>
            </a:p>
          </p:txBody>
        </p:sp>
        <p:sp>
          <p:nvSpPr>
            <p:cNvPr id="132" name="Freeform: Shape 131">
              <a:extLst>
                <a:ext uri="{FF2B5EF4-FFF2-40B4-BE49-F238E27FC236}">
                  <a16:creationId xmlns:a16="http://schemas.microsoft.com/office/drawing/2014/main" id="{C80C2742-B35B-367F-A3A4-BF152B447E74}"/>
                </a:ext>
              </a:extLst>
            </p:cNvPr>
            <p:cNvSpPr/>
            <p:nvPr/>
          </p:nvSpPr>
          <p:spPr>
            <a:xfrm flipV="1">
              <a:off x="6773690" y="11625647"/>
              <a:ext cx="98943" cy="95278"/>
            </a:xfrm>
            <a:custGeom>
              <a:avLst/>
              <a:gdLst>
                <a:gd name="connsiteX0" fmla="*/ 93265 w 98943"/>
                <a:gd name="connsiteY0" fmla="*/ 235 h 95278"/>
                <a:gd name="connsiteX1" fmla="*/ 91424 w 98943"/>
                <a:gd name="connsiteY1" fmla="*/ 21557 h 95278"/>
                <a:gd name="connsiteX2" fmla="*/ 63776 w 98943"/>
                <a:gd name="connsiteY2" fmla="*/ 63050 h 95278"/>
                <a:gd name="connsiteX3" fmla="*/ 17840 w 98943"/>
                <a:gd name="connsiteY3" fmla="*/ 86694 h 95278"/>
                <a:gd name="connsiteX4" fmla="*/ -2404 w 98943"/>
                <a:gd name="connsiteY4" fmla="*/ 95266 h 95278"/>
                <a:gd name="connsiteX5" fmla="*/ 19300 w 98943"/>
                <a:gd name="connsiteY5" fmla="*/ 91128 h 95278"/>
                <a:gd name="connsiteX6" fmla="*/ 67852 w 98943"/>
                <a:gd name="connsiteY6" fmla="*/ 68268 h 95278"/>
                <a:gd name="connsiteX7" fmla="*/ 96008 w 98943"/>
                <a:gd name="connsiteY7" fmla="*/ 22410 h 95278"/>
                <a:gd name="connsiteX8" fmla="*/ 93265 w 98943"/>
                <a:gd name="connsiteY8" fmla="*/ 235 h 95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43" h="95278">
                  <a:moveTo>
                    <a:pt x="93265" y="235"/>
                  </a:moveTo>
                  <a:cubicBezTo>
                    <a:pt x="92097" y="438"/>
                    <a:pt x="94383" y="8792"/>
                    <a:pt x="91424" y="21557"/>
                  </a:cubicBezTo>
                  <a:cubicBezTo>
                    <a:pt x="88642" y="34182"/>
                    <a:pt x="79486" y="50767"/>
                    <a:pt x="63776" y="63050"/>
                  </a:cubicBezTo>
                  <a:cubicBezTo>
                    <a:pt x="47913" y="75328"/>
                    <a:pt x="30349" y="81896"/>
                    <a:pt x="17840" y="86694"/>
                  </a:cubicBezTo>
                  <a:cubicBezTo>
                    <a:pt x="5216" y="91381"/>
                    <a:pt x="-2671" y="94353"/>
                    <a:pt x="-2404" y="95266"/>
                  </a:cubicBezTo>
                  <a:cubicBezTo>
                    <a:pt x="-2150" y="96104"/>
                    <a:pt x="6143" y="94735"/>
                    <a:pt x="19300" y="91128"/>
                  </a:cubicBezTo>
                  <a:cubicBezTo>
                    <a:pt x="32292" y="87407"/>
                    <a:pt x="50822" y="81410"/>
                    <a:pt x="67852" y="68268"/>
                  </a:cubicBezTo>
                  <a:cubicBezTo>
                    <a:pt x="84909" y="54944"/>
                    <a:pt x="94230" y="36389"/>
                    <a:pt x="96008" y="22410"/>
                  </a:cubicBezTo>
                  <a:cubicBezTo>
                    <a:pt x="97977" y="8236"/>
                    <a:pt x="93811" y="-83"/>
                    <a:pt x="93265" y="235"/>
                  </a:cubicBezTo>
                </a:path>
              </a:pathLst>
            </a:custGeom>
            <a:solidFill>
              <a:srgbClr val="F68260"/>
            </a:solidFill>
            <a:ln w="1270" cap="flat">
              <a:noFill/>
              <a:prstDash val="solid"/>
              <a:miter/>
            </a:ln>
          </p:spPr>
          <p:txBody>
            <a:bodyPr rtlCol="0" anchor="ctr"/>
            <a:lstStyle/>
            <a:p>
              <a:endParaRPr lang="fr-FR" dirty="0"/>
            </a:p>
          </p:txBody>
        </p:sp>
        <p:sp>
          <p:nvSpPr>
            <p:cNvPr id="133" name="Freeform: Shape 132">
              <a:extLst>
                <a:ext uri="{FF2B5EF4-FFF2-40B4-BE49-F238E27FC236}">
                  <a16:creationId xmlns:a16="http://schemas.microsoft.com/office/drawing/2014/main" id="{B2143748-E446-F032-46AF-9564C1E5F5EF}"/>
                </a:ext>
              </a:extLst>
            </p:cNvPr>
            <p:cNvSpPr/>
            <p:nvPr/>
          </p:nvSpPr>
          <p:spPr>
            <a:xfrm flipV="1">
              <a:off x="6121082" y="11581855"/>
              <a:ext cx="125812" cy="185809"/>
            </a:xfrm>
            <a:custGeom>
              <a:avLst/>
              <a:gdLst>
                <a:gd name="connsiteX0" fmla="*/ 123832 w 125812"/>
                <a:gd name="connsiteY0" fmla="*/ 26718 h 185809"/>
                <a:gd name="connsiteX1" fmla="*/ 112744 w 125812"/>
                <a:gd name="connsiteY1" fmla="*/ 20050 h 185809"/>
                <a:gd name="connsiteX2" fmla="*/ 80017 w 125812"/>
                <a:gd name="connsiteY2" fmla="*/ 7212 h 185809"/>
                <a:gd name="connsiteX3" fmla="*/ 56331 w 125812"/>
                <a:gd name="connsiteY3" fmla="*/ 758 h 185809"/>
                <a:gd name="connsiteX4" fmla="*/ 27667 w 125812"/>
                <a:gd name="connsiteY4" fmla="*/ 3729 h 185809"/>
                <a:gd name="connsiteX5" fmla="*/ 4515 w 125812"/>
                <a:gd name="connsiteY5" fmla="*/ 26033 h 185809"/>
                <a:gd name="connsiteX6" fmla="*/ -1543 w 125812"/>
                <a:gd name="connsiteY6" fmla="*/ 59802 h 185809"/>
                <a:gd name="connsiteX7" fmla="*/ 10509 w 125812"/>
                <a:gd name="connsiteY7" fmla="*/ 82152 h 185809"/>
                <a:gd name="connsiteX8" fmla="*/ 29966 w 125812"/>
                <a:gd name="connsiteY8" fmla="*/ 94956 h 185809"/>
                <a:gd name="connsiteX9" fmla="*/ 28289 w 125812"/>
                <a:gd name="connsiteY9" fmla="*/ 91245 h 185809"/>
                <a:gd name="connsiteX10" fmla="*/ 31566 w 125812"/>
                <a:gd name="connsiteY10" fmla="*/ 138959 h 185809"/>
                <a:gd name="connsiteX11" fmla="*/ 55633 w 125812"/>
                <a:gd name="connsiteY11" fmla="*/ 168031 h 185809"/>
                <a:gd name="connsiteX12" fmla="*/ 75711 w 125812"/>
                <a:gd name="connsiteY12" fmla="*/ 182164 h 185809"/>
                <a:gd name="connsiteX13" fmla="*/ 83661 w 125812"/>
                <a:gd name="connsiteY13" fmla="*/ 185990 h 185809"/>
                <a:gd name="connsiteX14" fmla="*/ 58287 w 125812"/>
                <a:gd name="connsiteY14" fmla="*/ 165059 h 185809"/>
                <a:gd name="connsiteX15" fmla="*/ 36430 w 125812"/>
                <a:gd name="connsiteY15" fmla="*/ 136573 h 185809"/>
                <a:gd name="connsiteX16" fmla="*/ 34398 w 125812"/>
                <a:gd name="connsiteY16" fmla="*/ 92962 h 185809"/>
                <a:gd name="connsiteX17" fmla="*/ 35147 w 125812"/>
                <a:gd name="connsiteY17" fmla="*/ 90511 h 185809"/>
                <a:gd name="connsiteX18" fmla="*/ 32722 w 125812"/>
                <a:gd name="connsiteY18" fmla="*/ 89241 h 185809"/>
                <a:gd name="connsiteX19" fmla="*/ 5010 w 125812"/>
                <a:gd name="connsiteY19" fmla="*/ 58875 h 185809"/>
                <a:gd name="connsiteX20" fmla="*/ 10382 w 125812"/>
                <a:gd name="connsiteY20" fmla="*/ 28787 h 185809"/>
                <a:gd name="connsiteX21" fmla="*/ 29699 w 125812"/>
                <a:gd name="connsiteY21" fmla="*/ 9469 h 185809"/>
                <a:gd name="connsiteX22" fmla="*/ 55607 w 125812"/>
                <a:gd name="connsiteY22" fmla="*/ 6205 h 185809"/>
                <a:gd name="connsiteX23" fmla="*/ 78683 w 125812"/>
                <a:gd name="connsiteY23" fmla="*/ 11691 h 185809"/>
                <a:gd name="connsiteX24" fmla="*/ 111728 w 125812"/>
                <a:gd name="connsiteY24" fmla="*/ 22412 h 185809"/>
                <a:gd name="connsiteX25" fmla="*/ 123832 w 125812"/>
                <a:gd name="connsiteY25" fmla="*/ 26718 h 185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5812" h="185809">
                  <a:moveTo>
                    <a:pt x="123832" y="26718"/>
                  </a:moveTo>
                  <a:cubicBezTo>
                    <a:pt x="124022" y="26351"/>
                    <a:pt x="120225" y="23682"/>
                    <a:pt x="112744" y="20050"/>
                  </a:cubicBezTo>
                  <a:cubicBezTo>
                    <a:pt x="105289" y="16395"/>
                    <a:pt x="94164" y="11781"/>
                    <a:pt x="80017" y="7212"/>
                  </a:cubicBezTo>
                  <a:cubicBezTo>
                    <a:pt x="72828" y="4999"/>
                    <a:pt x="65437" y="2459"/>
                    <a:pt x="56331" y="758"/>
                  </a:cubicBezTo>
                  <a:cubicBezTo>
                    <a:pt x="47238" y="-487"/>
                    <a:pt x="37395" y="440"/>
                    <a:pt x="27667" y="3729"/>
                  </a:cubicBezTo>
                  <a:cubicBezTo>
                    <a:pt x="17278" y="6790"/>
                    <a:pt x="9074" y="16047"/>
                    <a:pt x="4515" y="26033"/>
                  </a:cubicBezTo>
                  <a:cubicBezTo>
                    <a:pt x="-108" y="36075"/>
                    <a:pt x="-3143" y="47633"/>
                    <a:pt x="-1543" y="59802"/>
                  </a:cubicBezTo>
                  <a:cubicBezTo>
                    <a:pt x="-692" y="68474"/>
                    <a:pt x="4375" y="76908"/>
                    <a:pt x="10509" y="82152"/>
                  </a:cubicBezTo>
                  <a:cubicBezTo>
                    <a:pt x="16529" y="87688"/>
                    <a:pt x="23260" y="91716"/>
                    <a:pt x="29966" y="94956"/>
                  </a:cubicBezTo>
                  <a:lnTo>
                    <a:pt x="28289" y="91245"/>
                  </a:lnTo>
                  <a:cubicBezTo>
                    <a:pt x="23298" y="107919"/>
                    <a:pt x="24352" y="125902"/>
                    <a:pt x="31566" y="138959"/>
                  </a:cubicBezTo>
                  <a:cubicBezTo>
                    <a:pt x="38500" y="152041"/>
                    <a:pt x="47657" y="161170"/>
                    <a:pt x="55633" y="168031"/>
                  </a:cubicBezTo>
                  <a:cubicBezTo>
                    <a:pt x="63710" y="174828"/>
                    <a:pt x="70809" y="179257"/>
                    <a:pt x="75711" y="182164"/>
                  </a:cubicBezTo>
                  <a:cubicBezTo>
                    <a:pt x="80652" y="185022"/>
                    <a:pt x="83471" y="186307"/>
                    <a:pt x="83661" y="185990"/>
                  </a:cubicBezTo>
                  <a:cubicBezTo>
                    <a:pt x="84245" y="185160"/>
                    <a:pt x="73438" y="178890"/>
                    <a:pt x="58287" y="165059"/>
                  </a:cubicBezTo>
                  <a:cubicBezTo>
                    <a:pt x="50933" y="158074"/>
                    <a:pt x="42424" y="148752"/>
                    <a:pt x="36430" y="136573"/>
                  </a:cubicBezTo>
                  <a:cubicBezTo>
                    <a:pt x="30245" y="124404"/>
                    <a:pt x="29572" y="108733"/>
                    <a:pt x="34398" y="92962"/>
                  </a:cubicBezTo>
                  <a:lnTo>
                    <a:pt x="35147" y="90511"/>
                  </a:lnTo>
                  <a:lnTo>
                    <a:pt x="32722" y="89241"/>
                  </a:lnTo>
                  <a:cubicBezTo>
                    <a:pt x="20745" y="83040"/>
                    <a:pt x="6433" y="73872"/>
                    <a:pt x="5010" y="58875"/>
                  </a:cubicBezTo>
                  <a:cubicBezTo>
                    <a:pt x="3613" y="48586"/>
                    <a:pt x="6242" y="37920"/>
                    <a:pt x="10382" y="28787"/>
                  </a:cubicBezTo>
                  <a:cubicBezTo>
                    <a:pt x="14586" y="19629"/>
                    <a:pt x="21088" y="12188"/>
                    <a:pt x="29699" y="9469"/>
                  </a:cubicBezTo>
                  <a:cubicBezTo>
                    <a:pt x="38411" y="6348"/>
                    <a:pt x="47504" y="5292"/>
                    <a:pt x="55607" y="6205"/>
                  </a:cubicBezTo>
                  <a:cubicBezTo>
                    <a:pt x="63608" y="7451"/>
                    <a:pt x="71711" y="9827"/>
                    <a:pt x="78683" y="11691"/>
                  </a:cubicBezTo>
                  <a:cubicBezTo>
                    <a:pt x="92805" y="15615"/>
                    <a:pt x="104045" y="19515"/>
                    <a:pt x="111728" y="22412"/>
                  </a:cubicBezTo>
                  <a:cubicBezTo>
                    <a:pt x="119437" y="25280"/>
                    <a:pt x="123590" y="27160"/>
                    <a:pt x="123832" y="26718"/>
                  </a:cubicBezTo>
                </a:path>
              </a:pathLst>
            </a:custGeom>
            <a:solidFill>
              <a:srgbClr val="F68260"/>
            </a:solidFill>
            <a:ln w="1270" cap="flat">
              <a:noFill/>
              <a:prstDash val="solid"/>
              <a:miter/>
            </a:ln>
          </p:spPr>
          <p:txBody>
            <a:bodyPr rtlCol="0" anchor="ctr"/>
            <a:lstStyle/>
            <a:p>
              <a:endParaRPr lang="fr-FR" dirty="0"/>
            </a:p>
          </p:txBody>
        </p:sp>
        <p:sp>
          <p:nvSpPr>
            <p:cNvPr id="134" name="Freeform: Shape 133">
              <a:extLst>
                <a:ext uri="{FF2B5EF4-FFF2-40B4-BE49-F238E27FC236}">
                  <a16:creationId xmlns:a16="http://schemas.microsoft.com/office/drawing/2014/main" id="{874C7C8A-62A6-8FF6-BD1B-41B3E6C96E88}"/>
                </a:ext>
              </a:extLst>
            </p:cNvPr>
            <p:cNvSpPr/>
            <p:nvPr/>
          </p:nvSpPr>
          <p:spPr>
            <a:xfrm flipV="1">
              <a:off x="6727423" y="8347011"/>
              <a:ext cx="511404" cy="1329148"/>
            </a:xfrm>
            <a:custGeom>
              <a:avLst/>
              <a:gdLst>
                <a:gd name="connsiteX0" fmla="*/ 500890 w 511404"/>
                <a:gd name="connsiteY0" fmla="*/ 501841 h 1329148"/>
                <a:gd name="connsiteX1" fmla="*/ 427128 w 511404"/>
                <a:gd name="connsiteY1" fmla="*/ 1326999 h 1329148"/>
                <a:gd name="connsiteX2" fmla="*/ 200979 w 511404"/>
                <a:gd name="connsiteY2" fmla="*/ 1186143 h 1329148"/>
                <a:gd name="connsiteX3" fmla="*/ 56746 w 511404"/>
                <a:gd name="connsiteY3" fmla="*/ 897840 h 1329148"/>
                <a:gd name="connsiteX4" fmla="*/ 32273 w 511404"/>
                <a:gd name="connsiteY4" fmla="*/ 514389 h 1329148"/>
                <a:gd name="connsiteX5" fmla="*/ 88889 w 511404"/>
                <a:gd name="connsiteY5" fmla="*/ 376073 h 1329148"/>
                <a:gd name="connsiteX6" fmla="*/ 68950 w 511404"/>
                <a:gd name="connsiteY6" fmla="*/ 125096 h 1329148"/>
                <a:gd name="connsiteX7" fmla="*/ 300560 w 511404"/>
                <a:gd name="connsiteY7" fmla="*/ 4852 h 1329148"/>
                <a:gd name="connsiteX8" fmla="*/ 488685 w 511404"/>
                <a:gd name="connsiteY8" fmla="*/ 211964 h 1329148"/>
                <a:gd name="connsiteX9" fmla="*/ 500890 w 511404"/>
                <a:gd name="connsiteY9" fmla="*/ 501841 h 1329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1404" h="1329148">
                  <a:moveTo>
                    <a:pt x="500890" y="501841"/>
                  </a:moveTo>
                  <a:cubicBezTo>
                    <a:pt x="473306" y="776949"/>
                    <a:pt x="415050" y="1050774"/>
                    <a:pt x="427128" y="1326999"/>
                  </a:cubicBezTo>
                  <a:lnTo>
                    <a:pt x="200979" y="1186143"/>
                  </a:lnTo>
                  <a:cubicBezTo>
                    <a:pt x="212206" y="1076732"/>
                    <a:pt x="113807" y="991871"/>
                    <a:pt x="56746" y="897840"/>
                  </a:cubicBezTo>
                  <a:cubicBezTo>
                    <a:pt x="-12305" y="783985"/>
                    <a:pt x="-21753" y="636106"/>
                    <a:pt x="32273" y="514389"/>
                  </a:cubicBezTo>
                  <a:cubicBezTo>
                    <a:pt x="52567" y="468669"/>
                    <a:pt x="81485" y="425540"/>
                    <a:pt x="88889" y="376073"/>
                  </a:cubicBezTo>
                  <a:cubicBezTo>
                    <a:pt x="101386" y="292456"/>
                    <a:pt x="49951" y="207481"/>
                    <a:pt x="68950" y="125096"/>
                  </a:cubicBezTo>
                  <a:cubicBezTo>
                    <a:pt x="90819" y="30252"/>
                    <a:pt x="206974" y="-21932"/>
                    <a:pt x="300560" y="4852"/>
                  </a:cubicBezTo>
                  <a:cubicBezTo>
                    <a:pt x="394146" y="31611"/>
                    <a:pt x="461101" y="118619"/>
                    <a:pt x="488685" y="211964"/>
                  </a:cubicBezTo>
                  <a:cubicBezTo>
                    <a:pt x="516269" y="305322"/>
                    <a:pt x="510605" y="404991"/>
                    <a:pt x="500890" y="501841"/>
                  </a:cubicBezTo>
                </a:path>
              </a:pathLst>
            </a:custGeom>
            <a:solidFill>
              <a:srgbClr val="17282F"/>
            </a:solidFill>
            <a:ln w="1270" cap="flat">
              <a:noFill/>
              <a:prstDash val="solid"/>
              <a:miter/>
            </a:ln>
          </p:spPr>
          <p:txBody>
            <a:bodyPr rtlCol="0" anchor="ctr"/>
            <a:lstStyle/>
            <a:p>
              <a:endParaRPr lang="fr-FR" dirty="0"/>
            </a:p>
          </p:txBody>
        </p:sp>
        <p:sp>
          <p:nvSpPr>
            <p:cNvPr id="135" name="Freeform: Shape 134">
              <a:extLst>
                <a:ext uri="{FF2B5EF4-FFF2-40B4-BE49-F238E27FC236}">
                  <a16:creationId xmlns:a16="http://schemas.microsoft.com/office/drawing/2014/main" id="{75E117B1-3BD0-8F7B-4AE7-164B58AEF892}"/>
                </a:ext>
              </a:extLst>
            </p:cNvPr>
            <p:cNvSpPr/>
            <p:nvPr/>
          </p:nvSpPr>
          <p:spPr>
            <a:xfrm flipV="1">
              <a:off x="6937777" y="8127252"/>
              <a:ext cx="1108001" cy="849240"/>
            </a:xfrm>
            <a:custGeom>
              <a:avLst/>
              <a:gdLst>
                <a:gd name="connsiteX0" fmla="*/ 2471 w 1108001"/>
                <a:gd name="connsiteY0" fmla="*/ 532879 h 849240"/>
                <a:gd name="connsiteX1" fmla="*/ 256687 w 1108001"/>
                <a:gd name="connsiteY1" fmla="*/ 826960 h 849240"/>
                <a:gd name="connsiteX2" fmla="*/ 637649 w 1108001"/>
                <a:gd name="connsiteY2" fmla="*/ 749502 h 849240"/>
                <a:gd name="connsiteX3" fmla="*/ 760508 w 1108001"/>
                <a:gd name="connsiteY3" fmla="*/ 638377 h 849240"/>
                <a:gd name="connsiteX4" fmla="*/ 880904 w 1108001"/>
                <a:gd name="connsiteY4" fmla="*/ 598233 h 849240"/>
                <a:gd name="connsiteX5" fmla="*/ 1058946 w 1108001"/>
                <a:gd name="connsiteY5" fmla="*/ 361352 h 849240"/>
                <a:gd name="connsiteX6" fmla="*/ 1105110 w 1108001"/>
                <a:gd name="connsiteY6" fmla="*/ 89636 h 849240"/>
                <a:gd name="connsiteX7" fmla="*/ 964737 w 1108001"/>
                <a:gd name="connsiteY7" fmla="*/ 1320 h 849240"/>
                <a:gd name="connsiteX8" fmla="*/ 823488 w 1108001"/>
                <a:gd name="connsiteY8" fmla="*/ 126136 h 849240"/>
                <a:gd name="connsiteX9" fmla="*/ 699409 w 1108001"/>
                <a:gd name="connsiteY9" fmla="*/ 271411 h 849240"/>
                <a:gd name="connsiteX10" fmla="*/ 389199 w 1108001"/>
                <a:gd name="connsiteY10" fmla="*/ 270941 h 849240"/>
                <a:gd name="connsiteX11" fmla="*/ 81224 w 1108001"/>
                <a:gd name="connsiteY11" fmla="*/ 283844 h 849240"/>
                <a:gd name="connsiteX12" fmla="*/ 2471 w 1108001"/>
                <a:gd name="connsiteY12" fmla="*/ 532879 h 84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8001" h="849240">
                  <a:moveTo>
                    <a:pt x="2471" y="532879"/>
                  </a:moveTo>
                  <a:cubicBezTo>
                    <a:pt x="27261" y="666432"/>
                    <a:pt x="128137" y="783119"/>
                    <a:pt x="256687" y="826960"/>
                  </a:cubicBezTo>
                  <a:cubicBezTo>
                    <a:pt x="385262" y="870800"/>
                    <a:pt x="536417" y="840066"/>
                    <a:pt x="637649" y="749502"/>
                  </a:cubicBezTo>
                  <a:cubicBezTo>
                    <a:pt x="678924" y="712583"/>
                    <a:pt x="712731" y="666368"/>
                    <a:pt x="760508" y="638377"/>
                  </a:cubicBezTo>
                  <a:cubicBezTo>
                    <a:pt x="814458" y="606754"/>
                    <a:pt x="821392" y="617461"/>
                    <a:pt x="880904" y="598233"/>
                  </a:cubicBezTo>
                  <a:cubicBezTo>
                    <a:pt x="940404" y="579005"/>
                    <a:pt x="1056838" y="423862"/>
                    <a:pt x="1058946" y="361352"/>
                  </a:cubicBezTo>
                  <a:lnTo>
                    <a:pt x="1105110" y="89636"/>
                  </a:lnTo>
                  <a:cubicBezTo>
                    <a:pt x="1106749" y="25412"/>
                    <a:pt x="1026662" y="-15774"/>
                    <a:pt x="964737" y="1320"/>
                  </a:cubicBezTo>
                  <a:cubicBezTo>
                    <a:pt x="902787" y="18414"/>
                    <a:pt x="859022" y="72605"/>
                    <a:pt x="823488" y="126136"/>
                  </a:cubicBezTo>
                  <a:cubicBezTo>
                    <a:pt x="787966" y="179666"/>
                    <a:pt x="754158" y="237794"/>
                    <a:pt x="699409" y="271411"/>
                  </a:cubicBezTo>
                  <a:cubicBezTo>
                    <a:pt x="608617" y="327151"/>
                    <a:pt x="492043" y="298767"/>
                    <a:pt x="389199" y="270941"/>
                  </a:cubicBezTo>
                  <a:cubicBezTo>
                    <a:pt x="286354" y="243128"/>
                    <a:pt x="166796" y="220382"/>
                    <a:pt x="81224" y="283844"/>
                  </a:cubicBezTo>
                  <a:cubicBezTo>
                    <a:pt x="7487" y="338518"/>
                    <a:pt x="-14293" y="442620"/>
                    <a:pt x="2471" y="532879"/>
                  </a:cubicBezTo>
                </a:path>
              </a:pathLst>
            </a:custGeom>
            <a:solidFill>
              <a:srgbClr val="17282F"/>
            </a:solidFill>
            <a:ln w="1270" cap="flat">
              <a:noFill/>
              <a:prstDash val="solid"/>
              <a:miter/>
            </a:ln>
          </p:spPr>
          <p:txBody>
            <a:bodyPr rtlCol="0" anchor="ctr"/>
            <a:lstStyle/>
            <a:p>
              <a:endParaRPr lang="fr-FR" dirty="0"/>
            </a:p>
          </p:txBody>
        </p:sp>
        <p:sp>
          <p:nvSpPr>
            <p:cNvPr id="136" name="Freeform: Shape 135">
              <a:extLst>
                <a:ext uri="{FF2B5EF4-FFF2-40B4-BE49-F238E27FC236}">
                  <a16:creationId xmlns:a16="http://schemas.microsoft.com/office/drawing/2014/main" id="{C575C1FE-AE37-E0C5-2C3A-FEBAE505D8D4}"/>
                </a:ext>
              </a:extLst>
            </p:cNvPr>
            <p:cNvSpPr/>
            <p:nvPr/>
          </p:nvSpPr>
          <p:spPr>
            <a:xfrm flipV="1">
              <a:off x="6910217" y="8438596"/>
              <a:ext cx="971414" cy="1958528"/>
            </a:xfrm>
            <a:custGeom>
              <a:avLst/>
              <a:gdLst>
                <a:gd name="connsiteX0" fmla="*/ -2772 w 971414"/>
                <a:gd name="connsiteY0" fmla="*/ 1560201 h 1958528"/>
                <a:gd name="connsiteX1" fmla="*/ 281175 w 971414"/>
                <a:gd name="connsiteY1" fmla="*/ 1956530 h 1958528"/>
                <a:gd name="connsiteX2" fmla="*/ 843772 w 971414"/>
                <a:gd name="connsiteY2" fmla="*/ 1849825 h 1958528"/>
                <a:gd name="connsiteX3" fmla="*/ 943594 w 971414"/>
                <a:gd name="connsiteY3" fmla="*/ 1749533 h 1958528"/>
                <a:gd name="connsiteX4" fmla="*/ 964740 w 971414"/>
                <a:gd name="connsiteY4" fmla="*/ 409658 h 1958528"/>
                <a:gd name="connsiteX5" fmla="*/ 968613 w 971414"/>
                <a:gd name="connsiteY5" fmla="*/ 409061 h 1958528"/>
                <a:gd name="connsiteX6" fmla="*/ 399768 w 971414"/>
                <a:gd name="connsiteY6" fmla="*/ 9747 h 1958528"/>
                <a:gd name="connsiteX7" fmla="*/ 360918 w 971414"/>
                <a:gd name="connsiteY7" fmla="*/ 293046 h 1958528"/>
                <a:gd name="connsiteX8" fmla="*/ 357197 w 971414"/>
                <a:gd name="connsiteY8" fmla="*/ 292348 h 1958528"/>
                <a:gd name="connsiteX9" fmla="*/ 355063 w 971414"/>
                <a:gd name="connsiteY9" fmla="*/ 320313 h 1958528"/>
                <a:gd name="connsiteX10" fmla="*/ 341424 w 971414"/>
                <a:gd name="connsiteY10" fmla="*/ 503625 h 1958528"/>
                <a:gd name="connsiteX11" fmla="*/ 331010 w 971414"/>
                <a:gd name="connsiteY11" fmla="*/ 654666 h 1958528"/>
                <a:gd name="connsiteX12" fmla="*/ 36167 w 971414"/>
                <a:gd name="connsiteY12" fmla="*/ 972801 h 1958528"/>
                <a:gd name="connsiteX13" fmla="*/ -2772 w 971414"/>
                <a:gd name="connsiteY13" fmla="*/ 1560201 h 195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1414" h="1958528">
                  <a:moveTo>
                    <a:pt x="-2772" y="1560201"/>
                  </a:moveTo>
                  <a:cubicBezTo>
                    <a:pt x="-2276" y="1738992"/>
                    <a:pt x="102575" y="1964620"/>
                    <a:pt x="281175" y="1956530"/>
                  </a:cubicBezTo>
                  <a:lnTo>
                    <a:pt x="843772" y="1849825"/>
                  </a:lnTo>
                  <a:cubicBezTo>
                    <a:pt x="898039" y="1847374"/>
                    <a:pt x="941397" y="1803813"/>
                    <a:pt x="943594" y="1749533"/>
                  </a:cubicBezTo>
                  <a:lnTo>
                    <a:pt x="964740" y="409658"/>
                  </a:lnTo>
                  <a:cubicBezTo>
                    <a:pt x="966061" y="409442"/>
                    <a:pt x="967280" y="409264"/>
                    <a:pt x="968613" y="409061"/>
                  </a:cubicBezTo>
                  <a:cubicBezTo>
                    <a:pt x="968613" y="409061"/>
                    <a:pt x="773148" y="-82518"/>
                    <a:pt x="399768" y="9747"/>
                  </a:cubicBezTo>
                  <a:cubicBezTo>
                    <a:pt x="325727" y="28035"/>
                    <a:pt x="380400" y="212262"/>
                    <a:pt x="360918" y="293046"/>
                  </a:cubicBezTo>
                  <a:lnTo>
                    <a:pt x="357197" y="292348"/>
                  </a:lnTo>
                  <a:cubicBezTo>
                    <a:pt x="356435" y="302038"/>
                    <a:pt x="355749" y="311055"/>
                    <a:pt x="355063" y="320313"/>
                  </a:cubicBezTo>
                  <a:cubicBezTo>
                    <a:pt x="337106" y="413836"/>
                    <a:pt x="341424" y="503625"/>
                    <a:pt x="341424" y="503625"/>
                  </a:cubicBezTo>
                  <a:cubicBezTo>
                    <a:pt x="333664" y="611435"/>
                    <a:pt x="331010" y="655682"/>
                    <a:pt x="331010" y="654666"/>
                  </a:cubicBezTo>
                  <a:cubicBezTo>
                    <a:pt x="331010" y="654666"/>
                    <a:pt x="101191" y="678745"/>
                    <a:pt x="36167" y="972801"/>
                  </a:cubicBezTo>
                  <a:cubicBezTo>
                    <a:pt x="3820" y="1119029"/>
                    <a:pt x="-3330" y="1361573"/>
                    <a:pt x="-2772" y="1560201"/>
                  </a:cubicBezTo>
                </a:path>
              </a:pathLst>
            </a:custGeom>
            <a:solidFill>
              <a:srgbClr val="F8A58D"/>
            </a:solidFill>
            <a:ln w="1270" cap="flat">
              <a:noFill/>
              <a:prstDash val="solid"/>
              <a:miter/>
            </a:ln>
          </p:spPr>
          <p:txBody>
            <a:bodyPr rtlCol="0" anchor="ctr"/>
            <a:lstStyle/>
            <a:p>
              <a:endParaRPr lang="fr-FR" dirty="0"/>
            </a:p>
          </p:txBody>
        </p:sp>
        <p:sp>
          <p:nvSpPr>
            <p:cNvPr id="137" name="Freeform: Shape 136">
              <a:extLst>
                <a:ext uri="{FF2B5EF4-FFF2-40B4-BE49-F238E27FC236}">
                  <a16:creationId xmlns:a16="http://schemas.microsoft.com/office/drawing/2014/main" id="{8A94FFFE-30D6-CE87-3CCF-3C759C4919C3}"/>
                </a:ext>
              </a:extLst>
            </p:cNvPr>
            <p:cNvSpPr/>
            <p:nvPr/>
          </p:nvSpPr>
          <p:spPr>
            <a:xfrm flipV="1">
              <a:off x="7008953" y="9032265"/>
              <a:ext cx="76234" cy="72924"/>
            </a:xfrm>
            <a:custGeom>
              <a:avLst/>
              <a:gdLst>
                <a:gd name="connsiteX0" fmla="*/ -2552 w 76234"/>
                <a:gd name="connsiteY0" fmla="*/ 34110 h 72924"/>
                <a:gd name="connsiteX1" fmla="*/ 36488 w 76234"/>
                <a:gd name="connsiteY1" fmla="*/ -2098 h 72924"/>
                <a:gd name="connsiteX2" fmla="*/ 73660 w 76234"/>
                <a:gd name="connsiteY2" fmla="*/ 34593 h 72924"/>
                <a:gd name="connsiteX3" fmla="*/ 34672 w 76234"/>
                <a:gd name="connsiteY3" fmla="*/ 70826 h 72924"/>
                <a:gd name="connsiteX4" fmla="*/ -2552 w 76234"/>
                <a:gd name="connsiteY4" fmla="*/ 34110 h 72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4" h="72924">
                  <a:moveTo>
                    <a:pt x="-2552" y="34110"/>
                  </a:moveTo>
                  <a:cubicBezTo>
                    <a:pt x="-2057" y="13955"/>
                    <a:pt x="15418" y="-2237"/>
                    <a:pt x="36488" y="-2098"/>
                  </a:cubicBezTo>
                  <a:cubicBezTo>
                    <a:pt x="57493" y="-1958"/>
                    <a:pt x="74156" y="14438"/>
                    <a:pt x="73660" y="34593"/>
                  </a:cubicBezTo>
                  <a:cubicBezTo>
                    <a:pt x="73153" y="54748"/>
                    <a:pt x="55677" y="70953"/>
                    <a:pt x="34672" y="70826"/>
                  </a:cubicBezTo>
                  <a:cubicBezTo>
                    <a:pt x="13615" y="70686"/>
                    <a:pt x="-3060" y="54252"/>
                    <a:pt x="-2552" y="34110"/>
                  </a:cubicBezTo>
                </a:path>
              </a:pathLst>
            </a:custGeom>
            <a:solidFill>
              <a:srgbClr val="17282F"/>
            </a:solidFill>
            <a:ln w="1270" cap="flat">
              <a:noFill/>
              <a:prstDash val="solid"/>
              <a:miter/>
            </a:ln>
          </p:spPr>
          <p:txBody>
            <a:bodyPr rtlCol="0" anchor="ctr"/>
            <a:lstStyle/>
            <a:p>
              <a:endParaRPr lang="fr-FR" dirty="0"/>
            </a:p>
          </p:txBody>
        </p:sp>
        <p:sp>
          <p:nvSpPr>
            <p:cNvPr id="138" name="Freeform: Shape 137">
              <a:extLst>
                <a:ext uri="{FF2B5EF4-FFF2-40B4-BE49-F238E27FC236}">
                  <a16:creationId xmlns:a16="http://schemas.microsoft.com/office/drawing/2014/main" id="{A4C11CBF-30D6-A74F-42F4-DB7430A22A3C}"/>
                </a:ext>
              </a:extLst>
            </p:cNvPr>
            <p:cNvSpPr/>
            <p:nvPr/>
          </p:nvSpPr>
          <p:spPr>
            <a:xfrm flipV="1">
              <a:off x="6969617" y="8913215"/>
              <a:ext cx="151087" cy="45318"/>
            </a:xfrm>
            <a:custGeom>
              <a:avLst/>
              <a:gdLst>
                <a:gd name="connsiteX0" fmla="*/ -1849 w 151087"/>
                <a:gd name="connsiteY0" fmla="*/ -1591 h 45318"/>
                <a:gd name="connsiteX1" fmla="*/ 71722 w 151087"/>
                <a:gd name="connsiteY1" fmla="*/ 19161 h 45318"/>
                <a:gd name="connsiteX2" fmla="*/ 148100 w 151087"/>
                <a:gd name="connsiteY2" fmla="*/ 8124 h 45318"/>
                <a:gd name="connsiteX3" fmla="*/ 131133 w 151087"/>
                <a:gd name="connsiteY3" fmla="*/ 27898 h 45318"/>
                <a:gd name="connsiteX4" fmla="*/ 69614 w 151087"/>
                <a:gd name="connsiteY4" fmla="*/ 42884 h 45318"/>
                <a:gd name="connsiteX5" fmla="*/ 11448 w 151087"/>
                <a:gd name="connsiteY5" fmla="*/ 20151 h 45318"/>
                <a:gd name="connsiteX6" fmla="*/ -1849 w 151087"/>
                <a:gd name="connsiteY6" fmla="*/ -1591 h 45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087" h="45318">
                  <a:moveTo>
                    <a:pt x="-1849" y="-1591"/>
                  </a:moveTo>
                  <a:cubicBezTo>
                    <a:pt x="3180" y="-6277"/>
                    <a:pt x="30752" y="16811"/>
                    <a:pt x="71722" y="19161"/>
                  </a:cubicBezTo>
                  <a:cubicBezTo>
                    <a:pt x="112616" y="22107"/>
                    <a:pt x="143960" y="2841"/>
                    <a:pt x="148100" y="8124"/>
                  </a:cubicBezTo>
                  <a:cubicBezTo>
                    <a:pt x="150157" y="10474"/>
                    <a:pt x="144798" y="19148"/>
                    <a:pt x="131133" y="27898"/>
                  </a:cubicBezTo>
                  <a:cubicBezTo>
                    <a:pt x="117684" y="36611"/>
                    <a:pt x="95141" y="44523"/>
                    <a:pt x="69614" y="42884"/>
                  </a:cubicBezTo>
                  <a:cubicBezTo>
                    <a:pt x="44112" y="41195"/>
                    <a:pt x="23208" y="30502"/>
                    <a:pt x="11448" y="20151"/>
                  </a:cubicBezTo>
                  <a:cubicBezTo>
                    <a:pt x="-566" y="9724"/>
                    <a:pt x="-4300" y="491"/>
                    <a:pt x="-1849" y="-1591"/>
                  </a:cubicBezTo>
                </a:path>
              </a:pathLst>
            </a:custGeom>
            <a:solidFill>
              <a:srgbClr val="17282F"/>
            </a:solidFill>
            <a:ln w="1270" cap="flat">
              <a:noFill/>
              <a:prstDash val="solid"/>
              <a:miter/>
            </a:ln>
          </p:spPr>
          <p:txBody>
            <a:bodyPr rtlCol="0" anchor="ctr"/>
            <a:lstStyle/>
            <a:p>
              <a:endParaRPr lang="fr-FR" dirty="0"/>
            </a:p>
          </p:txBody>
        </p:sp>
        <p:sp>
          <p:nvSpPr>
            <p:cNvPr id="139" name="Freeform: Shape 138">
              <a:extLst>
                <a:ext uri="{FF2B5EF4-FFF2-40B4-BE49-F238E27FC236}">
                  <a16:creationId xmlns:a16="http://schemas.microsoft.com/office/drawing/2014/main" id="{A807F8FD-DA9F-89E4-F4E8-271DC6BD2396}"/>
                </a:ext>
              </a:extLst>
            </p:cNvPr>
            <p:cNvSpPr/>
            <p:nvPr/>
          </p:nvSpPr>
          <p:spPr>
            <a:xfrm flipV="1">
              <a:off x="7379183" y="9011589"/>
              <a:ext cx="76234" cy="72924"/>
            </a:xfrm>
            <a:custGeom>
              <a:avLst/>
              <a:gdLst>
                <a:gd name="connsiteX0" fmla="*/ -2805 w 76234"/>
                <a:gd name="connsiteY0" fmla="*/ 34092 h 72924"/>
                <a:gd name="connsiteX1" fmla="*/ 36222 w 76234"/>
                <a:gd name="connsiteY1" fmla="*/ -2116 h 72924"/>
                <a:gd name="connsiteX2" fmla="*/ 73408 w 76234"/>
                <a:gd name="connsiteY2" fmla="*/ 34574 h 72924"/>
                <a:gd name="connsiteX3" fmla="*/ 34406 w 76234"/>
                <a:gd name="connsiteY3" fmla="*/ 70807 h 72924"/>
                <a:gd name="connsiteX4" fmla="*/ -2805 w 76234"/>
                <a:gd name="connsiteY4" fmla="*/ 34092 h 72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4" h="72924">
                  <a:moveTo>
                    <a:pt x="-2805" y="34092"/>
                  </a:moveTo>
                  <a:cubicBezTo>
                    <a:pt x="-2310" y="13937"/>
                    <a:pt x="15178" y="-2256"/>
                    <a:pt x="36222" y="-2116"/>
                  </a:cubicBezTo>
                  <a:cubicBezTo>
                    <a:pt x="57228" y="-1964"/>
                    <a:pt x="73903" y="14432"/>
                    <a:pt x="73408" y="34574"/>
                  </a:cubicBezTo>
                  <a:cubicBezTo>
                    <a:pt x="72912" y="54729"/>
                    <a:pt x="55424" y="70934"/>
                    <a:pt x="34406" y="70807"/>
                  </a:cubicBezTo>
                  <a:cubicBezTo>
                    <a:pt x="13362" y="70680"/>
                    <a:pt x="-3300" y="54234"/>
                    <a:pt x="-2805" y="34092"/>
                  </a:cubicBezTo>
                </a:path>
              </a:pathLst>
            </a:custGeom>
            <a:solidFill>
              <a:srgbClr val="17282F"/>
            </a:solidFill>
            <a:ln w="1270" cap="flat">
              <a:noFill/>
              <a:prstDash val="solid"/>
              <a:miter/>
            </a:ln>
          </p:spPr>
          <p:txBody>
            <a:bodyPr rtlCol="0" anchor="ctr"/>
            <a:lstStyle/>
            <a:p>
              <a:endParaRPr lang="fr-FR" dirty="0"/>
            </a:p>
          </p:txBody>
        </p:sp>
        <p:sp>
          <p:nvSpPr>
            <p:cNvPr id="140" name="Freeform: Shape 139">
              <a:extLst>
                <a:ext uri="{FF2B5EF4-FFF2-40B4-BE49-F238E27FC236}">
                  <a16:creationId xmlns:a16="http://schemas.microsoft.com/office/drawing/2014/main" id="{F64389A9-4464-F133-4F6B-3B91ACCCD689}"/>
                </a:ext>
              </a:extLst>
            </p:cNvPr>
            <p:cNvSpPr/>
            <p:nvPr/>
          </p:nvSpPr>
          <p:spPr>
            <a:xfrm flipV="1">
              <a:off x="7372825" y="8896615"/>
              <a:ext cx="151090" cy="45318"/>
            </a:xfrm>
            <a:custGeom>
              <a:avLst/>
              <a:gdLst>
                <a:gd name="connsiteX0" fmla="*/ -2132 w 151090"/>
                <a:gd name="connsiteY0" fmla="*/ -1606 h 45318"/>
                <a:gd name="connsiteX1" fmla="*/ 71452 w 151090"/>
                <a:gd name="connsiteY1" fmla="*/ 19146 h 45318"/>
                <a:gd name="connsiteX2" fmla="*/ 147829 w 151090"/>
                <a:gd name="connsiteY2" fmla="*/ 8110 h 45318"/>
                <a:gd name="connsiteX3" fmla="*/ 130862 w 151090"/>
                <a:gd name="connsiteY3" fmla="*/ 27884 h 45318"/>
                <a:gd name="connsiteX4" fmla="*/ 69343 w 151090"/>
                <a:gd name="connsiteY4" fmla="*/ 42870 h 45318"/>
                <a:gd name="connsiteX5" fmla="*/ 11165 w 151090"/>
                <a:gd name="connsiteY5" fmla="*/ 20137 h 45318"/>
                <a:gd name="connsiteX6" fmla="*/ -2132 w 151090"/>
                <a:gd name="connsiteY6" fmla="*/ -1606 h 45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090" h="45318">
                  <a:moveTo>
                    <a:pt x="-2132" y="-1606"/>
                  </a:moveTo>
                  <a:cubicBezTo>
                    <a:pt x="2910" y="-6292"/>
                    <a:pt x="30507" y="16784"/>
                    <a:pt x="71452" y="19146"/>
                  </a:cubicBezTo>
                  <a:cubicBezTo>
                    <a:pt x="112346" y="22092"/>
                    <a:pt x="143689" y="2827"/>
                    <a:pt x="147829" y="8110"/>
                  </a:cubicBezTo>
                  <a:cubicBezTo>
                    <a:pt x="149874" y="10459"/>
                    <a:pt x="144578" y="19133"/>
                    <a:pt x="130862" y="27884"/>
                  </a:cubicBezTo>
                  <a:cubicBezTo>
                    <a:pt x="117413" y="36608"/>
                    <a:pt x="94870" y="44508"/>
                    <a:pt x="69343" y="42870"/>
                  </a:cubicBezTo>
                  <a:cubicBezTo>
                    <a:pt x="43842" y="41181"/>
                    <a:pt x="22937" y="30500"/>
                    <a:pt x="11165" y="20137"/>
                  </a:cubicBezTo>
                  <a:cubicBezTo>
                    <a:pt x="-811" y="9710"/>
                    <a:pt x="-4571" y="477"/>
                    <a:pt x="-2132" y="-1606"/>
                  </a:cubicBezTo>
                </a:path>
              </a:pathLst>
            </a:custGeom>
            <a:solidFill>
              <a:srgbClr val="17282F"/>
            </a:solidFill>
            <a:ln w="1270" cap="flat">
              <a:noFill/>
              <a:prstDash val="solid"/>
              <a:miter/>
            </a:ln>
          </p:spPr>
          <p:txBody>
            <a:bodyPr rtlCol="0" anchor="ctr"/>
            <a:lstStyle/>
            <a:p>
              <a:endParaRPr lang="fr-FR" dirty="0"/>
            </a:p>
          </p:txBody>
        </p:sp>
        <p:sp>
          <p:nvSpPr>
            <p:cNvPr id="141" name="Freeform: Shape 140">
              <a:extLst>
                <a:ext uri="{FF2B5EF4-FFF2-40B4-BE49-F238E27FC236}">
                  <a16:creationId xmlns:a16="http://schemas.microsoft.com/office/drawing/2014/main" id="{9615AA14-D7EB-A799-0F0C-44F3BD97B4EE}"/>
                </a:ext>
              </a:extLst>
            </p:cNvPr>
            <p:cNvSpPr/>
            <p:nvPr/>
          </p:nvSpPr>
          <p:spPr>
            <a:xfrm flipV="1">
              <a:off x="7136879" y="8911600"/>
              <a:ext cx="106259" cy="346497"/>
            </a:xfrm>
            <a:custGeom>
              <a:avLst/>
              <a:gdLst>
                <a:gd name="connsiteX0" fmla="*/ 103599 w 106259"/>
                <a:gd name="connsiteY0" fmla="*/ 1891 h 346497"/>
                <a:gd name="connsiteX1" fmla="*/ 36327 w 106259"/>
                <a:gd name="connsiteY1" fmla="*/ 9892 h 346497"/>
                <a:gd name="connsiteX2" fmla="*/ 13581 w 106259"/>
                <a:gd name="connsiteY2" fmla="*/ 18858 h 346497"/>
                <a:gd name="connsiteX3" fmla="*/ 18699 w 106259"/>
                <a:gd name="connsiteY3" fmla="*/ 50291 h 346497"/>
                <a:gd name="connsiteX4" fmla="*/ 44849 w 106259"/>
                <a:gd name="connsiteY4" fmla="*/ 131825 h 346497"/>
                <a:gd name="connsiteX5" fmla="*/ 101783 w 106259"/>
                <a:gd name="connsiteY5" fmla="*/ 344397 h 346497"/>
                <a:gd name="connsiteX6" fmla="*/ 27869 w 106259"/>
                <a:gd name="connsiteY6" fmla="*/ 136905 h 346497"/>
                <a:gd name="connsiteX7" fmla="*/ 3053 w 106259"/>
                <a:gd name="connsiteY7" fmla="*/ 54977 h 346497"/>
                <a:gd name="connsiteX8" fmla="*/ 94 w 106259"/>
                <a:gd name="connsiteY8" fmla="*/ 13588 h 346497"/>
                <a:gd name="connsiteX9" fmla="*/ 18217 w 106259"/>
                <a:gd name="connsiteY9" fmla="*/ -675 h 346497"/>
                <a:gd name="connsiteX10" fmla="*/ 36136 w 106259"/>
                <a:gd name="connsiteY10" fmla="*/ -2072 h 346497"/>
                <a:gd name="connsiteX11" fmla="*/ 103599 w 106259"/>
                <a:gd name="connsiteY11" fmla="*/ 1891 h 34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259" h="346497">
                  <a:moveTo>
                    <a:pt x="103599" y="1891"/>
                  </a:moveTo>
                  <a:cubicBezTo>
                    <a:pt x="103650" y="4228"/>
                    <a:pt x="77920" y="7111"/>
                    <a:pt x="36327" y="9892"/>
                  </a:cubicBezTo>
                  <a:cubicBezTo>
                    <a:pt x="25799" y="10349"/>
                    <a:pt x="15779" y="11835"/>
                    <a:pt x="13581" y="18858"/>
                  </a:cubicBezTo>
                  <a:cubicBezTo>
                    <a:pt x="10660" y="26275"/>
                    <a:pt x="14356" y="37807"/>
                    <a:pt x="18699" y="50291"/>
                  </a:cubicBezTo>
                  <a:cubicBezTo>
                    <a:pt x="27018" y="76199"/>
                    <a:pt x="35705" y="103364"/>
                    <a:pt x="44849" y="131825"/>
                  </a:cubicBezTo>
                  <a:cubicBezTo>
                    <a:pt x="80980" y="247839"/>
                    <a:pt x="106469" y="342988"/>
                    <a:pt x="101783" y="344397"/>
                  </a:cubicBezTo>
                  <a:cubicBezTo>
                    <a:pt x="97096" y="345807"/>
                    <a:pt x="64000" y="252919"/>
                    <a:pt x="27869" y="136905"/>
                  </a:cubicBezTo>
                  <a:cubicBezTo>
                    <a:pt x="19207" y="108304"/>
                    <a:pt x="10927" y="81050"/>
                    <a:pt x="3053" y="54977"/>
                  </a:cubicBezTo>
                  <a:cubicBezTo>
                    <a:pt x="-198" y="42848"/>
                    <a:pt x="-6193" y="28955"/>
                    <a:pt x="94" y="13588"/>
                  </a:cubicBezTo>
                  <a:cubicBezTo>
                    <a:pt x="3383" y="5942"/>
                    <a:pt x="11410" y="735"/>
                    <a:pt x="18217" y="-675"/>
                  </a:cubicBezTo>
                  <a:cubicBezTo>
                    <a:pt x="25049" y="-2313"/>
                    <a:pt x="30942" y="-2072"/>
                    <a:pt x="36136" y="-2072"/>
                  </a:cubicBezTo>
                  <a:cubicBezTo>
                    <a:pt x="77818" y="-1805"/>
                    <a:pt x="103586" y="-446"/>
                    <a:pt x="103599" y="1891"/>
                  </a:cubicBezTo>
                </a:path>
              </a:pathLst>
            </a:custGeom>
            <a:solidFill>
              <a:srgbClr val="17282F"/>
            </a:solidFill>
            <a:ln w="1270" cap="flat">
              <a:noFill/>
              <a:prstDash val="solid"/>
              <a:miter/>
            </a:ln>
          </p:spPr>
          <p:txBody>
            <a:bodyPr rtlCol="0" anchor="ctr"/>
            <a:lstStyle/>
            <a:p>
              <a:endParaRPr lang="fr-FR" dirty="0"/>
            </a:p>
          </p:txBody>
        </p:sp>
        <p:sp>
          <p:nvSpPr>
            <p:cNvPr id="142" name="Freeform: Shape 141">
              <a:extLst>
                <a:ext uri="{FF2B5EF4-FFF2-40B4-BE49-F238E27FC236}">
                  <a16:creationId xmlns:a16="http://schemas.microsoft.com/office/drawing/2014/main" id="{400DEEB5-9441-231F-830F-DCAD304F142A}"/>
                </a:ext>
              </a:extLst>
            </p:cNvPr>
            <p:cNvSpPr/>
            <p:nvPr/>
          </p:nvSpPr>
          <p:spPr>
            <a:xfrm flipV="1">
              <a:off x="7244028" y="9610674"/>
              <a:ext cx="391223" cy="203153"/>
            </a:xfrm>
            <a:custGeom>
              <a:avLst/>
              <a:gdLst>
                <a:gd name="connsiteX0" fmla="*/ -2831 w 391223"/>
                <a:gd name="connsiteY0" fmla="*/ 71632 h 203153"/>
                <a:gd name="connsiteX1" fmla="*/ 388392 w 391223"/>
                <a:gd name="connsiteY1" fmla="*/ 201629 h 203153"/>
                <a:gd name="connsiteX2" fmla="*/ 1716 w 391223"/>
                <a:gd name="connsiteY2" fmla="*/ -1190 h 203153"/>
                <a:gd name="connsiteX3" fmla="*/ -2831 w 391223"/>
                <a:gd name="connsiteY3" fmla="*/ 71632 h 203153"/>
              </a:gdLst>
              <a:ahLst/>
              <a:cxnLst>
                <a:cxn ang="0">
                  <a:pos x="connsiteX0" y="connsiteY0"/>
                </a:cxn>
                <a:cxn ang="0">
                  <a:pos x="connsiteX1" y="connsiteY1"/>
                </a:cxn>
                <a:cxn ang="0">
                  <a:pos x="connsiteX2" y="connsiteY2"/>
                </a:cxn>
                <a:cxn ang="0">
                  <a:pos x="connsiteX3" y="connsiteY3"/>
                </a:cxn>
              </a:cxnLst>
              <a:rect l="l" t="t" r="r" b="b"/>
              <a:pathLst>
                <a:path w="391223" h="203153">
                  <a:moveTo>
                    <a:pt x="-2831" y="71632"/>
                  </a:moveTo>
                  <a:cubicBezTo>
                    <a:pt x="-2831" y="71632"/>
                    <a:pt x="197664" y="70769"/>
                    <a:pt x="388392" y="201629"/>
                  </a:cubicBezTo>
                  <a:cubicBezTo>
                    <a:pt x="388392" y="201629"/>
                    <a:pt x="300534" y="-11083"/>
                    <a:pt x="1716" y="-1190"/>
                  </a:cubicBezTo>
                  <a:lnTo>
                    <a:pt x="-2831" y="71632"/>
                  </a:lnTo>
                </a:path>
              </a:pathLst>
            </a:custGeom>
            <a:solidFill>
              <a:srgbClr val="F68260"/>
            </a:solidFill>
            <a:ln w="1270" cap="flat">
              <a:noFill/>
              <a:prstDash val="solid"/>
              <a:miter/>
            </a:ln>
          </p:spPr>
          <p:txBody>
            <a:bodyPr rtlCol="0" anchor="ctr"/>
            <a:lstStyle/>
            <a:p>
              <a:endParaRPr lang="fr-FR" dirty="0"/>
            </a:p>
          </p:txBody>
        </p:sp>
        <p:sp>
          <p:nvSpPr>
            <p:cNvPr id="143" name="Freeform: Shape 142">
              <a:extLst>
                <a:ext uri="{FF2B5EF4-FFF2-40B4-BE49-F238E27FC236}">
                  <a16:creationId xmlns:a16="http://schemas.microsoft.com/office/drawing/2014/main" id="{771472B9-E123-F741-F256-9AA509F043F0}"/>
                </a:ext>
              </a:extLst>
            </p:cNvPr>
            <p:cNvSpPr/>
            <p:nvPr/>
          </p:nvSpPr>
          <p:spPr>
            <a:xfrm flipV="1">
              <a:off x="7262790" y="9320334"/>
              <a:ext cx="127460" cy="89219"/>
            </a:xfrm>
            <a:custGeom>
              <a:avLst/>
              <a:gdLst>
                <a:gd name="connsiteX0" fmla="*/ 874 w 127460"/>
                <a:gd name="connsiteY0" fmla="*/ 55897 h 89219"/>
                <a:gd name="connsiteX1" fmla="*/ 65402 w 127460"/>
                <a:gd name="connsiteY1" fmla="*/ 87304 h 89219"/>
                <a:gd name="connsiteX2" fmla="*/ 113447 w 127460"/>
                <a:gd name="connsiteY2" fmla="*/ 65143 h 89219"/>
                <a:gd name="connsiteX3" fmla="*/ 119632 w 127460"/>
                <a:gd name="connsiteY3" fmla="*/ 16489 h 89219"/>
                <a:gd name="connsiteX4" fmla="*/ 66736 w 127460"/>
                <a:gd name="connsiteY4" fmla="*/ -326 h 89219"/>
                <a:gd name="connsiteX5" fmla="*/ 12494 w 127460"/>
                <a:gd name="connsiteY5" fmla="*/ 27779 h 89219"/>
                <a:gd name="connsiteX6" fmla="*/ 61 w 127460"/>
                <a:gd name="connsiteY6" fmla="*/ 39209 h 89219"/>
                <a:gd name="connsiteX7" fmla="*/ -803 w 127460"/>
                <a:gd name="connsiteY7" fmla="*/ 54449 h 8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460" h="89219">
                  <a:moveTo>
                    <a:pt x="874" y="55897"/>
                  </a:moveTo>
                  <a:cubicBezTo>
                    <a:pt x="14425" y="76281"/>
                    <a:pt x="39609" y="88510"/>
                    <a:pt x="65402" y="87304"/>
                  </a:cubicBezTo>
                  <a:cubicBezTo>
                    <a:pt x="83297" y="86466"/>
                    <a:pt x="101775" y="78960"/>
                    <a:pt x="113447" y="65143"/>
                  </a:cubicBezTo>
                  <a:cubicBezTo>
                    <a:pt x="125118" y="51325"/>
                    <a:pt x="128623" y="30890"/>
                    <a:pt x="119632" y="16489"/>
                  </a:cubicBezTo>
                  <a:cubicBezTo>
                    <a:pt x="109522" y="284"/>
                    <a:pt x="86637" y="-4695"/>
                    <a:pt x="66736" y="-326"/>
                  </a:cubicBezTo>
                  <a:cubicBezTo>
                    <a:pt x="46848" y="4068"/>
                    <a:pt x="29246" y="15930"/>
                    <a:pt x="12494" y="27779"/>
                  </a:cubicBezTo>
                  <a:cubicBezTo>
                    <a:pt x="7872" y="31068"/>
                    <a:pt x="3122" y="34497"/>
                    <a:pt x="61" y="39209"/>
                  </a:cubicBezTo>
                  <a:cubicBezTo>
                    <a:pt x="-3000" y="43896"/>
                    <a:pt x="-3965" y="50220"/>
                    <a:pt x="-803" y="54449"/>
                  </a:cubicBezTo>
                </a:path>
              </a:pathLst>
            </a:custGeom>
            <a:solidFill>
              <a:srgbClr val="F68260"/>
            </a:solidFill>
            <a:ln w="1270" cap="flat">
              <a:noFill/>
              <a:prstDash val="solid"/>
              <a:miter/>
            </a:ln>
          </p:spPr>
          <p:txBody>
            <a:bodyPr rtlCol="0" anchor="ctr"/>
            <a:lstStyle/>
            <a:p>
              <a:endParaRPr lang="fr-FR" dirty="0"/>
            </a:p>
          </p:txBody>
        </p:sp>
        <p:sp>
          <p:nvSpPr>
            <p:cNvPr id="144" name="Freeform: Shape 143">
              <a:extLst>
                <a:ext uri="{FF2B5EF4-FFF2-40B4-BE49-F238E27FC236}">
                  <a16:creationId xmlns:a16="http://schemas.microsoft.com/office/drawing/2014/main" id="{1AF1788E-21A8-93D0-6169-7EAD2CCDB416}"/>
                </a:ext>
              </a:extLst>
            </p:cNvPr>
            <p:cNvSpPr/>
            <p:nvPr/>
          </p:nvSpPr>
          <p:spPr>
            <a:xfrm rot="12600000" flipV="1">
              <a:off x="7282639" y="9328976"/>
              <a:ext cx="132157" cy="123821"/>
            </a:xfrm>
            <a:custGeom>
              <a:avLst/>
              <a:gdLst>
                <a:gd name="connsiteX0" fmla="*/ 121301 w 132157"/>
                <a:gd name="connsiteY0" fmla="*/ 121949 h 123821"/>
                <a:gd name="connsiteX1" fmla="*/ 81042 w 132157"/>
                <a:gd name="connsiteY1" fmla="*/ 43590 h 123821"/>
                <a:gd name="connsiteX2" fmla="*/ -2728 w 132157"/>
                <a:gd name="connsiteY2" fmla="*/ 5529 h 123821"/>
                <a:gd name="connsiteX3" fmla="*/ 28374 w 132157"/>
                <a:gd name="connsiteY3" fmla="*/ -1799 h 123821"/>
                <a:gd name="connsiteX4" fmla="*/ 98466 w 132157"/>
                <a:gd name="connsiteY4" fmla="*/ 27449 h 123821"/>
                <a:gd name="connsiteX5" fmla="*/ 129378 w 132157"/>
                <a:gd name="connsiteY5" fmla="*/ 92968 h 123821"/>
                <a:gd name="connsiteX6" fmla="*/ 121301 w 132157"/>
                <a:gd name="connsiteY6" fmla="*/ 121949 h 12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157" h="123821">
                  <a:moveTo>
                    <a:pt x="121301" y="121949"/>
                  </a:moveTo>
                  <a:cubicBezTo>
                    <a:pt x="114608" y="121924"/>
                    <a:pt x="117211" y="77449"/>
                    <a:pt x="81042" y="43590"/>
                  </a:cubicBezTo>
                  <a:cubicBezTo>
                    <a:pt x="44948" y="9618"/>
                    <a:pt x="-2766" y="11764"/>
                    <a:pt x="-2728" y="5529"/>
                  </a:cubicBezTo>
                  <a:cubicBezTo>
                    <a:pt x="-3185" y="2709"/>
                    <a:pt x="8347" y="-2472"/>
                    <a:pt x="28374" y="-1799"/>
                  </a:cubicBezTo>
                  <a:cubicBezTo>
                    <a:pt x="48047" y="-1304"/>
                    <a:pt x="76342" y="6735"/>
                    <a:pt x="98466" y="27449"/>
                  </a:cubicBezTo>
                  <a:cubicBezTo>
                    <a:pt x="120526" y="48201"/>
                    <a:pt x="128959" y="74629"/>
                    <a:pt x="129378" y="92968"/>
                  </a:cubicBezTo>
                  <a:cubicBezTo>
                    <a:pt x="129937" y="111663"/>
                    <a:pt x="124323" y="122381"/>
                    <a:pt x="121301" y="121949"/>
                  </a:cubicBezTo>
                </a:path>
              </a:pathLst>
            </a:custGeom>
            <a:solidFill>
              <a:srgbClr val="17282F"/>
            </a:solidFill>
            <a:ln w="1270" cap="flat">
              <a:noFill/>
              <a:prstDash val="solid"/>
              <a:miter/>
            </a:ln>
          </p:spPr>
          <p:txBody>
            <a:bodyPr rtlCol="0" anchor="ctr"/>
            <a:lstStyle/>
            <a:p>
              <a:endParaRPr lang="fr-FR" dirty="0"/>
            </a:p>
          </p:txBody>
        </p:sp>
        <p:sp>
          <p:nvSpPr>
            <p:cNvPr id="145" name="Freeform: Shape 144">
              <a:extLst>
                <a:ext uri="{FF2B5EF4-FFF2-40B4-BE49-F238E27FC236}">
                  <a16:creationId xmlns:a16="http://schemas.microsoft.com/office/drawing/2014/main" id="{A6205D87-5F40-4EF9-9199-89A1967BD9D8}"/>
                </a:ext>
              </a:extLst>
            </p:cNvPr>
            <p:cNvSpPr/>
            <p:nvPr/>
          </p:nvSpPr>
          <p:spPr>
            <a:xfrm rot="900000" flipV="1">
              <a:off x="7353618" y="8750260"/>
              <a:ext cx="188388" cy="49349"/>
            </a:xfrm>
            <a:custGeom>
              <a:avLst/>
              <a:gdLst>
                <a:gd name="connsiteX0" fmla="*/ -2534 w 188388"/>
                <a:gd name="connsiteY0" fmla="*/ 11211 h 49349"/>
                <a:gd name="connsiteX1" fmla="*/ 91180 w 188388"/>
                <a:gd name="connsiteY1" fmla="*/ 5153 h 49349"/>
                <a:gd name="connsiteX2" fmla="*/ 185058 w 188388"/>
                <a:gd name="connsiteY2" fmla="*/ 1864 h 49349"/>
                <a:gd name="connsiteX3" fmla="*/ 163913 w 188388"/>
                <a:gd name="connsiteY3" fmla="*/ 26730 h 49349"/>
                <a:gd name="connsiteX4" fmla="*/ 93262 w 188388"/>
                <a:gd name="connsiteY4" fmla="*/ 46784 h 49349"/>
                <a:gd name="connsiteX5" fmla="*/ 20987 w 188388"/>
                <a:gd name="connsiteY5" fmla="*/ 33855 h 49349"/>
                <a:gd name="connsiteX6" fmla="*/ -2534 w 188388"/>
                <a:gd name="connsiteY6" fmla="*/ 11211 h 4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388" h="49349">
                  <a:moveTo>
                    <a:pt x="-2534" y="11211"/>
                  </a:moveTo>
                  <a:cubicBezTo>
                    <a:pt x="2191" y="314"/>
                    <a:pt x="42780" y="8062"/>
                    <a:pt x="91180" y="5153"/>
                  </a:cubicBezTo>
                  <a:cubicBezTo>
                    <a:pt x="139681" y="3223"/>
                    <a:pt x="179279" y="-8499"/>
                    <a:pt x="185058" y="1864"/>
                  </a:cubicBezTo>
                  <a:cubicBezTo>
                    <a:pt x="187611" y="6817"/>
                    <a:pt x="180232" y="16901"/>
                    <a:pt x="163913" y="26730"/>
                  </a:cubicBezTo>
                  <a:cubicBezTo>
                    <a:pt x="147733" y="36560"/>
                    <a:pt x="122320" y="45310"/>
                    <a:pt x="93262" y="46784"/>
                  </a:cubicBezTo>
                  <a:cubicBezTo>
                    <a:pt x="64218" y="48206"/>
                    <a:pt x="38081" y="42034"/>
                    <a:pt x="20987" y="33855"/>
                  </a:cubicBezTo>
                  <a:cubicBezTo>
                    <a:pt x="3778" y="25676"/>
                    <a:pt x="-4579" y="16392"/>
                    <a:pt x="-2534" y="11211"/>
                  </a:cubicBezTo>
                </a:path>
              </a:pathLst>
            </a:custGeom>
            <a:solidFill>
              <a:srgbClr val="17282F"/>
            </a:solidFill>
            <a:ln w="1270" cap="flat">
              <a:noFill/>
              <a:prstDash val="solid"/>
              <a:miter/>
            </a:ln>
          </p:spPr>
          <p:txBody>
            <a:bodyPr rtlCol="0" anchor="ctr"/>
            <a:lstStyle/>
            <a:p>
              <a:endParaRPr lang="fr-FR" dirty="0"/>
            </a:p>
          </p:txBody>
        </p:sp>
        <p:sp>
          <p:nvSpPr>
            <p:cNvPr id="146" name="Freeform: Shape 145">
              <a:extLst>
                <a:ext uri="{FF2B5EF4-FFF2-40B4-BE49-F238E27FC236}">
                  <a16:creationId xmlns:a16="http://schemas.microsoft.com/office/drawing/2014/main" id="{96C99A3D-7B33-89D5-1287-7BE28E2B4D9D}"/>
                </a:ext>
              </a:extLst>
            </p:cNvPr>
            <p:cNvSpPr/>
            <p:nvPr/>
          </p:nvSpPr>
          <p:spPr>
            <a:xfrm rot="20700000" flipV="1">
              <a:off x="6976970" y="8791501"/>
              <a:ext cx="140380" cy="50254"/>
            </a:xfrm>
            <a:custGeom>
              <a:avLst/>
              <a:gdLst>
                <a:gd name="connsiteX0" fmla="*/ -1278 w 140380"/>
                <a:gd name="connsiteY0" fmla="*/ 1008 h 50254"/>
                <a:gd name="connsiteX1" fmla="*/ 68052 w 140380"/>
                <a:gd name="connsiteY1" fmla="*/ 5986 h 50254"/>
                <a:gd name="connsiteX2" fmla="*/ 137152 w 140380"/>
                <a:gd name="connsiteY2" fmla="*/ 13644 h 50254"/>
                <a:gd name="connsiteX3" fmla="*/ 121582 w 140380"/>
                <a:gd name="connsiteY3" fmla="*/ 35653 h 50254"/>
                <a:gd name="connsiteX4" fmla="*/ 64267 w 140380"/>
                <a:gd name="connsiteY4" fmla="*/ 47502 h 50254"/>
                <a:gd name="connsiteX5" fmla="*/ 10064 w 140380"/>
                <a:gd name="connsiteY5" fmla="*/ 25468 h 50254"/>
                <a:gd name="connsiteX6" fmla="*/ -1278 w 140380"/>
                <a:gd name="connsiteY6" fmla="*/ 1008 h 50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380" h="50254">
                  <a:moveTo>
                    <a:pt x="-1278" y="1008"/>
                  </a:moveTo>
                  <a:cubicBezTo>
                    <a:pt x="6508" y="-7857"/>
                    <a:pt x="34143" y="3497"/>
                    <a:pt x="68052" y="5986"/>
                  </a:cubicBezTo>
                  <a:cubicBezTo>
                    <a:pt x="101872" y="9682"/>
                    <a:pt x="131107" y="3522"/>
                    <a:pt x="137152" y="13644"/>
                  </a:cubicBezTo>
                  <a:cubicBezTo>
                    <a:pt x="139769" y="18546"/>
                    <a:pt x="134676" y="27589"/>
                    <a:pt x="121582" y="35653"/>
                  </a:cubicBezTo>
                  <a:cubicBezTo>
                    <a:pt x="108679" y="43680"/>
                    <a:pt x="87559" y="49611"/>
                    <a:pt x="64267" y="47502"/>
                  </a:cubicBezTo>
                  <a:cubicBezTo>
                    <a:pt x="41001" y="45356"/>
                    <a:pt x="21290" y="35704"/>
                    <a:pt x="10064" y="25468"/>
                  </a:cubicBezTo>
                  <a:cubicBezTo>
                    <a:pt x="-1354" y="15181"/>
                    <a:pt x="-4719" y="5364"/>
                    <a:pt x="-1278" y="1008"/>
                  </a:cubicBezTo>
                </a:path>
              </a:pathLst>
            </a:custGeom>
            <a:solidFill>
              <a:srgbClr val="17282F"/>
            </a:solidFill>
            <a:ln w="1270" cap="flat">
              <a:noFill/>
              <a:prstDash val="solid"/>
              <a:miter/>
            </a:ln>
          </p:spPr>
          <p:txBody>
            <a:bodyPr rtlCol="0" anchor="ctr"/>
            <a:lstStyle/>
            <a:p>
              <a:endParaRPr lang="fr-FR" dirty="0"/>
            </a:p>
          </p:txBody>
        </p:sp>
        <p:sp>
          <p:nvSpPr>
            <p:cNvPr id="147" name="Freeform: Shape 146">
              <a:extLst>
                <a:ext uri="{FF2B5EF4-FFF2-40B4-BE49-F238E27FC236}">
                  <a16:creationId xmlns:a16="http://schemas.microsoft.com/office/drawing/2014/main" id="{926C46FB-182A-8495-6D00-E94DAD011FAE}"/>
                </a:ext>
              </a:extLst>
            </p:cNvPr>
            <p:cNvSpPr/>
            <p:nvPr/>
          </p:nvSpPr>
          <p:spPr>
            <a:xfrm flipV="1">
              <a:off x="7198794" y="8328495"/>
              <a:ext cx="857979" cy="1538516"/>
            </a:xfrm>
            <a:custGeom>
              <a:avLst/>
              <a:gdLst>
                <a:gd name="connsiteX0" fmla="*/ -2519 w 857979"/>
                <a:gd name="connsiteY0" fmla="*/ 1502661 h 1538516"/>
                <a:gd name="connsiteX1" fmla="*/ 20633 w 857979"/>
                <a:gd name="connsiteY1" fmla="*/ 1536444 h 1538516"/>
                <a:gd name="connsiteX2" fmla="*/ 527998 w 857979"/>
                <a:gd name="connsiteY2" fmla="*/ 1440165 h 1538516"/>
                <a:gd name="connsiteX3" fmla="*/ 707056 w 857979"/>
                <a:gd name="connsiteY3" fmla="*/ 1340546 h 1538516"/>
                <a:gd name="connsiteX4" fmla="*/ 800375 w 857979"/>
                <a:gd name="connsiteY4" fmla="*/ 1076107 h 1538516"/>
                <a:gd name="connsiteX5" fmla="*/ 801620 w 857979"/>
                <a:gd name="connsiteY5" fmla="*/ -2073 h 1538516"/>
                <a:gd name="connsiteX6" fmla="*/ 665705 w 857979"/>
                <a:gd name="connsiteY6" fmla="*/ 63078 h 1538516"/>
                <a:gd name="connsiteX7" fmla="*/ 513571 w 857979"/>
                <a:gd name="connsiteY7" fmla="*/ 90358 h 1538516"/>
                <a:gd name="connsiteX8" fmla="*/ 404059 w 857979"/>
                <a:gd name="connsiteY8" fmla="*/ 213992 h 1538516"/>
                <a:gd name="connsiteX9" fmla="*/ 412111 w 857979"/>
                <a:gd name="connsiteY9" fmla="*/ 380515 h 1538516"/>
                <a:gd name="connsiteX10" fmla="*/ 465870 w 857979"/>
                <a:gd name="connsiteY10" fmla="*/ 558950 h 1538516"/>
                <a:gd name="connsiteX11" fmla="*/ 350541 w 857979"/>
                <a:gd name="connsiteY11" fmla="*/ 718843 h 1538516"/>
                <a:gd name="connsiteX12" fmla="*/ 424036 w 857979"/>
                <a:gd name="connsiteY12" fmla="*/ 1044839 h 1538516"/>
                <a:gd name="connsiteX13" fmla="*/ 333396 w 857979"/>
                <a:gd name="connsiteY13" fmla="*/ 1128824 h 1538516"/>
                <a:gd name="connsiteX14" fmla="*/ 212619 w 857979"/>
                <a:gd name="connsiteY14" fmla="*/ 1168715 h 1538516"/>
                <a:gd name="connsiteX15" fmla="*/ -2519 w 857979"/>
                <a:gd name="connsiteY15" fmla="*/ 1502661 h 1538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57979" h="1538516">
                  <a:moveTo>
                    <a:pt x="-2519" y="1502661"/>
                  </a:moveTo>
                  <a:lnTo>
                    <a:pt x="20633" y="1536444"/>
                  </a:lnTo>
                  <a:cubicBezTo>
                    <a:pt x="193074" y="1527566"/>
                    <a:pt x="364296" y="1495080"/>
                    <a:pt x="527998" y="1440165"/>
                  </a:cubicBezTo>
                  <a:cubicBezTo>
                    <a:pt x="593467" y="1418219"/>
                    <a:pt x="660078" y="1391130"/>
                    <a:pt x="707056" y="1340546"/>
                  </a:cubicBezTo>
                  <a:cubicBezTo>
                    <a:pt x="771750" y="1270886"/>
                    <a:pt x="787625" y="1170315"/>
                    <a:pt x="800375" y="1076107"/>
                  </a:cubicBezTo>
                  <a:cubicBezTo>
                    <a:pt x="848877" y="717535"/>
                    <a:pt x="893593" y="347876"/>
                    <a:pt x="801620" y="-2073"/>
                  </a:cubicBezTo>
                  <a:cubicBezTo>
                    <a:pt x="771635" y="40079"/>
                    <a:pt x="717013" y="56462"/>
                    <a:pt x="665705" y="63078"/>
                  </a:cubicBezTo>
                  <a:cubicBezTo>
                    <a:pt x="614384" y="69708"/>
                    <a:pt x="560980" y="69670"/>
                    <a:pt x="513571" y="90358"/>
                  </a:cubicBezTo>
                  <a:cubicBezTo>
                    <a:pt x="461565" y="113027"/>
                    <a:pt x="421598" y="160043"/>
                    <a:pt x="404059" y="213992"/>
                  </a:cubicBezTo>
                  <a:cubicBezTo>
                    <a:pt x="386533" y="267929"/>
                    <a:pt x="390724" y="327975"/>
                    <a:pt x="412111" y="380515"/>
                  </a:cubicBezTo>
                  <a:cubicBezTo>
                    <a:pt x="436076" y="439316"/>
                    <a:pt x="481758" y="497469"/>
                    <a:pt x="465870" y="558950"/>
                  </a:cubicBezTo>
                  <a:cubicBezTo>
                    <a:pt x="449246" y="623301"/>
                    <a:pt x="372068" y="655965"/>
                    <a:pt x="350541" y="718843"/>
                  </a:cubicBezTo>
                  <a:cubicBezTo>
                    <a:pt x="313292" y="827529"/>
                    <a:pt x="462352" y="936508"/>
                    <a:pt x="424036" y="1044839"/>
                  </a:cubicBezTo>
                  <a:cubicBezTo>
                    <a:pt x="409876" y="1084831"/>
                    <a:pt x="372474" y="1112327"/>
                    <a:pt x="333396" y="1128824"/>
                  </a:cubicBezTo>
                  <a:cubicBezTo>
                    <a:pt x="294318" y="1145322"/>
                    <a:pt x="252129" y="1153272"/>
                    <a:pt x="212619" y="1168715"/>
                  </a:cubicBezTo>
                  <a:cubicBezTo>
                    <a:pt x="80857" y="1220226"/>
                    <a:pt x="-10101" y="1361387"/>
                    <a:pt x="-2519" y="1502661"/>
                  </a:cubicBezTo>
                </a:path>
              </a:pathLst>
            </a:custGeom>
            <a:solidFill>
              <a:srgbClr val="17282F"/>
            </a:solidFill>
            <a:ln w="1270" cap="flat">
              <a:noFill/>
              <a:prstDash val="solid"/>
              <a:miter/>
            </a:ln>
          </p:spPr>
          <p:txBody>
            <a:bodyPr rtlCol="0" anchor="ctr"/>
            <a:lstStyle/>
            <a:p>
              <a:endParaRPr lang="fr-FR" dirty="0"/>
            </a:p>
          </p:txBody>
        </p:sp>
        <p:sp>
          <p:nvSpPr>
            <p:cNvPr id="148" name="Freeform: Shape 147">
              <a:extLst>
                <a:ext uri="{FF2B5EF4-FFF2-40B4-BE49-F238E27FC236}">
                  <a16:creationId xmlns:a16="http://schemas.microsoft.com/office/drawing/2014/main" id="{CFE33DCE-0227-FF38-F0D5-DA46EF9FD842}"/>
                </a:ext>
              </a:extLst>
            </p:cNvPr>
            <p:cNvSpPr/>
            <p:nvPr/>
          </p:nvSpPr>
          <p:spPr>
            <a:xfrm flipV="1">
              <a:off x="7144879" y="8239582"/>
              <a:ext cx="1210019" cy="1674952"/>
            </a:xfrm>
            <a:custGeom>
              <a:avLst/>
              <a:gdLst>
                <a:gd name="connsiteX0" fmla="*/ 929861 w 1210019"/>
                <a:gd name="connsiteY0" fmla="*/ 1373040 h 1674952"/>
                <a:gd name="connsiteX1" fmla="*/ 446461 w 1210019"/>
                <a:gd name="connsiteY1" fmla="*/ 1672861 h 1674952"/>
                <a:gd name="connsiteX2" fmla="*/ 687926 w 1210019"/>
                <a:gd name="connsiteY2" fmla="*/ 1131829 h 1674952"/>
                <a:gd name="connsiteX3" fmla="*/ 781678 w 1210019"/>
                <a:gd name="connsiteY3" fmla="*/ 845164 h 1674952"/>
                <a:gd name="connsiteX4" fmla="*/ 700550 w 1210019"/>
                <a:gd name="connsiteY4" fmla="*/ 541621 h 1674952"/>
                <a:gd name="connsiteX5" fmla="*/ 463962 w 1210019"/>
                <a:gd name="connsiteY5" fmla="*/ 228223 h 1674952"/>
                <a:gd name="connsiteX6" fmla="*/ -3043 w 1210019"/>
                <a:gd name="connsiteY6" fmla="*/ 97375 h 1674952"/>
                <a:gd name="connsiteX7" fmla="*/ 168763 w 1210019"/>
                <a:gd name="connsiteY7" fmla="*/ 1313 h 1674952"/>
                <a:gd name="connsiteX8" fmla="*/ 579239 w 1210019"/>
                <a:gd name="connsiteY8" fmla="*/ -224 h 1674952"/>
                <a:gd name="connsiteX9" fmla="*/ 1057369 w 1210019"/>
                <a:gd name="connsiteY9" fmla="*/ -2091 h 1674952"/>
                <a:gd name="connsiteX10" fmla="*/ 1162436 w 1210019"/>
                <a:gd name="connsiteY10" fmla="*/ 173385 h 1674952"/>
                <a:gd name="connsiteX11" fmla="*/ 929861 w 1210019"/>
                <a:gd name="connsiteY11" fmla="*/ 1373040 h 1674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0019" h="1674952">
                  <a:moveTo>
                    <a:pt x="929861" y="1373040"/>
                  </a:moveTo>
                  <a:cubicBezTo>
                    <a:pt x="745191" y="1631866"/>
                    <a:pt x="620083" y="1663158"/>
                    <a:pt x="446461" y="1672861"/>
                  </a:cubicBezTo>
                  <a:lnTo>
                    <a:pt x="687926" y="1131829"/>
                  </a:lnTo>
                  <a:cubicBezTo>
                    <a:pt x="724083" y="1044770"/>
                    <a:pt x="773943" y="939119"/>
                    <a:pt x="781678" y="845164"/>
                  </a:cubicBezTo>
                  <a:cubicBezTo>
                    <a:pt x="790822" y="733887"/>
                    <a:pt x="752188" y="640618"/>
                    <a:pt x="700550" y="541621"/>
                  </a:cubicBezTo>
                  <a:cubicBezTo>
                    <a:pt x="638574" y="422838"/>
                    <a:pt x="570451" y="309542"/>
                    <a:pt x="463962" y="228223"/>
                  </a:cubicBezTo>
                  <a:cubicBezTo>
                    <a:pt x="357485" y="146931"/>
                    <a:pt x="120147" y="44746"/>
                    <a:pt x="-3043" y="97375"/>
                  </a:cubicBezTo>
                  <a:lnTo>
                    <a:pt x="168763" y="1313"/>
                  </a:lnTo>
                  <a:lnTo>
                    <a:pt x="579239" y="-224"/>
                  </a:lnTo>
                  <a:lnTo>
                    <a:pt x="1057369" y="-2091"/>
                  </a:lnTo>
                  <a:cubicBezTo>
                    <a:pt x="1057369" y="-2091"/>
                    <a:pt x="1113300" y="46867"/>
                    <a:pt x="1162436" y="173385"/>
                  </a:cubicBezTo>
                  <a:cubicBezTo>
                    <a:pt x="1285499" y="490275"/>
                    <a:pt x="1135817" y="1084356"/>
                    <a:pt x="929861" y="1373040"/>
                  </a:cubicBezTo>
                </a:path>
              </a:pathLst>
            </a:custGeom>
            <a:solidFill>
              <a:srgbClr val="FFCBF2"/>
            </a:solidFill>
            <a:ln w="1270" cap="flat">
              <a:noFill/>
              <a:prstDash val="solid"/>
              <a:miter/>
            </a:ln>
          </p:spPr>
          <p:txBody>
            <a:bodyPr rtlCol="0" anchor="ctr"/>
            <a:lstStyle/>
            <a:p>
              <a:endParaRPr lang="fr-FR" dirty="0"/>
            </a:p>
          </p:txBody>
        </p:sp>
        <p:sp>
          <p:nvSpPr>
            <p:cNvPr id="149" name="Freeform: Shape 148">
              <a:extLst>
                <a:ext uri="{FF2B5EF4-FFF2-40B4-BE49-F238E27FC236}">
                  <a16:creationId xmlns:a16="http://schemas.microsoft.com/office/drawing/2014/main" id="{042CD45A-FE44-1FD8-7B85-38151A0DE7BF}"/>
                </a:ext>
              </a:extLst>
            </p:cNvPr>
            <p:cNvSpPr/>
            <p:nvPr/>
          </p:nvSpPr>
          <p:spPr>
            <a:xfrm flipV="1">
              <a:off x="6836658" y="9636671"/>
              <a:ext cx="1581650" cy="588530"/>
            </a:xfrm>
            <a:custGeom>
              <a:avLst/>
              <a:gdLst>
                <a:gd name="connsiteX0" fmla="*/ 1578691 w 1581650"/>
                <a:gd name="connsiteY0" fmla="*/ -1329 h 588530"/>
                <a:gd name="connsiteX1" fmla="*/ 1341569 w 1581650"/>
                <a:gd name="connsiteY1" fmla="*/ 325772 h 588530"/>
                <a:gd name="connsiteX2" fmla="*/ 933379 w 1581650"/>
                <a:gd name="connsiteY2" fmla="*/ 424464 h 588530"/>
                <a:gd name="connsiteX3" fmla="*/ 410431 w 1581650"/>
                <a:gd name="connsiteY3" fmla="*/ 394085 h 588530"/>
                <a:gd name="connsiteX4" fmla="*/ 404411 w 1581650"/>
                <a:gd name="connsiteY4" fmla="*/ 483201 h 588530"/>
                <a:gd name="connsiteX5" fmla="*/ 218661 w 1581650"/>
                <a:gd name="connsiteY5" fmla="*/ 587202 h 588530"/>
                <a:gd name="connsiteX6" fmla="*/ 160635 w 1581650"/>
                <a:gd name="connsiteY6" fmla="*/ 429823 h 588530"/>
                <a:gd name="connsiteX7" fmla="*/ 129240 w 1581650"/>
                <a:gd name="connsiteY7" fmla="*/ 417961 h 588530"/>
                <a:gd name="connsiteX8" fmla="*/ 3206 w 1581650"/>
                <a:gd name="connsiteY8" fmla="*/ 182491 h 588530"/>
                <a:gd name="connsiteX9" fmla="*/ 101948 w 1581650"/>
                <a:gd name="connsiteY9" fmla="*/ 98734 h 588530"/>
                <a:gd name="connsiteX10" fmla="*/ 1131435 w 1581650"/>
                <a:gd name="connsiteY10" fmla="*/ 226014 h 588530"/>
                <a:gd name="connsiteX11" fmla="*/ 1578691 w 1581650"/>
                <a:gd name="connsiteY11" fmla="*/ -1329 h 588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1650" h="588530">
                  <a:moveTo>
                    <a:pt x="1578691" y="-1329"/>
                  </a:moveTo>
                  <a:cubicBezTo>
                    <a:pt x="1578691" y="-1329"/>
                    <a:pt x="1475809" y="209681"/>
                    <a:pt x="1341569" y="325772"/>
                  </a:cubicBezTo>
                  <a:cubicBezTo>
                    <a:pt x="1207331" y="441875"/>
                    <a:pt x="1124920" y="440707"/>
                    <a:pt x="933379" y="424464"/>
                  </a:cubicBezTo>
                  <a:cubicBezTo>
                    <a:pt x="741850" y="408220"/>
                    <a:pt x="473931" y="378058"/>
                    <a:pt x="410431" y="394085"/>
                  </a:cubicBezTo>
                  <a:lnTo>
                    <a:pt x="404411" y="483201"/>
                  </a:lnTo>
                  <a:cubicBezTo>
                    <a:pt x="372979" y="486300"/>
                    <a:pt x="243820" y="549241"/>
                    <a:pt x="218661" y="587202"/>
                  </a:cubicBezTo>
                  <a:cubicBezTo>
                    <a:pt x="170604" y="538078"/>
                    <a:pt x="149700" y="485792"/>
                    <a:pt x="160635" y="429823"/>
                  </a:cubicBezTo>
                  <a:lnTo>
                    <a:pt x="129240" y="417961"/>
                  </a:lnTo>
                  <a:cubicBezTo>
                    <a:pt x="34219" y="382084"/>
                    <a:pt x="-22423" y="280776"/>
                    <a:pt x="3206" y="182491"/>
                  </a:cubicBezTo>
                  <a:cubicBezTo>
                    <a:pt x="15131" y="136783"/>
                    <a:pt x="44049" y="108755"/>
                    <a:pt x="101948" y="98734"/>
                  </a:cubicBezTo>
                  <a:cubicBezTo>
                    <a:pt x="331818" y="58983"/>
                    <a:pt x="946346" y="225061"/>
                    <a:pt x="1131435" y="226014"/>
                  </a:cubicBezTo>
                  <a:cubicBezTo>
                    <a:pt x="1316525" y="226953"/>
                    <a:pt x="1578691" y="-1329"/>
                    <a:pt x="1578691" y="-1329"/>
                  </a:cubicBezTo>
                </a:path>
              </a:pathLst>
            </a:custGeom>
            <a:solidFill>
              <a:srgbClr val="F3C4FB"/>
            </a:solidFill>
            <a:ln w="1270" cap="flat">
              <a:noFill/>
              <a:prstDash val="solid"/>
              <a:miter/>
            </a:ln>
          </p:spPr>
          <p:txBody>
            <a:bodyPr rtlCol="0" anchor="ctr"/>
            <a:lstStyle/>
            <a:p>
              <a:endParaRPr lang="fr-FR" dirty="0"/>
            </a:p>
          </p:txBody>
        </p:sp>
        <p:sp>
          <p:nvSpPr>
            <p:cNvPr id="150" name="Freeform: Shape 149">
              <a:extLst>
                <a:ext uri="{FF2B5EF4-FFF2-40B4-BE49-F238E27FC236}">
                  <a16:creationId xmlns:a16="http://schemas.microsoft.com/office/drawing/2014/main" id="{589324B2-BF35-EC72-D226-EAE8C8A020B7}"/>
                </a:ext>
              </a:extLst>
            </p:cNvPr>
            <p:cNvSpPr/>
            <p:nvPr/>
          </p:nvSpPr>
          <p:spPr>
            <a:xfrm flipV="1">
              <a:off x="6921283" y="9967899"/>
              <a:ext cx="1482920" cy="234768"/>
            </a:xfrm>
            <a:custGeom>
              <a:avLst/>
              <a:gdLst>
                <a:gd name="connsiteX0" fmla="*/ -2983 w 1482920"/>
                <a:gd name="connsiteY0" fmla="*/ 78497 h 234768"/>
                <a:gd name="connsiteX1" fmla="*/ 13044 w 1482920"/>
                <a:gd name="connsiteY1" fmla="*/ 77583 h 234768"/>
                <a:gd name="connsiteX2" fmla="*/ 58726 w 1482920"/>
                <a:gd name="connsiteY2" fmla="*/ 73557 h 234768"/>
                <a:gd name="connsiteX3" fmla="*/ 227090 w 1482920"/>
                <a:gd name="connsiteY3" fmla="*/ 70738 h 234768"/>
                <a:gd name="connsiteX4" fmla="*/ 474258 w 1482920"/>
                <a:gd name="connsiteY4" fmla="*/ 104329 h 234768"/>
                <a:gd name="connsiteX5" fmla="*/ 617209 w 1482920"/>
                <a:gd name="connsiteY5" fmla="*/ 140753 h 234768"/>
                <a:gd name="connsiteX6" fmla="*/ 768910 w 1482920"/>
                <a:gd name="connsiteY6" fmla="*/ 187540 h 234768"/>
                <a:gd name="connsiteX7" fmla="*/ 1072504 w 1482920"/>
                <a:gd name="connsiteY7" fmla="*/ 231355 h 234768"/>
                <a:gd name="connsiteX8" fmla="*/ 1310794 w 1482920"/>
                <a:gd name="connsiteY8" fmla="*/ 154634 h 234768"/>
                <a:gd name="connsiteX9" fmla="*/ 1441972 w 1482920"/>
                <a:gd name="connsiteY9" fmla="*/ 47903 h 234768"/>
                <a:gd name="connsiteX10" fmla="*/ 1470915 w 1482920"/>
                <a:gd name="connsiteY10" fmla="*/ 12089 h 234768"/>
                <a:gd name="connsiteX11" fmla="*/ 1479920 w 1482920"/>
                <a:gd name="connsiteY11" fmla="*/ -1182 h 234768"/>
                <a:gd name="connsiteX12" fmla="*/ 1469226 w 1482920"/>
                <a:gd name="connsiteY12" fmla="*/ 10781 h 234768"/>
                <a:gd name="connsiteX13" fmla="*/ 1438937 w 1482920"/>
                <a:gd name="connsiteY13" fmla="*/ 45084 h 234768"/>
                <a:gd name="connsiteX14" fmla="*/ 1307035 w 1482920"/>
                <a:gd name="connsiteY14" fmla="*/ 148144 h 234768"/>
                <a:gd name="connsiteX15" fmla="*/ 1071665 w 1482920"/>
                <a:gd name="connsiteY15" fmla="*/ 221601 h 234768"/>
                <a:gd name="connsiteX16" fmla="*/ 771958 w 1482920"/>
                <a:gd name="connsiteY16" fmla="*/ 177367 h 234768"/>
                <a:gd name="connsiteX17" fmla="*/ 620117 w 1482920"/>
                <a:gd name="connsiteY17" fmla="*/ 130771 h 234768"/>
                <a:gd name="connsiteX18" fmla="*/ 476302 w 1482920"/>
                <a:gd name="connsiteY18" fmla="*/ 94766 h 234768"/>
                <a:gd name="connsiteX19" fmla="*/ 227395 w 1482920"/>
                <a:gd name="connsiteY19" fmla="*/ 63232 h 234768"/>
                <a:gd name="connsiteX20" fmla="*/ 58358 w 1482920"/>
                <a:gd name="connsiteY20" fmla="*/ 69442 h 234768"/>
                <a:gd name="connsiteX21" fmla="*/ 12765 w 1482920"/>
                <a:gd name="connsiteY21" fmla="*/ 75462 h 234768"/>
                <a:gd name="connsiteX22" fmla="*/ -2983 w 1482920"/>
                <a:gd name="connsiteY22" fmla="*/ 78497 h 23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82920" h="234768">
                  <a:moveTo>
                    <a:pt x="-2983" y="78497"/>
                  </a:moveTo>
                  <a:cubicBezTo>
                    <a:pt x="-2932" y="78878"/>
                    <a:pt x="2592" y="78536"/>
                    <a:pt x="13044" y="77583"/>
                  </a:cubicBezTo>
                  <a:cubicBezTo>
                    <a:pt x="23496" y="76580"/>
                    <a:pt x="38876" y="74941"/>
                    <a:pt x="58726" y="73557"/>
                  </a:cubicBezTo>
                  <a:cubicBezTo>
                    <a:pt x="98414" y="70560"/>
                    <a:pt x="156046" y="67499"/>
                    <a:pt x="227090" y="70738"/>
                  </a:cubicBezTo>
                  <a:cubicBezTo>
                    <a:pt x="298083" y="74141"/>
                    <a:pt x="382411" y="84124"/>
                    <a:pt x="474258" y="104329"/>
                  </a:cubicBezTo>
                  <a:cubicBezTo>
                    <a:pt x="520181" y="114324"/>
                    <a:pt x="568072" y="126567"/>
                    <a:pt x="617209" y="140753"/>
                  </a:cubicBezTo>
                  <a:cubicBezTo>
                    <a:pt x="666218" y="155866"/>
                    <a:pt x="716954" y="171525"/>
                    <a:pt x="768910" y="187540"/>
                  </a:cubicBezTo>
                  <a:cubicBezTo>
                    <a:pt x="872834" y="219251"/>
                    <a:pt x="977190" y="240753"/>
                    <a:pt x="1072504" y="231355"/>
                  </a:cubicBezTo>
                  <a:cubicBezTo>
                    <a:pt x="1167576" y="223074"/>
                    <a:pt x="1249059" y="190664"/>
                    <a:pt x="1310794" y="154634"/>
                  </a:cubicBezTo>
                  <a:cubicBezTo>
                    <a:pt x="1372643" y="117956"/>
                    <a:pt x="1415467" y="77774"/>
                    <a:pt x="1441972" y="47903"/>
                  </a:cubicBezTo>
                  <a:cubicBezTo>
                    <a:pt x="1455193" y="32866"/>
                    <a:pt x="1464959" y="20801"/>
                    <a:pt x="1470915" y="12089"/>
                  </a:cubicBezTo>
                  <a:cubicBezTo>
                    <a:pt x="1477100" y="3593"/>
                    <a:pt x="1480199" y="-966"/>
                    <a:pt x="1479920" y="-1182"/>
                  </a:cubicBezTo>
                  <a:cubicBezTo>
                    <a:pt x="1479615" y="-1411"/>
                    <a:pt x="1475932" y="2729"/>
                    <a:pt x="1469226" y="10781"/>
                  </a:cubicBezTo>
                  <a:cubicBezTo>
                    <a:pt x="1462749" y="19036"/>
                    <a:pt x="1452526" y="30606"/>
                    <a:pt x="1438937" y="45084"/>
                  </a:cubicBezTo>
                  <a:cubicBezTo>
                    <a:pt x="1411708" y="73887"/>
                    <a:pt x="1368566" y="112762"/>
                    <a:pt x="1307035" y="148144"/>
                  </a:cubicBezTo>
                  <a:cubicBezTo>
                    <a:pt x="1245605" y="182879"/>
                    <a:pt x="1165099" y="214019"/>
                    <a:pt x="1071665" y="221601"/>
                  </a:cubicBezTo>
                  <a:cubicBezTo>
                    <a:pt x="978168" y="230288"/>
                    <a:pt x="875514" y="208977"/>
                    <a:pt x="771958" y="177367"/>
                  </a:cubicBezTo>
                  <a:cubicBezTo>
                    <a:pt x="719964" y="161746"/>
                    <a:pt x="669482" y="145109"/>
                    <a:pt x="620117" y="130771"/>
                  </a:cubicBezTo>
                  <a:cubicBezTo>
                    <a:pt x="570650" y="116623"/>
                    <a:pt x="522555" y="104558"/>
                    <a:pt x="476302" y="94766"/>
                  </a:cubicBezTo>
                  <a:cubicBezTo>
                    <a:pt x="383846" y="74979"/>
                    <a:pt x="298845" y="65696"/>
                    <a:pt x="227395" y="63232"/>
                  </a:cubicBezTo>
                  <a:cubicBezTo>
                    <a:pt x="155881" y="60946"/>
                    <a:pt x="98033" y="65162"/>
                    <a:pt x="58358" y="69442"/>
                  </a:cubicBezTo>
                  <a:cubicBezTo>
                    <a:pt x="38482" y="71474"/>
                    <a:pt x="23153" y="73773"/>
                    <a:pt x="12765" y="75462"/>
                  </a:cubicBezTo>
                  <a:cubicBezTo>
                    <a:pt x="2389" y="77113"/>
                    <a:pt x="-3034" y="78142"/>
                    <a:pt x="-2983" y="78497"/>
                  </a:cubicBezTo>
                </a:path>
              </a:pathLst>
            </a:custGeom>
            <a:solidFill>
              <a:srgbClr val="17282F"/>
            </a:solidFill>
            <a:ln w="1270" cap="flat">
              <a:noFill/>
              <a:prstDash val="solid"/>
              <a:miter/>
            </a:ln>
          </p:spPr>
          <p:txBody>
            <a:bodyPr rtlCol="0" anchor="ctr"/>
            <a:lstStyle/>
            <a:p>
              <a:endParaRPr lang="fr-FR" dirty="0"/>
            </a:p>
          </p:txBody>
        </p:sp>
        <p:sp>
          <p:nvSpPr>
            <p:cNvPr id="151" name="Freeform: Shape 150">
              <a:extLst>
                <a:ext uri="{FF2B5EF4-FFF2-40B4-BE49-F238E27FC236}">
                  <a16:creationId xmlns:a16="http://schemas.microsoft.com/office/drawing/2014/main" id="{4816C054-AA7A-B257-4E90-F4D112E735F7}"/>
                </a:ext>
              </a:extLst>
            </p:cNvPr>
            <p:cNvSpPr/>
            <p:nvPr/>
          </p:nvSpPr>
          <p:spPr>
            <a:xfrm flipV="1">
              <a:off x="6772978" y="9823675"/>
              <a:ext cx="1744644" cy="1340966"/>
            </a:xfrm>
            <a:custGeom>
              <a:avLst/>
              <a:gdLst>
                <a:gd name="connsiteX0" fmla="*/ 1653446 w 1744644"/>
                <a:gd name="connsiteY0" fmla="*/ 1008172 h 1340966"/>
                <a:gd name="connsiteX1" fmla="*/ 627667 w 1744644"/>
                <a:gd name="connsiteY1" fmla="*/ 1274046 h 1340966"/>
                <a:gd name="connsiteX2" fmla="*/ 258859 w 1744644"/>
                <a:gd name="connsiteY2" fmla="*/ 1195903 h 1340966"/>
                <a:gd name="connsiteX3" fmla="*/ -1567 w 1744644"/>
                <a:gd name="connsiteY3" fmla="*/ 1057460 h 1340966"/>
                <a:gd name="connsiteX4" fmla="*/ 58326 w 1744644"/>
                <a:gd name="connsiteY4" fmla="*/ 782962 h 1340966"/>
                <a:gd name="connsiteX5" fmla="*/ 182976 w 1744644"/>
                <a:gd name="connsiteY5" fmla="*/ 284932 h 1340966"/>
                <a:gd name="connsiteX6" fmla="*/ 323591 w 1744644"/>
                <a:gd name="connsiteY6" fmla="*/ 86916 h 1340966"/>
                <a:gd name="connsiteX7" fmla="*/ 543288 w 1744644"/>
                <a:gd name="connsiteY7" fmla="*/ 387 h 1340966"/>
                <a:gd name="connsiteX8" fmla="*/ 763976 w 1744644"/>
                <a:gd name="connsiteY8" fmla="*/ 145892 h 1340966"/>
                <a:gd name="connsiteX9" fmla="*/ 1079152 w 1744644"/>
                <a:gd name="connsiteY9" fmla="*/ 637281 h 1340966"/>
                <a:gd name="connsiteX10" fmla="*/ 1572192 w 1744644"/>
                <a:gd name="connsiteY10" fmla="*/ 924694 h 1340966"/>
                <a:gd name="connsiteX11" fmla="*/ 1741520 w 1744644"/>
                <a:gd name="connsiteY11" fmla="*/ 868827 h 1340966"/>
                <a:gd name="connsiteX12" fmla="*/ 1653446 w 1744644"/>
                <a:gd name="connsiteY12" fmla="*/ 1008172 h 134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4644" h="1340966">
                  <a:moveTo>
                    <a:pt x="1653446" y="1008172"/>
                  </a:moveTo>
                  <a:cubicBezTo>
                    <a:pt x="1421519" y="1309644"/>
                    <a:pt x="976828" y="1424922"/>
                    <a:pt x="627667" y="1274046"/>
                  </a:cubicBezTo>
                  <a:lnTo>
                    <a:pt x="258859" y="1195903"/>
                  </a:lnTo>
                  <a:cubicBezTo>
                    <a:pt x="161666" y="1179075"/>
                    <a:pt x="5850" y="1147453"/>
                    <a:pt x="-1567" y="1057460"/>
                  </a:cubicBezTo>
                  <a:cubicBezTo>
                    <a:pt x="-8997" y="967455"/>
                    <a:pt x="13355" y="861283"/>
                    <a:pt x="58326" y="782962"/>
                  </a:cubicBezTo>
                  <a:cubicBezTo>
                    <a:pt x="143924" y="633839"/>
                    <a:pt x="97379" y="434043"/>
                    <a:pt x="182976" y="284932"/>
                  </a:cubicBezTo>
                  <a:cubicBezTo>
                    <a:pt x="223426" y="214462"/>
                    <a:pt x="264701" y="142921"/>
                    <a:pt x="323591" y="86916"/>
                  </a:cubicBezTo>
                  <a:cubicBezTo>
                    <a:pt x="382468" y="30917"/>
                    <a:pt x="462504" y="-8334"/>
                    <a:pt x="543288" y="387"/>
                  </a:cubicBezTo>
                  <a:cubicBezTo>
                    <a:pt x="633204" y="10106"/>
                    <a:pt x="706813" y="75788"/>
                    <a:pt x="763976" y="145892"/>
                  </a:cubicBezTo>
                  <a:cubicBezTo>
                    <a:pt x="887065" y="296819"/>
                    <a:pt x="963874" y="480296"/>
                    <a:pt x="1079152" y="637281"/>
                  </a:cubicBezTo>
                  <a:cubicBezTo>
                    <a:pt x="1194430" y="794265"/>
                    <a:pt x="1330142" y="909734"/>
                    <a:pt x="1572192" y="924694"/>
                  </a:cubicBezTo>
                  <a:cubicBezTo>
                    <a:pt x="1616235" y="927412"/>
                    <a:pt x="1741520" y="868827"/>
                    <a:pt x="1741520" y="868827"/>
                  </a:cubicBezTo>
                  <a:cubicBezTo>
                    <a:pt x="1745661" y="886366"/>
                    <a:pt x="1664432" y="993897"/>
                    <a:pt x="1653446" y="1008172"/>
                  </a:cubicBezTo>
                </a:path>
              </a:pathLst>
            </a:custGeom>
            <a:solidFill>
              <a:srgbClr val="FFCBF2"/>
            </a:solidFill>
            <a:ln w="1270" cap="flat">
              <a:noFill/>
              <a:prstDash val="solid"/>
              <a:miter/>
            </a:ln>
          </p:spPr>
          <p:txBody>
            <a:bodyPr rtlCol="0" anchor="ctr"/>
            <a:lstStyle/>
            <a:p>
              <a:endParaRPr lang="fr-FR" dirty="0"/>
            </a:p>
          </p:txBody>
        </p:sp>
        <p:sp>
          <p:nvSpPr>
            <p:cNvPr id="152" name="Freeform: Shape 151">
              <a:extLst>
                <a:ext uri="{FF2B5EF4-FFF2-40B4-BE49-F238E27FC236}">
                  <a16:creationId xmlns:a16="http://schemas.microsoft.com/office/drawing/2014/main" id="{FA93DFDF-BD19-FDCE-9C8C-F3B2995C47C1}"/>
                </a:ext>
              </a:extLst>
            </p:cNvPr>
            <p:cNvSpPr/>
            <p:nvPr/>
          </p:nvSpPr>
          <p:spPr>
            <a:xfrm flipV="1">
              <a:off x="6834272" y="9989731"/>
              <a:ext cx="4486" cy="35890"/>
            </a:xfrm>
            <a:custGeom>
              <a:avLst/>
              <a:gdLst>
                <a:gd name="connsiteX0" fmla="*/ -2060 w 4486"/>
                <a:gd name="connsiteY0" fmla="*/ -1261 h 35890"/>
                <a:gd name="connsiteX1" fmla="*/ -28 w 4486"/>
                <a:gd name="connsiteY1" fmla="*/ 34630 h 35890"/>
                <a:gd name="connsiteX2" fmla="*/ -3 w 4486"/>
                <a:gd name="connsiteY2" fmla="*/ 33944 h 35890"/>
                <a:gd name="connsiteX3" fmla="*/ 2067 w 4486"/>
                <a:gd name="connsiteY3" fmla="*/ 2829 h 35890"/>
                <a:gd name="connsiteX4" fmla="*/ -2060 w 4486"/>
                <a:gd name="connsiteY4" fmla="*/ -1261 h 35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6" h="35890">
                  <a:moveTo>
                    <a:pt x="-2060" y="-1261"/>
                  </a:moveTo>
                  <a:cubicBezTo>
                    <a:pt x="-2899" y="9941"/>
                    <a:pt x="-2289" y="21891"/>
                    <a:pt x="-28" y="34630"/>
                  </a:cubicBezTo>
                  <a:cubicBezTo>
                    <a:pt x="-28" y="34630"/>
                    <a:pt x="-28" y="34401"/>
                    <a:pt x="-3" y="33944"/>
                  </a:cubicBezTo>
                  <a:cubicBezTo>
                    <a:pt x="-168" y="23644"/>
                    <a:pt x="505" y="13243"/>
                    <a:pt x="2067" y="2829"/>
                  </a:cubicBezTo>
                  <a:cubicBezTo>
                    <a:pt x="683" y="1470"/>
                    <a:pt x="-702" y="98"/>
                    <a:pt x="-2060" y="-1261"/>
                  </a:cubicBezTo>
                </a:path>
              </a:pathLst>
            </a:custGeom>
            <a:solidFill>
              <a:srgbClr val="A7A9A8"/>
            </a:solidFill>
            <a:ln w="1270" cap="flat">
              <a:noFill/>
              <a:prstDash val="solid"/>
              <a:miter/>
            </a:ln>
          </p:spPr>
          <p:txBody>
            <a:bodyPr rtlCol="0" anchor="ctr"/>
            <a:lstStyle/>
            <a:p>
              <a:endParaRPr lang="fr-FR" dirty="0"/>
            </a:p>
          </p:txBody>
        </p:sp>
        <p:sp>
          <p:nvSpPr>
            <p:cNvPr id="153" name="Freeform: Shape 152">
              <a:extLst>
                <a:ext uri="{FF2B5EF4-FFF2-40B4-BE49-F238E27FC236}">
                  <a16:creationId xmlns:a16="http://schemas.microsoft.com/office/drawing/2014/main" id="{0A657008-F071-CFCA-2C63-CD3C61F503F0}"/>
                </a:ext>
              </a:extLst>
            </p:cNvPr>
            <p:cNvSpPr/>
            <p:nvPr/>
          </p:nvSpPr>
          <p:spPr>
            <a:xfrm flipV="1">
              <a:off x="6834631" y="10021532"/>
              <a:ext cx="4622" cy="5702"/>
            </a:xfrm>
            <a:custGeom>
              <a:avLst/>
              <a:gdLst>
                <a:gd name="connsiteX0" fmla="*/ -2293 w 4622"/>
                <a:gd name="connsiteY0" fmla="*/ -1246 h 5702"/>
                <a:gd name="connsiteX1" fmla="*/ -2420 w 4622"/>
                <a:gd name="connsiteY1" fmla="*/ 367 h 5702"/>
                <a:gd name="connsiteX2" fmla="*/ 1708 w 4622"/>
                <a:gd name="connsiteY2" fmla="*/ 4457 h 5702"/>
                <a:gd name="connsiteX3" fmla="*/ 2203 w 4622"/>
                <a:gd name="connsiteY3" fmla="*/ 1294 h 5702"/>
                <a:gd name="connsiteX4" fmla="*/ -2293 w 4622"/>
                <a:gd name="connsiteY4" fmla="*/ -1246 h 5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2" h="5702">
                  <a:moveTo>
                    <a:pt x="-2293" y="-1246"/>
                  </a:moveTo>
                  <a:cubicBezTo>
                    <a:pt x="-2331" y="-712"/>
                    <a:pt x="-2382" y="-166"/>
                    <a:pt x="-2420" y="367"/>
                  </a:cubicBezTo>
                  <a:cubicBezTo>
                    <a:pt x="-1061" y="1726"/>
                    <a:pt x="323" y="3098"/>
                    <a:pt x="1708" y="4457"/>
                  </a:cubicBezTo>
                  <a:cubicBezTo>
                    <a:pt x="1860" y="3403"/>
                    <a:pt x="2038" y="2348"/>
                    <a:pt x="2203" y="1294"/>
                  </a:cubicBezTo>
                  <a:cubicBezTo>
                    <a:pt x="692" y="469"/>
                    <a:pt x="-807" y="-395"/>
                    <a:pt x="-2293" y="-1246"/>
                  </a:cubicBezTo>
                </a:path>
              </a:pathLst>
            </a:custGeom>
            <a:solidFill>
              <a:srgbClr val="20353D"/>
            </a:solidFill>
            <a:ln w="1270" cap="flat">
              <a:noFill/>
              <a:prstDash val="solid"/>
              <a:miter/>
            </a:ln>
          </p:spPr>
          <p:txBody>
            <a:bodyPr rtlCol="0" anchor="ctr"/>
            <a:lstStyle/>
            <a:p>
              <a:endParaRPr lang="fr-FR" dirty="0"/>
            </a:p>
          </p:txBody>
        </p:sp>
        <p:sp>
          <p:nvSpPr>
            <p:cNvPr id="154" name="Freeform: Shape 153">
              <a:extLst>
                <a:ext uri="{FF2B5EF4-FFF2-40B4-BE49-F238E27FC236}">
                  <a16:creationId xmlns:a16="http://schemas.microsoft.com/office/drawing/2014/main" id="{22D43805-B164-BAE0-0E8A-2EF7A157000E}"/>
                </a:ext>
              </a:extLst>
            </p:cNvPr>
            <p:cNvSpPr/>
            <p:nvPr/>
          </p:nvSpPr>
          <p:spPr>
            <a:xfrm flipV="1">
              <a:off x="6836664" y="9990417"/>
              <a:ext cx="8419" cy="34277"/>
            </a:xfrm>
            <a:custGeom>
              <a:avLst/>
              <a:gdLst>
                <a:gd name="connsiteX0" fmla="*/ 167 w 8419"/>
                <a:gd name="connsiteY0" fmla="*/ -1261 h 34277"/>
                <a:gd name="connsiteX1" fmla="*/ -328 w 8419"/>
                <a:gd name="connsiteY1" fmla="*/ 1902 h 34277"/>
                <a:gd name="connsiteX2" fmla="*/ -2398 w 8419"/>
                <a:gd name="connsiteY2" fmla="*/ 33017 h 34277"/>
                <a:gd name="connsiteX3" fmla="*/ 5997 w 8419"/>
                <a:gd name="connsiteY3" fmla="*/ 1863 h 34277"/>
                <a:gd name="connsiteX4" fmla="*/ 167 w 8419"/>
                <a:gd name="connsiteY4" fmla="*/ -1261 h 34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9" h="34277">
                  <a:moveTo>
                    <a:pt x="167" y="-1261"/>
                  </a:moveTo>
                  <a:cubicBezTo>
                    <a:pt x="2" y="-207"/>
                    <a:pt x="-176" y="847"/>
                    <a:pt x="-328" y="1902"/>
                  </a:cubicBezTo>
                  <a:cubicBezTo>
                    <a:pt x="-1890" y="12315"/>
                    <a:pt x="-2563" y="22717"/>
                    <a:pt x="-2398" y="33017"/>
                  </a:cubicBezTo>
                  <a:cubicBezTo>
                    <a:pt x="-2271" y="30070"/>
                    <a:pt x="-1306" y="17904"/>
                    <a:pt x="5997" y="1863"/>
                  </a:cubicBezTo>
                  <a:cubicBezTo>
                    <a:pt x="4028" y="847"/>
                    <a:pt x="2085" y="-194"/>
                    <a:pt x="167" y="-1261"/>
                  </a:cubicBezTo>
                </a:path>
              </a:pathLst>
            </a:custGeom>
            <a:solidFill>
              <a:srgbClr val="CC4341"/>
            </a:solidFill>
            <a:ln w="1270" cap="flat">
              <a:noFill/>
              <a:prstDash val="solid"/>
              <a:miter/>
            </a:ln>
          </p:spPr>
          <p:txBody>
            <a:bodyPr rtlCol="0" anchor="ctr"/>
            <a:lstStyle/>
            <a:p>
              <a:endParaRPr lang="fr-FR" dirty="0"/>
            </a:p>
          </p:txBody>
        </p:sp>
        <p:sp>
          <p:nvSpPr>
            <p:cNvPr id="155" name="Freeform: Shape 154">
              <a:extLst>
                <a:ext uri="{FF2B5EF4-FFF2-40B4-BE49-F238E27FC236}">
                  <a16:creationId xmlns:a16="http://schemas.microsoft.com/office/drawing/2014/main" id="{F7F2A652-4AAE-3714-64CB-D02072AF668A}"/>
                </a:ext>
              </a:extLst>
            </p:cNvPr>
            <p:cNvSpPr/>
            <p:nvPr/>
          </p:nvSpPr>
          <p:spPr>
            <a:xfrm flipV="1">
              <a:off x="6834758" y="9976498"/>
              <a:ext cx="1540624" cy="251777"/>
            </a:xfrm>
            <a:custGeom>
              <a:avLst/>
              <a:gdLst>
                <a:gd name="connsiteX0" fmla="*/ 580164 w 1540624"/>
                <a:gd name="connsiteY0" fmla="*/ -1176 h 251777"/>
                <a:gd name="connsiteX1" fmla="*/ 192649 w 1540624"/>
                <a:gd name="connsiteY1" fmla="*/ 50551 h 251777"/>
                <a:gd name="connsiteX2" fmla="*/ -2944 w 1540624"/>
                <a:gd name="connsiteY2" fmla="*/ 199865 h 251777"/>
                <a:gd name="connsiteX3" fmla="*/ 1552 w 1540624"/>
                <a:gd name="connsiteY3" fmla="*/ 202405 h 251777"/>
                <a:gd name="connsiteX4" fmla="*/ 7381 w 1540624"/>
                <a:gd name="connsiteY4" fmla="*/ 205529 h 251777"/>
                <a:gd name="connsiteX5" fmla="*/ 288521 w 1540624"/>
                <a:gd name="connsiteY5" fmla="*/ 96271 h 251777"/>
                <a:gd name="connsiteX6" fmla="*/ 623230 w 1540624"/>
                <a:gd name="connsiteY6" fmla="*/ 139349 h 251777"/>
                <a:gd name="connsiteX7" fmla="*/ 1095987 w 1540624"/>
                <a:gd name="connsiteY7" fmla="*/ 250601 h 251777"/>
                <a:gd name="connsiteX8" fmla="*/ 1097524 w 1540624"/>
                <a:gd name="connsiteY8" fmla="*/ 250601 h 251777"/>
                <a:gd name="connsiteX9" fmla="*/ 1537680 w 1540624"/>
                <a:gd name="connsiteY9" fmla="*/ 60394 h 251777"/>
                <a:gd name="connsiteX10" fmla="*/ 1281051 w 1540624"/>
                <a:gd name="connsiteY10" fmla="*/ 143782 h 251777"/>
                <a:gd name="connsiteX11" fmla="*/ 1145695 w 1540624"/>
                <a:gd name="connsiteY11" fmla="*/ 125849 h 251777"/>
                <a:gd name="connsiteX12" fmla="*/ 775045 w 1540624"/>
                <a:gd name="connsiteY12" fmla="*/ 24427 h 251777"/>
                <a:gd name="connsiteX13" fmla="*/ 580164 w 1540624"/>
                <a:gd name="connsiteY13" fmla="*/ -1176 h 25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0624" h="251777">
                  <a:moveTo>
                    <a:pt x="580164" y="-1176"/>
                  </a:moveTo>
                  <a:cubicBezTo>
                    <a:pt x="459539" y="-1176"/>
                    <a:pt x="323382" y="20287"/>
                    <a:pt x="192649" y="50551"/>
                  </a:cubicBezTo>
                  <a:cubicBezTo>
                    <a:pt x="96433" y="72814"/>
                    <a:pt x="4536" y="114851"/>
                    <a:pt x="-2944" y="199865"/>
                  </a:cubicBezTo>
                  <a:cubicBezTo>
                    <a:pt x="-1458" y="200716"/>
                    <a:pt x="41" y="201579"/>
                    <a:pt x="1552" y="202405"/>
                  </a:cubicBezTo>
                  <a:cubicBezTo>
                    <a:pt x="3469" y="203472"/>
                    <a:pt x="5413" y="204513"/>
                    <a:pt x="7381" y="205529"/>
                  </a:cubicBezTo>
                  <a:cubicBezTo>
                    <a:pt x="26368" y="163911"/>
                    <a:pt x="88026" y="96271"/>
                    <a:pt x="288521" y="96271"/>
                  </a:cubicBezTo>
                  <a:cubicBezTo>
                    <a:pt x="373014" y="96271"/>
                    <a:pt x="482221" y="108298"/>
                    <a:pt x="623230" y="139349"/>
                  </a:cubicBezTo>
                  <a:cubicBezTo>
                    <a:pt x="778728" y="173589"/>
                    <a:pt x="935853" y="250259"/>
                    <a:pt x="1095987" y="250601"/>
                  </a:cubicBezTo>
                  <a:cubicBezTo>
                    <a:pt x="1096508" y="250601"/>
                    <a:pt x="1097016" y="250601"/>
                    <a:pt x="1097524" y="250601"/>
                  </a:cubicBezTo>
                  <a:cubicBezTo>
                    <a:pt x="1257379" y="250601"/>
                    <a:pt x="1454686" y="196728"/>
                    <a:pt x="1537680" y="60394"/>
                  </a:cubicBezTo>
                  <a:cubicBezTo>
                    <a:pt x="1475806" y="118547"/>
                    <a:pt x="1376606" y="143782"/>
                    <a:pt x="1281051" y="143782"/>
                  </a:cubicBezTo>
                  <a:cubicBezTo>
                    <a:pt x="1233312" y="143782"/>
                    <a:pt x="1186487" y="137483"/>
                    <a:pt x="1145695" y="125849"/>
                  </a:cubicBezTo>
                  <a:cubicBezTo>
                    <a:pt x="1023241" y="90924"/>
                    <a:pt x="896394" y="63022"/>
                    <a:pt x="775045" y="24427"/>
                  </a:cubicBezTo>
                  <a:cubicBezTo>
                    <a:pt x="718568" y="6469"/>
                    <a:pt x="652135" y="-1176"/>
                    <a:pt x="580164" y="-1176"/>
                  </a:cubicBezTo>
                </a:path>
              </a:pathLst>
            </a:custGeom>
            <a:solidFill>
              <a:srgbClr val="DEAAFF"/>
            </a:solidFill>
            <a:ln w="1270" cap="flat">
              <a:noFill/>
              <a:prstDash val="solid"/>
              <a:miter/>
            </a:ln>
          </p:spPr>
          <p:txBody>
            <a:bodyPr rtlCol="0" anchor="ctr"/>
            <a:lstStyle/>
            <a:p>
              <a:endParaRPr lang="fr-FR" dirty="0"/>
            </a:p>
          </p:txBody>
        </p:sp>
        <p:sp>
          <p:nvSpPr>
            <p:cNvPr id="156" name="Freeform: Shape 155">
              <a:extLst>
                <a:ext uri="{FF2B5EF4-FFF2-40B4-BE49-F238E27FC236}">
                  <a16:creationId xmlns:a16="http://schemas.microsoft.com/office/drawing/2014/main" id="{A503B723-04FD-6E8B-9F86-F2CE70922A93}"/>
                </a:ext>
              </a:extLst>
            </p:cNvPr>
            <p:cNvSpPr/>
            <p:nvPr/>
          </p:nvSpPr>
          <p:spPr>
            <a:xfrm flipV="1">
              <a:off x="7110996" y="9941153"/>
              <a:ext cx="576135" cy="97116"/>
            </a:xfrm>
            <a:custGeom>
              <a:avLst/>
              <a:gdLst>
                <a:gd name="connsiteX0" fmla="*/ 160798 w 576135"/>
                <a:gd name="connsiteY0" fmla="*/ -1277 h 97116"/>
                <a:gd name="connsiteX1" fmla="*/ 87252 w 576135"/>
                <a:gd name="connsiteY1" fmla="*/ 9074 h 97116"/>
                <a:gd name="connsiteX2" fmla="*/ 9274 w 576135"/>
                <a:gd name="connsiteY2" fmla="*/ 75317 h 97116"/>
                <a:gd name="connsiteX3" fmla="*/ 170183 w 576135"/>
                <a:gd name="connsiteY3" fmla="*/ 33216 h 97116"/>
                <a:gd name="connsiteX4" fmla="*/ 282070 w 576135"/>
                <a:gd name="connsiteY4" fmla="*/ 45256 h 97116"/>
                <a:gd name="connsiteX5" fmla="*/ 559261 w 576135"/>
                <a:gd name="connsiteY5" fmla="*/ 95840 h 97116"/>
                <a:gd name="connsiteX6" fmla="*/ 573332 w 576135"/>
                <a:gd name="connsiteY6" fmla="*/ 95586 h 97116"/>
                <a:gd name="connsiteX7" fmla="*/ 193754 w 576135"/>
                <a:gd name="connsiteY7" fmla="*/ -45 h 97116"/>
                <a:gd name="connsiteX8" fmla="*/ 160798 w 576135"/>
                <a:gd name="connsiteY8" fmla="*/ -1277 h 97116"/>
                <a:gd name="connsiteX9" fmla="*/ 9274 w 576135"/>
                <a:gd name="connsiteY9" fmla="*/ 75317 h 97116"/>
                <a:gd name="connsiteX10" fmla="*/ -2803 w 576135"/>
                <a:gd name="connsiteY10" fmla="*/ 83851 h 97116"/>
                <a:gd name="connsiteX11" fmla="*/ 8462 w 576135"/>
                <a:gd name="connsiteY11" fmla="*/ 77286 h 97116"/>
                <a:gd name="connsiteX12" fmla="*/ 9274 w 576135"/>
                <a:gd name="connsiteY12" fmla="*/ 75317 h 9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6135" h="97116">
                  <a:moveTo>
                    <a:pt x="160798" y="-1277"/>
                  </a:moveTo>
                  <a:cubicBezTo>
                    <a:pt x="135804" y="-1277"/>
                    <a:pt x="110900" y="1251"/>
                    <a:pt x="87252" y="9074"/>
                  </a:cubicBezTo>
                  <a:cubicBezTo>
                    <a:pt x="53889" y="20123"/>
                    <a:pt x="23079" y="43084"/>
                    <a:pt x="9274" y="75317"/>
                  </a:cubicBezTo>
                  <a:cubicBezTo>
                    <a:pt x="56264" y="44481"/>
                    <a:pt x="112614" y="33216"/>
                    <a:pt x="170183" y="33216"/>
                  </a:cubicBezTo>
                  <a:cubicBezTo>
                    <a:pt x="207712" y="33216"/>
                    <a:pt x="245761" y="37992"/>
                    <a:pt x="282070" y="45256"/>
                  </a:cubicBezTo>
                  <a:cubicBezTo>
                    <a:pt x="374387" y="63722"/>
                    <a:pt x="465471" y="95840"/>
                    <a:pt x="559261" y="95840"/>
                  </a:cubicBezTo>
                  <a:cubicBezTo>
                    <a:pt x="563947" y="95840"/>
                    <a:pt x="568646" y="95751"/>
                    <a:pt x="573332" y="95586"/>
                  </a:cubicBezTo>
                  <a:cubicBezTo>
                    <a:pt x="449748" y="52419"/>
                    <a:pt x="324336" y="8858"/>
                    <a:pt x="193754" y="-45"/>
                  </a:cubicBezTo>
                  <a:cubicBezTo>
                    <a:pt x="182820" y="-794"/>
                    <a:pt x="171809" y="-1277"/>
                    <a:pt x="160798" y="-1277"/>
                  </a:cubicBezTo>
                  <a:moveTo>
                    <a:pt x="9274" y="75317"/>
                  </a:moveTo>
                  <a:cubicBezTo>
                    <a:pt x="5172" y="78022"/>
                    <a:pt x="1146" y="80854"/>
                    <a:pt x="-2803" y="83851"/>
                  </a:cubicBezTo>
                  <a:lnTo>
                    <a:pt x="8462" y="77286"/>
                  </a:lnTo>
                  <a:cubicBezTo>
                    <a:pt x="8728" y="76625"/>
                    <a:pt x="8995" y="75977"/>
                    <a:pt x="9274" y="75317"/>
                  </a:cubicBezTo>
                </a:path>
              </a:pathLst>
            </a:custGeom>
            <a:solidFill>
              <a:srgbClr val="DEAAFF"/>
            </a:solidFill>
            <a:ln w="1270" cap="flat">
              <a:noFill/>
              <a:prstDash val="solid"/>
              <a:miter/>
            </a:ln>
          </p:spPr>
          <p:txBody>
            <a:bodyPr rtlCol="0" anchor="ctr"/>
            <a:lstStyle/>
            <a:p>
              <a:endParaRPr lang="fr-FR" dirty="0"/>
            </a:p>
          </p:txBody>
        </p:sp>
        <p:sp>
          <p:nvSpPr>
            <p:cNvPr id="157" name="Freeform: Shape 156">
              <a:extLst>
                <a:ext uri="{FF2B5EF4-FFF2-40B4-BE49-F238E27FC236}">
                  <a16:creationId xmlns:a16="http://schemas.microsoft.com/office/drawing/2014/main" id="{A2225395-E687-FD5F-49D3-7DCE3E56A04B}"/>
                </a:ext>
              </a:extLst>
            </p:cNvPr>
            <p:cNvSpPr/>
            <p:nvPr/>
          </p:nvSpPr>
          <p:spPr>
            <a:xfrm flipV="1">
              <a:off x="6983119" y="10082284"/>
              <a:ext cx="1477575" cy="170276"/>
            </a:xfrm>
            <a:custGeom>
              <a:avLst/>
              <a:gdLst>
                <a:gd name="connsiteX0" fmla="*/ 1474545 w 1477575"/>
                <a:gd name="connsiteY0" fmla="*/ -1115 h 170276"/>
                <a:gd name="connsiteX1" fmla="*/ 1471701 w 1477575"/>
                <a:gd name="connsiteY1" fmla="*/ 1768 h 170276"/>
                <a:gd name="connsiteX2" fmla="*/ 1463877 w 1477575"/>
                <a:gd name="connsiteY2" fmla="*/ 10594 h 170276"/>
                <a:gd name="connsiteX3" fmla="*/ 1433270 w 1477575"/>
                <a:gd name="connsiteY3" fmla="*/ 43970 h 170276"/>
                <a:gd name="connsiteX4" fmla="*/ 1297533 w 1477575"/>
                <a:gd name="connsiteY4" fmla="*/ 137391 h 170276"/>
                <a:gd name="connsiteX5" fmla="*/ 1186040 w 1477575"/>
                <a:gd name="connsiteY5" fmla="*/ 161458 h 170276"/>
                <a:gd name="connsiteX6" fmla="*/ 1054785 w 1477575"/>
                <a:gd name="connsiteY6" fmla="*/ 157355 h 170276"/>
                <a:gd name="connsiteX7" fmla="*/ 761910 w 1477575"/>
                <a:gd name="connsiteY7" fmla="*/ 82730 h 170276"/>
                <a:gd name="connsiteX8" fmla="*/ 465899 w 1477575"/>
                <a:gd name="connsiteY8" fmla="*/ 17630 h 170276"/>
                <a:gd name="connsiteX9" fmla="*/ 218973 w 1477575"/>
                <a:gd name="connsiteY9" fmla="*/ 35283 h 170276"/>
                <a:gd name="connsiteX10" fmla="*/ 56146 w 1477575"/>
                <a:gd name="connsiteY10" fmla="*/ 72189 h 170276"/>
                <a:gd name="connsiteX11" fmla="*/ 12204 w 1477575"/>
                <a:gd name="connsiteY11" fmla="*/ 83416 h 170276"/>
                <a:gd name="connsiteX12" fmla="*/ 812 w 1477575"/>
                <a:gd name="connsiteY12" fmla="*/ 86490 h 170276"/>
                <a:gd name="connsiteX13" fmla="*/ -3023 w 1477575"/>
                <a:gd name="connsiteY13" fmla="*/ 87747 h 170276"/>
                <a:gd name="connsiteX14" fmla="*/ 977 w 1477575"/>
                <a:gd name="connsiteY14" fmla="*/ 87137 h 170276"/>
                <a:gd name="connsiteX15" fmla="*/ 12521 w 1477575"/>
                <a:gd name="connsiteY15" fmla="*/ 84724 h 170276"/>
                <a:gd name="connsiteX16" fmla="*/ 56756 w 1477575"/>
                <a:gd name="connsiteY16" fmla="*/ 74679 h 170276"/>
                <a:gd name="connsiteX17" fmla="*/ 219785 w 1477575"/>
                <a:gd name="connsiteY17" fmla="*/ 39906 h 170276"/>
                <a:gd name="connsiteX18" fmla="*/ 465543 w 1477575"/>
                <a:gd name="connsiteY18" fmla="*/ 23701 h 170276"/>
                <a:gd name="connsiteX19" fmla="*/ 760031 w 1477575"/>
                <a:gd name="connsiteY19" fmla="*/ 89080 h 170276"/>
                <a:gd name="connsiteX20" fmla="*/ 1053972 w 1477575"/>
                <a:gd name="connsiteY20" fmla="*/ 163388 h 170276"/>
                <a:gd name="connsiteX21" fmla="*/ 1186497 w 1477575"/>
                <a:gd name="connsiteY21" fmla="*/ 166931 h 170276"/>
                <a:gd name="connsiteX22" fmla="*/ 1299247 w 1477575"/>
                <a:gd name="connsiteY22" fmla="*/ 141747 h 170276"/>
                <a:gd name="connsiteX23" fmla="*/ 1435112 w 1477575"/>
                <a:gd name="connsiteY23" fmla="*/ 45761 h 170276"/>
                <a:gd name="connsiteX24" fmla="*/ 1464906 w 1477575"/>
                <a:gd name="connsiteY24" fmla="*/ 11445 h 170276"/>
                <a:gd name="connsiteX25" fmla="*/ 1472221 w 1477575"/>
                <a:gd name="connsiteY25" fmla="*/ 2187 h 170276"/>
                <a:gd name="connsiteX26" fmla="*/ 1474545 w 1477575"/>
                <a:gd name="connsiteY26" fmla="*/ -1115 h 17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77575" h="170276">
                  <a:moveTo>
                    <a:pt x="1474545" y="-1115"/>
                  </a:moveTo>
                  <a:cubicBezTo>
                    <a:pt x="1474456" y="-1179"/>
                    <a:pt x="1473491" y="-213"/>
                    <a:pt x="1471701" y="1768"/>
                  </a:cubicBezTo>
                  <a:cubicBezTo>
                    <a:pt x="1469694" y="4016"/>
                    <a:pt x="1467116" y="6937"/>
                    <a:pt x="1463877" y="10594"/>
                  </a:cubicBezTo>
                  <a:cubicBezTo>
                    <a:pt x="1457235" y="18545"/>
                    <a:pt x="1446847" y="29771"/>
                    <a:pt x="1433270" y="43970"/>
                  </a:cubicBezTo>
                  <a:cubicBezTo>
                    <a:pt x="1405610" y="71313"/>
                    <a:pt x="1362976" y="111445"/>
                    <a:pt x="1297533" y="137391"/>
                  </a:cubicBezTo>
                  <a:cubicBezTo>
                    <a:pt x="1264881" y="149875"/>
                    <a:pt x="1227162" y="158537"/>
                    <a:pt x="1186040" y="161458"/>
                  </a:cubicBezTo>
                  <a:cubicBezTo>
                    <a:pt x="1144942" y="164963"/>
                    <a:pt x="1100721" y="163858"/>
                    <a:pt x="1054785" y="157355"/>
                  </a:cubicBezTo>
                  <a:cubicBezTo>
                    <a:pt x="962684" y="144808"/>
                    <a:pt x="865174" y="112169"/>
                    <a:pt x="761910" y="82730"/>
                  </a:cubicBezTo>
                  <a:cubicBezTo>
                    <a:pt x="659180" y="51971"/>
                    <a:pt x="559790" y="22520"/>
                    <a:pt x="465899" y="17630"/>
                  </a:cubicBezTo>
                  <a:cubicBezTo>
                    <a:pt x="372427" y="13185"/>
                    <a:pt x="288289" y="22545"/>
                    <a:pt x="218973" y="35283"/>
                  </a:cubicBezTo>
                  <a:cubicBezTo>
                    <a:pt x="149567" y="48123"/>
                    <a:pt x="94373" y="62690"/>
                    <a:pt x="56146" y="72189"/>
                  </a:cubicBezTo>
                  <a:cubicBezTo>
                    <a:pt x="37413" y="76977"/>
                    <a:pt x="22694" y="80749"/>
                    <a:pt x="12204" y="83416"/>
                  </a:cubicBezTo>
                  <a:cubicBezTo>
                    <a:pt x="7479" y="84686"/>
                    <a:pt x="3720" y="85702"/>
                    <a:pt x="812" y="86490"/>
                  </a:cubicBezTo>
                  <a:cubicBezTo>
                    <a:pt x="-1741" y="87201"/>
                    <a:pt x="-3049" y="87632"/>
                    <a:pt x="-3023" y="87747"/>
                  </a:cubicBezTo>
                  <a:cubicBezTo>
                    <a:pt x="-2998" y="87861"/>
                    <a:pt x="-1639" y="87645"/>
                    <a:pt x="977" y="87137"/>
                  </a:cubicBezTo>
                  <a:cubicBezTo>
                    <a:pt x="3923" y="86528"/>
                    <a:pt x="7733" y="85727"/>
                    <a:pt x="12521" y="84724"/>
                  </a:cubicBezTo>
                  <a:cubicBezTo>
                    <a:pt x="23062" y="82337"/>
                    <a:pt x="37883" y="78971"/>
                    <a:pt x="56756" y="74679"/>
                  </a:cubicBezTo>
                  <a:cubicBezTo>
                    <a:pt x="95173" y="65954"/>
                    <a:pt x="150507" y="52098"/>
                    <a:pt x="219785" y="39906"/>
                  </a:cubicBezTo>
                  <a:cubicBezTo>
                    <a:pt x="288949" y="27765"/>
                    <a:pt x="372769" y="18964"/>
                    <a:pt x="465543" y="23701"/>
                  </a:cubicBezTo>
                  <a:cubicBezTo>
                    <a:pt x="558456" y="28882"/>
                    <a:pt x="657224" y="58270"/>
                    <a:pt x="760031" y="89080"/>
                  </a:cubicBezTo>
                  <a:cubicBezTo>
                    <a:pt x="863244" y="118494"/>
                    <a:pt x="960983" y="151056"/>
                    <a:pt x="1053972" y="163388"/>
                  </a:cubicBezTo>
                  <a:cubicBezTo>
                    <a:pt x="1100276" y="169789"/>
                    <a:pt x="1145107" y="170703"/>
                    <a:pt x="1186497" y="166931"/>
                  </a:cubicBezTo>
                  <a:cubicBezTo>
                    <a:pt x="1228013" y="163744"/>
                    <a:pt x="1266253" y="154701"/>
                    <a:pt x="1299247" y="141747"/>
                  </a:cubicBezTo>
                  <a:cubicBezTo>
                    <a:pt x="1365440" y="114823"/>
                    <a:pt x="1407908" y="73764"/>
                    <a:pt x="1435112" y="45761"/>
                  </a:cubicBezTo>
                  <a:cubicBezTo>
                    <a:pt x="1448472" y="31219"/>
                    <a:pt x="1458569" y="19700"/>
                    <a:pt x="1464906" y="11445"/>
                  </a:cubicBezTo>
                  <a:cubicBezTo>
                    <a:pt x="1467929" y="7622"/>
                    <a:pt x="1470354" y="4549"/>
                    <a:pt x="1472221" y="2187"/>
                  </a:cubicBezTo>
                  <a:cubicBezTo>
                    <a:pt x="1473847" y="79"/>
                    <a:pt x="1474634" y="-1039"/>
                    <a:pt x="1474545" y="-1115"/>
                  </a:cubicBezTo>
                </a:path>
              </a:pathLst>
            </a:custGeom>
            <a:solidFill>
              <a:srgbClr val="040606"/>
            </a:solidFill>
            <a:ln w="1270" cap="flat">
              <a:noFill/>
              <a:prstDash val="solid"/>
              <a:miter/>
            </a:ln>
          </p:spPr>
          <p:txBody>
            <a:bodyPr rtlCol="0" anchor="ctr"/>
            <a:lstStyle/>
            <a:p>
              <a:endParaRPr lang="fr-FR" dirty="0"/>
            </a:p>
          </p:txBody>
        </p:sp>
        <p:sp>
          <p:nvSpPr>
            <p:cNvPr id="158" name="Freeform: Shape 157">
              <a:extLst>
                <a:ext uri="{FF2B5EF4-FFF2-40B4-BE49-F238E27FC236}">
                  <a16:creationId xmlns:a16="http://schemas.microsoft.com/office/drawing/2014/main" id="{384249E5-F4A4-F3CC-811B-BA96F52DA2B1}"/>
                </a:ext>
              </a:extLst>
            </p:cNvPr>
            <p:cNvSpPr/>
            <p:nvPr/>
          </p:nvSpPr>
          <p:spPr>
            <a:xfrm flipV="1">
              <a:off x="7058253" y="9636670"/>
              <a:ext cx="1169333" cy="305227"/>
            </a:xfrm>
            <a:custGeom>
              <a:avLst/>
              <a:gdLst>
                <a:gd name="connsiteX0" fmla="*/ 1166357 w 1169333"/>
                <a:gd name="connsiteY0" fmla="*/ -1448 h 305227"/>
                <a:gd name="connsiteX1" fmla="*/ 1163690 w 1169333"/>
                <a:gd name="connsiteY1" fmla="*/ 698 h 305227"/>
                <a:gd name="connsiteX2" fmla="*/ 1156311 w 1169333"/>
                <a:gd name="connsiteY2" fmla="*/ 7442 h 305227"/>
                <a:gd name="connsiteX3" fmla="*/ 1127559 w 1169333"/>
                <a:gd name="connsiteY3" fmla="*/ 32791 h 305227"/>
                <a:gd name="connsiteX4" fmla="*/ 1008267 w 1169333"/>
                <a:gd name="connsiteY4" fmla="*/ 106997 h 305227"/>
                <a:gd name="connsiteX5" fmla="*/ 808357 w 1169333"/>
                <a:gd name="connsiteY5" fmla="*/ 164490 h 305227"/>
                <a:gd name="connsiteX6" fmla="*/ 553188 w 1169333"/>
                <a:gd name="connsiteY6" fmla="*/ 163766 h 305227"/>
                <a:gd name="connsiteX7" fmla="*/ 301195 w 1169333"/>
                <a:gd name="connsiteY7" fmla="*/ 116827 h 305227"/>
                <a:gd name="connsiteX8" fmla="*/ 189104 w 1169333"/>
                <a:gd name="connsiteY8" fmla="*/ 107899 h 305227"/>
                <a:gd name="connsiteX9" fmla="*/ 97233 w 1169333"/>
                <a:gd name="connsiteY9" fmla="*/ 141198 h 305227"/>
                <a:gd name="connsiteX10" fmla="*/ 42674 w 1169333"/>
                <a:gd name="connsiteY10" fmla="*/ 200850 h 305227"/>
                <a:gd name="connsiteX11" fmla="*/ 14340 w 1169333"/>
                <a:gd name="connsiteY11" fmla="*/ 254863 h 305227"/>
                <a:gd name="connsiteX12" fmla="*/ 764 w 1169333"/>
                <a:gd name="connsiteY12" fmla="*/ 290880 h 305227"/>
                <a:gd name="connsiteX13" fmla="*/ -2170 w 1169333"/>
                <a:gd name="connsiteY13" fmla="*/ 300456 h 305227"/>
                <a:gd name="connsiteX14" fmla="*/ -2945 w 1169333"/>
                <a:gd name="connsiteY14" fmla="*/ 303771 h 305227"/>
                <a:gd name="connsiteX15" fmla="*/ -1522 w 1169333"/>
                <a:gd name="connsiteY15" fmla="*/ 300659 h 305227"/>
                <a:gd name="connsiteX16" fmla="*/ 2021 w 1169333"/>
                <a:gd name="connsiteY16" fmla="*/ 291325 h 305227"/>
                <a:gd name="connsiteX17" fmla="*/ 16689 w 1169333"/>
                <a:gd name="connsiteY17" fmla="*/ 255904 h 305227"/>
                <a:gd name="connsiteX18" fmla="*/ 45760 w 1169333"/>
                <a:gd name="connsiteY18" fmla="*/ 202882 h 305227"/>
                <a:gd name="connsiteX19" fmla="*/ 99989 w 1169333"/>
                <a:gd name="connsiteY19" fmla="*/ 144970 h 305227"/>
                <a:gd name="connsiteX20" fmla="*/ 189638 w 1169333"/>
                <a:gd name="connsiteY20" fmla="*/ 113360 h 305227"/>
                <a:gd name="connsiteX21" fmla="*/ 299988 w 1169333"/>
                <a:gd name="connsiteY21" fmla="*/ 122783 h 305227"/>
                <a:gd name="connsiteX22" fmla="*/ 552426 w 1169333"/>
                <a:gd name="connsiteY22" fmla="*/ 170332 h 305227"/>
                <a:gd name="connsiteX23" fmla="*/ 809182 w 1169333"/>
                <a:gd name="connsiteY23" fmla="*/ 170522 h 305227"/>
                <a:gd name="connsiteX24" fmla="*/ 1010261 w 1169333"/>
                <a:gd name="connsiteY24" fmla="*/ 111239 h 305227"/>
                <a:gd name="connsiteX25" fmla="*/ 1129222 w 1169333"/>
                <a:gd name="connsiteY25" fmla="*/ 34785 h 305227"/>
                <a:gd name="connsiteX26" fmla="*/ 1157251 w 1169333"/>
                <a:gd name="connsiteY26" fmla="*/ 8407 h 305227"/>
                <a:gd name="connsiteX27" fmla="*/ 1164172 w 1169333"/>
                <a:gd name="connsiteY27" fmla="*/ 1168 h 305227"/>
                <a:gd name="connsiteX28" fmla="*/ 1166357 w 1169333"/>
                <a:gd name="connsiteY28" fmla="*/ -1448 h 30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9333" h="305227">
                  <a:moveTo>
                    <a:pt x="1166357" y="-1448"/>
                  </a:moveTo>
                  <a:cubicBezTo>
                    <a:pt x="1166294" y="-1537"/>
                    <a:pt x="1165379" y="-801"/>
                    <a:pt x="1163690" y="698"/>
                  </a:cubicBezTo>
                  <a:cubicBezTo>
                    <a:pt x="1161747" y="2476"/>
                    <a:pt x="1159321" y="4699"/>
                    <a:pt x="1156311" y="7442"/>
                  </a:cubicBezTo>
                  <a:cubicBezTo>
                    <a:pt x="1150063" y="13614"/>
                    <a:pt x="1140296" y="22085"/>
                    <a:pt x="1127559" y="32791"/>
                  </a:cubicBezTo>
                  <a:cubicBezTo>
                    <a:pt x="1101917" y="53936"/>
                    <a:pt x="1062141" y="81775"/>
                    <a:pt x="1008267" y="106997"/>
                  </a:cubicBezTo>
                  <a:cubicBezTo>
                    <a:pt x="954483" y="132232"/>
                    <a:pt x="886246" y="153746"/>
                    <a:pt x="808357" y="164490"/>
                  </a:cubicBezTo>
                  <a:cubicBezTo>
                    <a:pt x="730455" y="175120"/>
                    <a:pt x="643333" y="174574"/>
                    <a:pt x="553188" y="163766"/>
                  </a:cubicBezTo>
                  <a:cubicBezTo>
                    <a:pt x="462802" y="153416"/>
                    <a:pt x="378360" y="133883"/>
                    <a:pt x="301195" y="116827"/>
                  </a:cubicBezTo>
                  <a:cubicBezTo>
                    <a:pt x="262523" y="108864"/>
                    <a:pt x="224512" y="104178"/>
                    <a:pt x="189104" y="107899"/>
                  </a:cubicBezTo>
                  <a:cubicBezTo>
                    <a:pt x="153862" y="111340"/>
                    <a:pt x="121401" y="122796"/>
                    <a:pt x="97233" y="141198"/>
                  </a:cubicBezTo>
                  <a:cubicBezTo>
                    <a:pt x="72785" y="159156"/>
                    <a:pt x="55716" y="180987"/>
                    <a:pt x="42674" y="200850"/>
                  </a:cubicBezTo>
                  <a:cubicBezTo>
                    <a:pt x="29847" y="220967"/>
                    <a:pt x="20918" y="239496"/>
                    <a:pt x="14340" y="254863"/>
                  </a:cubicBezTo>
                  <a:cubicBezTo>
                    <a:pt x="7774" y="270268"/>
                    <a:pt x="3545" y="282536"/>
                    <a:pt x="764" y="290880"/>
                  </a:cubicBezTo>
                  <a:cubicBezTo>
                    <a:pt x="-443" y="294779"/>
                    <a:pt x="-1396" y="297916"/>
                    <a:pt x="-2170" y="300456"/>
                  </a:cubicBezTo>
                  <a:cubicBezTo>
                    <a:pt x="-2780" y="302615"/>
                    <a:pt x="-3059" y="303733"/>
                    <a:pt x="-2945" y="303771"/>
                  </a:cubicBezTo>
                  <a:cubicBezTo>
                    <a:pt x="-2830" y="303809"/>
                    <a:pt x="-2361" y="302755"/>
                    <a:pt x="-1522" y="300659"/>
                  </a:cubicBezTo>
                  <a:cubicBezTo>
                    <a:pt x="-595" y="298208"/>
                    <a:pt x="573" y="295135"/>
                    <a:pt x="2021" y="291325"/>
                  </a:cubicBezTo>
                  <a:cubicBezTo>
                    <a:pt x="5196" y="283146"/>
                    <a:pt x="9806" y="271043"/>
                    <a:pt x="16689" y="255904"/>
                  </a:cubicBezTo>
                  <a:cubicBezTo>
                    <a:pt x="23586" y="240766"/>
                    <a:pt x="32806" y="222567"/>
                    <a:pt x="45760" y="202882"/>
                  </a:cubicBezTo>
                  <a:cubicBezTo>
                    <a:pt x="58942" y="183464"/>
                    <a:pt x="75999" y="162217"/>
                    <a:pt x="99989" y="144970"/>
                  </a:cubicBezTo>
                  <a:cubicBezTo>
                    <a:pt x="123611" y="127368"/>
                    <a:pt x="155132" y="116509"/>
                    <a:pt x="189638" y="113360"/>
                  </a:cubicBezTo>
                  <a:cubicBezTo>
                    <a:pt x="224258" y="109956"/>
                    <a:pt x="261571" y="114719"/>
                    <a:pt x="299988" y="122783"/>
                  </a:cubicBezTo>
                  <a:cubicBezTo>
                    <a:pt x="376747" y="140119"/>
                    <a:pt x="461685" y="159956"/>
                    <a:pt x="552426" y="170332"/>
                  </a:cubicBezTo>
                  <a:cubicBezTo>
                    <a:pt x="643003" y="181203"/>
                    <a:pt x="730734" y="181571"/>
                    <a:pt x="809182" y="170522"/>
                  </a:cubicBezTo>
                  <a:cubicBezTo>
                    <a:pt x="887655" y="159359"/>
                    <a:pt x="956312" y="137198"/>
                    <a:pt x="1010261" y="111239"/>
                  </a:cubicBezTo>
                  <a:cubicBezTo>
                    <a:pt x="1064300" y="85267"/>
                    <a:pt x="1103949" y="56629"/>
                    <a:pt x="1129222" y="34785"/>
                  </a:cubicBezTo>
                  <a:cubicBezTo>
                    <a:pt x="1141757" y="23698"/>
                    <a:pt x="1151282" y="14884"/>
                    <a:pt x="1157251" y="8407"/>
                  </a:cubicBezTo>
                  <a:cubicBezTo>
                    <a:pt x="1160070" y="5448"/>
                    <a:pt x="1162344" y="3073"/>
                    <a:pt x="1164172" y="1168"/>
                  </a:cubicBezTo>
                  <a:cubicBezTo>
                    <a:pt x="1165709" y="-496"/>
                    <a:pt x="1166446" y="-1372"/>
                    <a:pt x="1166357" y="-1448"/>
                  </a:cubicBezTo>
                </a:path>
              </a:pathLst>
            </a:custGeom>
            <a:solidFill>
              <a:srgbClr val="040606"/>
            </a:solidFill>
            <a:ln w="1270" cap="flat">
              <a:noFill/>
              <a:prstDash val="solid"/>
              <a:miter/>
            </a:ln>
          </p:spPr>
          <p:txBody>
            <a:bodyPr rtlCol="0" anchor="ctr"/>
            <a:lstStyle/>
            <a:p>
              <a:endParaRPr lang="fr-FR" dirty="0"/>
            </a:p>
          </p:txBody>
        </p:sp>
        <p:sp>
          <p:nvSpPr>
            <p:cNvPr id="159" name="Freeform: Shape 158">
              <a:extLst>
                <a:ext uri="{FF2B5EF4-FFF2-40B4-BE49-F238E27FC236}">
                  <a16:creationId xmlns:a16="http://schemas.microsoft.com/office/drawing/2014/main" id="{C863A127-FBE5-5B74-98A1-B519593617B0}"/>
                </a:ext>
              </a:extLst>
            </p:cNvPr>
            <p:cNvSpPr/>
            <p:nvPr/>
          </p:nvSpPr>
          <p:spPr>
            <a:xfrm flipV="1">
              <a:off x="7000252" y="9794048"/>
              <a:ext cx="1152563" cy="210996"/>
            </a:xfrm>
            <a:custGeom>
              <a:avLst/>
              <a:gdLst>
                <a:gd name="connsiteX0" fmla="*/ 1149639 w 1152563"/>
                <a:gd name="connsiteY0" fmla="*/ 68084 h 210996"/>
                <a:gd name="connsiteX1" fmla="*/ 1146375 w 1152563"/>
                <a:gd name="connsiteY1" fmla="*/ 68402 h 210996"/>
                <a:gd name="connsiteX2" fmla="*/ 1136951 w 1152563"/>
                <a:gd name="connsiteY2" fmla="*/ 69926 h 210996"/>
                <a:gd name="connsiteX3" fmla="*/ 1100782 w 1152563"/>
                <a:gd name="connsiteY3" fmla="*/ 75908 h 210996"/>
                <a:gd name="connsiteX4" fmla="*/ 966784 w 1152563"/>
                <a:gd name="connsiteY4" fmla="*/ 89395 h 210996"/>
                <a:gd name="connsiteX5" fmla="*/ 767432 w 1152563"/>
                <a:gd name="connsiteY5" fmla="*/ 83070 h 210996"/>
                <a:gd name="connsiteX6" fmla="*/ 527567 w 1152563"/>
                <a:gd name="connsiteY6" fmla="*/ 35674 h 210996"/>
                <a:gd name="connsiteX7" fmla="*/ 285137 w 1152563"/>
                <a:gd name="connsiteY7" fmla="*/ -1347 h 210996"/>
                <a:gd name="connsiteX8" fmla="*/ 178520 w 1152563"/>
                <a:gd name="connsiteY8" fmla="*/ 11544 h 210996"/>
                <a:gd name="connsiteX9" fmla="*/ 96250 w 1152563"/>
                <a:gd name="connsiteY9" fmla="*/ 56070 h 210996"/>
                <a:gd name="connsiteX10" fmla="*/ 14716 w 1152563"/>
                <a:gd name="connsiteY10" fmla="*/ 163347 h 210996"/>
                <a:gd name="connsiteX11" fmla="*/ -2925 w 1152563"/>
                <a:gd name="connsiteY11" fmla="*/ 209638 h 210996"/>
                <a:gd name="connsiteX12" fmla="*/ -1540 w 1152563"/>
                <a:gd name="connsiteY12" fmla="*/ 206667 h 210996"/>
                <a:gd name="connsiteX13" fmla="*/ 1901 w 1152563"/>
                <a:gd name="connsiteY13" fmla="*/ 197777 h 210996"/>
                <a:gd name="connsiteX14" fmla="*/ 17014 w 1152563"/>
                <a:gd name="connsiteY14" fmla="*/ 164490 h 210996"/>
                <a:gd name="connsiteX15" fmla="*/ 99260 w 1152563"/>
                <a:gd name="connsiteY15" fmla="*/ 59651 h 210996"/>
                <a:gd name="connsiteX16" fmla="*/ 179892 w 1152563"/>
                <a:gd name="connsiteY16" fmla="*/ 16853 h 210996"/>
                <a:gd name="connsiteX17" fmla="*/ 285137 w 1152563"/>
                <a:gd name="connsiteY17" fmla="*/ 4749 h 210996"/>
                <a:gd name="connsiteX18" fmla="*/ 526056 w 1152563"/>
                <a:gd name="connsiteY18" fmla="*/ 42113 h 210996"/>
                <a:gd name="connsiteX19" fmla="*/ 766759 w 1152563"/>
                <a:gd name="connsiteY19" fmla="*/ 89115 h 210996"/>
                <a:gd name="connsiteX20" fmla="*/ 967051 w 1152563"/>
                <a:gd name="connsiteY20" fmla="*/ 94056 h 210996"/>
                <a:gd name="connsiteX21" fmla="*/ 1101201 w 1152563"/>
                <a:gd name="connsiteY21" fmla="*/ 78460 h 210996"/>
                <a:gd name="connsiteX22" fmla="*/ 1137205 w 1152563"/>
                <a:gd name="connsiteY22" fmla="*/ 71234 h 210996"/>
                <a:gd name="connsiteX23" fmla="*/ 1146514 w 1152563"/>
                <a:gd name="connsiteY23" fmla="*/ 69050 h 210996"/>
                <a:gd name="connsiteX24" fmla="*/ 1149639 w 1152563"/>
                <a:gd name="connsiteY24" fmla="*/ 68084 h 210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52563" h="210996">
                  <a:moveTo>
                    <a:pt x="1149639" y="68084"/>
                  </a:moveTo>
                  <a:cubicBezTo>
                    <a:pt x="1149613" y="67970"/>
                    <a:pt x="1148508" y="68084"/>
                    <a:pt x="1146375" y="68402"/>
                  </a:cubicBezTo>
                  <a:cubicBezTo>
                    <a:pt x="1143873" y="68808"/>
                    <a:pt x="1140774" y="69303"/>
                    <a:pt x="1136951" y="69926"/>
                  </a:cubicBezTo>
                  <a:cubicBezTo>
                    <a:pt x="1128163" y="71386"/>
                    <a:pt x="1116085" y="73380"/>
                    <a:pt x="1100782" y="75908"/>
                  </a:cubicBezTo>
                  <a:cubicBezTo>
                    <a:pt x="1069324" y="80619"/>
                    <a:pt x="1023616" y="86741"/>
                    <a:pt x="966784" y="89395"/>
                  </a:cubicBezTo>
                  <a:cubicBezTo>
                    <a:pt x="910028" y="92125"/>
                    <a:pt x="842121" y="91465"/>
                    <a:pt x="767432" y="83070"/>
                  </a:cubicBezTo>
                  <a:cubicBezTo>
                    <a:pt x="692718" y="74891"/>
                    <a:pt x="612098" y="55778"/>
                    <a:pt x="527567" y="35674"/>
                  </a:cubicBezTo>
                  <a:cubicBezTo>
                    <a:pt x="443214" y="15278"/>
                    <a:pt x="361134" y="-1842"/>
                    <a:pt x="285137" y="-1347"/>
                  </a:cubicBezTo>
                  <a:cubicBezTo>
                    <a:pt x="247253" y="-1270"/>
                    <a:pt x="211210" y="3073"/>
                    <a:pt x="178520" y="11544"/>
                  </a:cubicBezTo>
                  <a:cubicBezTo>
                    <a:pt x="145678" y="20701"/>
                    <a:pt x="117929" y="37300"/>
                    <a:pt x="96250" y="56070"/>
                  </a:cubicBezTo>
                  <a:cubicBezTo>
                    <a:pt x="52562" y="93789"/>
                    <a:pt x="28838" y="134963"/>
                    <a:pt x="14716" y="163347"/>
                  </a:cubicBezTo>
                  <a:cubicBezTo>
                    <a:pt x="860" y="192214"/>
                    <a:pt x="-2925" y="209638"/>
                    <a:pt x="-2925" y="209638"/>
                  </a:cubicBezTo>
                  <a:cubicBezTo>
                    <a:pt x="-2810" y="209677"/>
                    <a:pt x="-2340" y="208673"/>
                    <a:pt x="-1540" y="206667"/>
                  </a:cubicBezTo>
                  <a:cubicBezTo>
                    <a:pt x="-613" y="204305"/>
                    <a:pt x="504" y="201383"/>
                    <a:pt x="1901" y="197777"/>
                  </a:cubicBezTo>
                  <a:cubicBezTo>
                    <a:pt x="5000" y="190017"/>
                    <a:pt x="9826" y="178638"/>
                    <a:pt x="17014" y="164490"/>
                  </a:cubicBezTo>
                  <a:cubicBezTo>
                    <a:pt x="31708" y="136677"/>
                    <a:pt x="55927" y="96266"/>
                    <a:pt x="99260" y="59651"/>
                  </a:cubicBezTo>
                  <a:cubicBezTo>
                    <a:pt x="120748" y="41427"/>
                    <a:pt x="148015" y="25514"/>
                    <a:pt x="179892" y="16853"/>
                  </a:cubicBezTo>
                  <a:cubicBezTo>
                    <a:pt x="212125" y="8737"/>
                    <a:pt x="247685" y="4660"/>
                    <a:pt x="285137" y="4749"/>
                  </a:cubicBezTo>
                  <a:cubicBezTo>
                    <a:pt x="360283" y="4597"/>
                    <a:pt x="441690" y="21717"/>
                    <a:pt x="526056" y="42113"/>
                  </a:cubicBezTo>
                  <a:cubicBezTo>
                    <a:pt x="610549" y="62191"/>
                    <a:pt x="691524" y="81229"/>
                    <a:pt x="766759" y="89115"/>
                  </a:cubicBezTo>
                  <a:cubicBezTo>
                    <a:pt x="841867" y="97231"/>
                    <a:pt x="910091" y="97409"/>
                    <a:pt x="967051" y="94056"/>
                  </a:cubicBezTo>
                  <a:cubicBezTo>
                    <a:pt x="1024048" y="90792"/>
                    <a:pt x="1069806" y="83947"/>
                    <a:pt x="1101201" y="78460"/>
                  </a:cubicBezTo>
                  <a:cubicBezTo>
                    <a:pt x="1116898" y="75539"/>
                    <a:pt x="1129039" y="73164"/>
                    <a:pt x="1137205" y="71234"/>
                  </a:cubicBezTo>
                  <a:cubicBezTo>
                    <a:pt x="1140977" y="70358"/>
                    <a:pt x="1144038" y="69634"/>
                    <a:pt x="1146514" y="69050"/>
                  </a:cubicBezTo>
                  <a:cubicBezTo>
                    <a:pt x="1148597" y="68529"/>
                    <a:pt x="1149651" y="68211"/>
                    <a:pt x="1149639" y="68084"/>
                  </a:cubicBezTo>
                </a:path>
              </a:pathLst>
            </a:custGeom>
            <a:solidFill>
              <a:srgbClr val="040606"/>
            </a:solidFill>
            <a:ln w="1270" cap="flat">
              <a:noFill/>
              <a:prstDash val="solid"/>
              <a:miter/>
            </a:ln>
          </p:spPr>
          <p:txBody>
            <a:bodyPr rtlCol="0" anchor="ctr"/>
            <a:lstStyle/>
            <a:p>
              <a:endParaRPr lang="fr-FR" dirty="0"/>
            </a:p>
          </p:txBody>
        </p:sp>
        <p:sp>
          <p:nvSpPr>
            <p:cNvPr id="160" name="Freeform: Shape 159">
              <a:extLst>
                <a:ext uri="{FF2B5EF4-FFF2-40B4-BE49-F238E27FC236}">
                  <a16:creationId xmlns:a16="http://schemas.microsoft.com/office/drawing/2014/main" id="{E9EEAB43-C6CE-5050-A157-E96404696EC8}"/>
                </a:ext>
              </a:extLst>
            </p:cNvPr>
            <p:cNvSpPr/>
            <p:nvPr/>
          </p:nvSpPr>
          <p:spPr>
            <a:xfrm flipV="1">
              <a:off x="7811334" y="9365715"/>
              <a:ext cx="352976" cy="403346"/>
            </a:xfrm>
            <a:custGeom>
              <a:avLst/>
              <a:gdLst>
                <a:gd name="connsiteX0" fmla="*/ 349706 w 352976"/>
                <a:gd name="connsiteY0" fmla="*/ 401692 h 403346"/>
                <a:gd name="connsiteX1" fmla="*/ 344892 w 352976"/>
                <a:gd name="connsiteY1" fmla="*/ 380356 h 403346"/>
                <a:gd name="connsiteX2" fmla="*/ 337590 w 352976"/>
                <a:gd name="connsiteY2" fmla="*/ 355743 h 403346"/>
                <a:gd name="connsiteX3" fmla="*/ 325970 w 352976"/>
                <a:gd name="connsiteY3" fmla="*/ 323765 h 403346"/>
                <a:gd name="connsiteX4" fmla="*/ 309205 w 352976"/>
                <a:gd name="connsiteY4" fmla="*/ 286059 h 403346"/>
                <a:gd name="connsiteX5" fmla="*/ 286790 w 352976"/>
                <a:gd name="connsiteY5" fmla="*/ 244301 h 403346"/>
                <a:gd name="connsiteX6" fmla="*/ 223100 w 352976"/>
                <a:gd name="connsiteY6" fmla="*/ 156442 h 403346"/>
                <a:gd name="connsiteX7" fmla="*/ 144448 w 352976"/>
                <a:gd name="connsiteY7" fmla="*/ 81627 h 403346"/>
                <a:gd name="connsiteX8" fmla="*/ 106043 w 352976"/>
                <a:gd name="connsiteY8" fmla="*/ 53877 h 403346"/>
                <a:gd name="connsiteX9" fmla="*/ 70890 w 352976"/>
                <a:gd name="connsiteY9" fmla="*/ 32249 h 403346"/>
                <a:gd name="connsiteX10" fmla="*/ 40727 w 352976"/>
                <a:gd name="connsiteY10" fmla="*/ 16488 h 403346"/>
                <a:gd name="connsiteX11" fmla="*/ 17309 w 352976"/>
                <a:gd name="connsiteY11" fmla="*/ 5986 h 403346"/>
                <a:gd name="connsiteX12" fmla="*/ -3202 w 352976"/>
                <a:gd name="connsiteY12" fmla="*/ -1609 h 403346"/>
                <a:gd name="connsiteX13" fmla="*/ 16255 w 352976"/>
                <a:gd name="connsiteY13" fmla="*/ 8335 h 403346"/>
                <a:gd name="connsiteX14" fmla="*/ 39064 w 352976"/>
                <a:gd name="connsiteY14" fmla="*/ 19803 h 403346"/>
                <a:gd name="connsiteX15" fmla="*/ 68540 w 352976"/>
                <a:gd name="connsiteY15" fmla="*/ 36300 h 403346"/>
                <a:gd name="connsiteX16" fmla="*/ 102945 w 352976"/>
                <a:gd name="connsiteY16" fmla="*/ 58411 h 403346"/>
                <a:gd name="connsiteX17" fmla="*/ 140638 w 352976"/>
                <a:gd name="connsiteY17" fmla="*/ 86389 h 403346"/>
                <a:gd name="connsiteX18" fmla="*/ 218134 w 352976"/>
                <a:gd name="connsiteY18" fmla="*/ 160798 h 403346"/>
                <a:gd name="connsiteX19" fmla="*/ 281570 w 352976"/>
                <a:gd name="connsiteY19" fmla="*/ 247451 h 403346"/>
                <a:gd name="connsiteX20" fmla="*/ 304291 w 352976"/>
                <a:gd name="connsiteY20" fmla="*/ 288497 h 403346"/>
                <a:gd name="connsiteX21" fmla="*/ 321651 w 352976"/>
                <a:gd name="connsiteY21" fmla="*/ 325543 h 403346"/>
                <a:gd name="connsiteX22" fmla="*/ 334097 w 352976"/>
                <a:gd name="connsiteY22" fmla="*/ 356950 h 403346"/>
                <a:gd name="connsiteX23" fmla="*/ 342429 w 352976"/>
                <a:gd name="connsiteY23" fmla="*/ 381080 h 403346"/>
                <a:gd name="connsiteX24" fmla="*/ 349706 w 352976"/>
                <a:gd name="connsiteY24" fmla="*/ 401692 h 403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2976" h="403346">
                  <a:moveTo>
                    <a:pt x="349706" y="401692"/>
                  </a:moveTo>
                  <a:cubicBezTo>
                    <a:pt x="350137" y="401578"/>
                    <a:pt x="348423" y="393996"/>
                    <a:pt x="344892" y="380356"/>
                  </a:cubicBezTo>
                  <a:cubicBezTo>
                    <a:pt x="343241" y="373498"/>
                    <a:pt x="340968" y="365167"/>
                    <a:pt x="337590" y="355743"/>
                  </a:cubicBezTo>
                  <a:cubicBezTo>
                    <a:pt x="334301" y="346282"/>
                    <a:pt x="331050" y="335309"/>
                    <a:pt x="325970" y="323765"/>
                  </a:cubicBezTo>
                  <a:cubicBezTo>
                    <a:pt x="321270" y="312056"/>
                    <a:pt x="315987" y="299267"/>
                    <a:pt x="309205" y="286059"/>
                  </a:cubicBezTo>
                  <a:cubicBezTo>
                    <a:pt x="303046" y="272520"/>
                    <a:pt x="294994" y="258843"/>
                    <a:pt x="286790" y="244301"/>
                  </a:cubicBezTo>
                  <a:cubicBezTo>
                    <a:pt x="269505" y="215751"/>
                    <a:pt x="248360" y="185602"/>
                    <a:pt x="223100" y="156442"/>
                  </a:cubicBezTo>
                  <a:cubicBezTo>
                    <a:pt x="197547" y="127525"/>
                    <a:pt x="170458" y="102569"/>
                    <a:pt x="144448" y="81627"/>
                  </a:cubicBezTo>
                  <a:cubicBezTo>
                    <a:pt x="131101" y="71581"/>
                    <a:pt x="118629" y="61777"/>
                    <a:pt x="106043" y="53877"/>
                  </a:cubicBezTo>
                  <a:cubicBezTo>
                    <a:pt x="93839" y="45406"/>
                    <a:pt x="81863" y="38472"/>
                    <a:pt x="70890" y="32249"/>
                  </a:cubicBezTo>
                  <a:cubicBezTo>
                    <a:pt x="60108" y="25683"/>
                    <a:pt x="49668" y="21010"/>
                    <a:pt x="40727" y="16488"/>
                  </a:cubicBezTo>
                  <a:cubicBezTo>
                    <a:pt x="31825" y="11891"/>
                    <a:pt x="23887" y="8538"/>
                    <a:pt x="17309" y="5986"/>
                  </a:cubicBezTo>
                  <a:cubicBezTo>
                    <a:pt x="4253" y="690"/>
                    <a:pt x="-3024" y="-2041"/>
                    <a:pt x="-3202" y="-1609"/>
                  </a:cubicBezTo>
                  <a:cubicBezTo>
                    <a:pt x="-3380" y="-1177"/>
                    <a:pt x="3580" y="2341"/>
                    <a:pt x="16255" y="8335"/>
                  </a:cubicBezTo>
                  <a:cubicBezTo>
                    <a:pt x="22630" y="11231"/>
                    <a:pt x="30390" y="14914"/>
                    <a:pt x="39064" y="19803"/>
                  </a:cubicBezTo>
                  <a:cubicBezTo>
                    <a:pt x="47789" y="24591"/>
                    <a:pt x="58000" y="29519"/>
                    <a:pt x="68540" y="36300"/>
                  </a:cubicBezTo>
                  <a:cubicBezTo>
                    <a:pt x="79285" y="42727"/>
                    <a:pt x="91007" y="49813"/>
                    <a:pt x="102945" y="58411"/>
                  </a:cubicBezTo>
                  <a:cubicBezTo>
                    <a:pt x="115302" y="66438"/>
                    <a:pt x="127545" y="76305"/>
                    <a:pt x="140638" y="86389"/>
                  </a:cubicBezTo>
                  <a:cubicBezTo>
                    <a:pt x="166178" y="107370"/>
                    <a:pt x="192848" y="132198"/>
                    <a:pt x="218134" y="160798"/>
                  </a:cubicBezTo>
                  <a:cubicBezTo>
                    <a:pt x="243102" y="189640"/>
                    <a:pt x="264171" y="219346"/>
                    <a:pt x="281570" y="247451"/>
                  </a:cubicBezTo>
                  <a:cubicBezTo>
                    <a:pt x="289812" y="261763"/>
                    <a:pt x="297991" y="275200"/>
                    <a:pt x="304291" y="288497"/>
                  </a:cubicBezTo>
                  <a:cubicBezTo>
                    <a:pt x="311237" y="301489"/>
                    <a:pt x="316724" y="314037"/>
                    <a:pt x="321651" y="325543"/>
                  </a:cubicBezTo>
                  <a:cubicBezTo>
                    <a:pt x="326973" y="336897"/>
                    <a:pt x="330491" y="347666"/>
                    <a:pt x="334097" y="356950"/>
                  </a:cubicBezTo>
                  <a:cubicBezTo>
                    <a:pt x="337793" y="366196"/>
                    <a:pt x="340409" y="374362"/>
                    <a:pt x="342429" y="381080"/>
                  </a:cubicBezTo>
                  <a:cubicBezTo>
                    <a:pt x="346696" y="394440"/>
                    <a:pt x="349261" y="401806"/>
                    <a:pt x="349706" y="401692"/>
                  </a:cubicBezTo>
                </a:path>
              </a:pathLst>
            </a:custGeom>
            <a:solidFill>
              <a:srgbClr val="040606"/>
            </a:solidFill>
            <a:ln w="1270" cap="flat">
              <a:noFill/>
              <a:prstDash val="solid"/>
              <a:miter/>
            </a:ln>
          </p:spPr>
          <p:txBody>
            <a:bodyPr rtlCol="0" anchor="ctr"/>
            <a:lstStyle/>
            <a:p>
              <a:endParaRPr lang="fr-FR" dirty="0"/>
            </a:p>
          </p:txBody>
        </p:sp>
        <p:sp>
          <p:nvSpPr>
            <p:cNvPr id="161" name="Freeform: Shape 160">
              <a:extLst>
                <a:ext uri="{FF2B5EF4-FFF2-40B4-BE49-F238E27FC236}">
                  <a16:creationId xmlns:a16="http://schemas.microsoft.com/office/drawing/2014/main" id="{520E36F2-5B12-12CD-52FF-139051FE694E}"/>
                </a:ext>
              </a:extLst>
            </p:cNvPr>
            <p:cNvSpPr/>
            <p:nvPr/>
          </p:nvSpPr>
          <p:spPr>
            <a:xfrm flipV="1">
              <a:off x="7293173" y="10116203"/>
              <a:ext cx="851907" cy="506329"/>
            </a:xfrm>
            <a:custGeom>
              <a:avLst/>
              <a:gdLst>
                <a:gd name="connsiteX0" fmla="*/ 848886 w 851907"/>
                <a:gd name="connsiteY0" fmla="*/ 498869 h 506329"/>
                <a:gd name="connsiteX1" fmla="*/ 838649 w 851907"/>
                <a:gd name="connsiteY1" fmla="*/ 499809 h 506329"/>
                <a:gd name="connsiteX2" fmla="*/ 826369 w 851907"/>
                <a:gd name="connsiteY2" fmla="*/ 501435 h 506329"/>
                <a:gd name="connsiteX3" fmla="*/ 809503 w 851907"/>
                <a:gd name="connsiteY3" fmla="*/ 502311 h 506329"/>
                <a:gd name="connsiteX4" fmla="*/ 703903 w 851907"/>
                <a:gd name="connsiteY4" fmla="*/ 485941 h 506329"/>
                <a:gd name="connsiteX5" fmla="*/ 635704 w 851907"/>
                <a:gd name="connsiteY5" fmla="*/ 456718 h 506329"/>
                <a:gd name="connsiteX6" fmla="*/ 562437 w 851907"/>
                <a:gd name="connsiteY6" fmla="*/ 412979 h 506329"/>
                <a:gd name="connsiteX7" fmla="*/ 403891 w 851907"/>
                <a:gd name="connsiteY7" fmla="*/ 297447 h 506329"/>
                <a:gd name="connsiteX8" fmla="*/ 116972 w 851907"/>
                <a:gd name="connsiteY8" fmla="*/ 85357 h 506329"/>
                <a:gd name="connsiteX9" fmla="*/ 29571 w 851907"/>
                <a:gd name="connsiteY9" fmla="*/ 21705 h 506329"/>
                <a:gd name="connsiteX10" fmla="*/ 5606 w 851907"/>
                <a:gd name="connsiteY10" fmla="*/ 4661 h 506329"/>
                <a:gd name="connsiteX11" fmla="*/ -3018 w 851907"/>
                <a:gd name="connsiteY11" fmla="*/ -927 h 506329"/>
                <a:gd name="connsiteX12" fmla="*/ 4819 w 851907"/>
                <a:gd name="connsiteY12" fmla="*/ 5728 h 506329"/>
                <a:gd name="connsiteX13" fmla="*/ 28034 w 851907"/>
                <a:gd name="connsiteY13" fmla="*/ 23775 h 506329"/>
                <a:gd name="connsiteX14" fmla="*/ 114178 w 851907"/>
                <a:gd name="connsiteY14" fmla="*/ 89116 h 506329"/>
                <a:gd name="connsiteX15" fmla="*/ 399953 w 851907"/>
                <a:gd name="connsiteY15" fmla="*/ 302743 h 506329"/>
                <a:gd name="connsiteX16" fmla="*/ 559072 w 851907"/>
                <a:gd name="connsiteY16" fmla="*/ 418072 h 506329"/>
                <a:gd name="connsiteX17" fmla="*/ 633202 w 851907"/>
                <a:gd name="connsiteY17" fmla="*/ 461607 h 506329"/>
                <a:gd name="connsiteX18" fmla="*/ 702455 w 851907"/>
                <a:gd name="connsiteY18" fmla="*/ 490398 h 506329"/>
                <a:gd name="connsiteX19" fmla="*/ 809630 w 851907"/>
                <a:gd name="connsiteY19" fmla="*/ 504889 h 506329"/>
                <a:gd name="connsiteX20" fmla="*/ 826597 w 851907"/>
                <a:gd name="connsiteY20" fmla="*/ 503390 h 506329"/>
                <a:gd name="connsiteX21" fmla="*/ 838866 w 851907"/>
                <a:gd name="connsiteY21" fmla="*/ 501130 h 506329"/>
                <a:gd name="connsiteX22" fmla="*/ 848886 w 851907"/>
                <a:gd name="connsiteY22" fmla="*/ 498869 h 50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1907" h="506329">
                  <a:moveTo>
                    <a:pt x="848886" y="498869"/>
                  </a:moveTo>
                  <a:cubicBezTo>
                    <a:pt x="848835" y="498641"/>
                    <a:pt x="845304" y="498984"/>
                    <a:pt x="838649" y="499809"/>
                  </a:cubicBezTo>
                  <a:cubicBezTo>
                    <a:pt x="835132" y="500279"/>
                    <a:pt x="831068" y="500812"/>
                    <a:pt x="826369" y="501435"/>
                  </a:cubicBezTo>
                  <a:cubicBezTo>
                    <a:pt x="821504" y="502019"/>
                    <a:pt x="815840" y="501955"/>
                    <a:pt x="809503" y="502311"/>
                  </a:cubicBezTo>
                  <a:cubicBezTo>
                    <a:pt x="784217" y="503251"/>
                    <a:pt x="747057" y="500266"/>
                    <a:pt x="703903" y="485941"/>
                  </a:cubicBezTo>
                  <a:cubicBezTo>
                    <a:pt x="682402" y="478676"/>
                    <a:pt x="659504" y="468872"/>
                    <a:pt x="635704" y="456718"/>
                  </a:cubicBezTo>
                  <a:cubicBezTo>
                    <a:pt x="611980" y="444424"/>
                    <a:pt x="587507" y="429603"/>
                    <a:pt x="562437" y="412979"/>
                  </a:cubicBezTo>
                  <a:cubicBezTo>
                    <a:pt x="512323" y="379654"/>
                    <a:pt x="460025" y="338684"/>
                    <a:pt x="403891" y="297447"/>
                  </a:cubicBezTo>
                  <a:cubicBezTo>
                    <a:pt x="292067" y="214796"/>
                    <a:pt x="190874" y="139980"/>
                    <a:pt x="116972" y="85357"/>
                  </a:cubicBezTo>
                  <a:cubicBezTo>
                    <a:pt x="80485" y="58789"/>
                    <a:pt x="50754" y="37123"/>
                    <a:pt x="29571" y="21705"/>
                  </a:cubicBezTo>
                  <a:cubicBezTo>
                    <a:pt x="19563" y="14580"/>
                    <a:pt x="11587" y="8916"/>
                    <a:pt x="5606" y="4661"/>
                  </a:cubicBezTo>
                  <a:cubicBezTo>
                    <a:pt x="81" y="826"/>
                    <a:pt x="-2878" y="-1104"/>
                    <a:pt x="-3018" y="-927"/>
                  </a:cubicBezTo>
                  <a:cubicBezTo>
                    <a:pt x="-3144" y="-736"/>
                    <a:pt x="-465" y="1550"/>
                    <a:pt x="4819" y="5728"/>
                  </a:cubicBezTo>
                  <a:cubicBezTo>
                    <a:pt x="10609" y="10224"/>
                    <a:pt x="18331" y="16231"/>
                    <a:pt x="28034" y="23775"/>
                  </a:cubicBezTo>
                  <a:cubicBezTo>
                    <a:pt x="48913" y="39612"/>
                    <a:pt x="78212" y="61824"/>
                    <a:pt x="114178" y="89116"/>
                  </a:cubicBezTo>
                  <a:cubicBezTo>
                    <a:pt x="187787" y="144133"/>
                    <a:pt x="288575" y="219495"/>
                    <a:pt x="399953" y="302743"/>
                  </a:cubicBezTo>
                  <a:cubicBezTo>
                    <a:pt x="456062" y="343980"/>
                    <a:pt x="508449" y="384785"/>
                    <a:pt x="559072" y="418072"/>
                  </a:cubicBezTo>
                  <a:cubicBezTo>
                    <a:pt x="584396" y="434633"/>
                    <a:pt x="609148" y="449403"/>
                    <a:pt x="633202" y="461607"/>
                  </a:cubicBezTo>
                  <a:cubicBezTo>
                    <a:pt x="657332" y="473660"/>
                    <a:pt x="680585" y="483324"/>
                    <a:pt x="702455" y="490398"/>
                  </a:cubicBezTo>
                  <a:cubicBezTo>
                    <a:pt x="746333" y="504330"/>
                    <a:pt x="784128" y="506629"/>
                    <a:pt x="809630" y="504889"/>
                  </a:cubicBezTo>
                  <a:cubicBezTo>
                    <a:pt x="816018" y="504330"/>
                    <a:pt x="821721" y="504178"/>
                    <a:pt x="826597" y="503390"/>
                  </a:cubicBezTo>
                  <a:cubicBezTo>
                    <a:pt x="831296" y="502527"/>
                    <a:pt x="835360" y="501765"/>
                    <a:pt x="838866" y="501130"/>
                  </a:cubicBezTo>
                  <a:cubicBezTo>
                    <a:pt x="845495" y="499860"/>
                    <a:pt x="848924" y="499085"/>
                    <a:pt x="848886" y="498869"/>
                  </a:cubicBezTo>
                </a:path>
              </a:pathLst>
            </a:custGeom>
            <a:solidFill>
              <a:srgbClr val="040606"/>
            </a:solidFill>
            <a:ln w="1270" cap="flat">
              <a:noFill/>
              <a:prstDash val="solid"/>
              <a:miter/>
            </a:ln>
          </p:spPr>
          <p:txBody>
            <a:bodyPr rtlCol="0" anchor="ctr"/>
            <a:lstStyle/>
            <a:p>
              <a:endParaRPr lang="fr-FR" dirty="0"/>
            </a:p>
          </p:txBody>
        </p:sp>
        <p:sp>
          <p:nvSpPr>
            <p:cNvPr id="162" name="Freeform: Shape 161">
              <a:extLst>
                <a:ext uri="{FF2B5EF4-FFF2-40B4-BE49-F238E27FC236}">
                  <a16:creationId xmlns:a16="http://schemas.microsoft.com/office/drawing/2014/main" id="{C377B692-2618-7C88-C4E3-F9A7005D38B0}"/>
                </a:ext>
              </a:extLst>
            </p:cNvPr>
            <p:cNvSpPr/>
            <p:nvPr/>
          </p:nvSpPr>
          <p:spPr>
            <a:xfrm flipV="1">
              <a:off x="8239262" y="10240789"/>
              <a:ext cx="315729" cy="271370"/>
            </a:xfrm>
            <a:custGeom>
              <a:avLst/>
              <a:gdLst>
                <a:gd name="connsiteX0" fmla="*/ 312150 w 315729"/>
                <a:gd name="connsiteY0" fmla="*/ -930 h 271370"/>
                <a:gd name="connsiteX1" fmla="*/ 306677 w 315729"/>
                <a:gd name="connsiteY1" fmla="*/ 16989 h 271370"/>
                <a:gd name="connsiteX2" fmla="*/ 293202 w 315729"/>
                <a:gd name="connsiteY2" fmla="*/ 66049 h 271370"/>
                <a:gd name="connsiteX3" fmla="*/ 267167 w 315729"/>
                <a:gd name="connsiteY3" fmla="*/ 136471 h 271370"/>
                <a:gd name="connsiteX4" fmla="*/ 215719 w 315729"/>
                <a:gd name="connsiteY4" fmla="*/ 211490 h 271370"/>
                <a:gd name="connsiteX5" fmla="*/ 138770 w 315729"/>
                <a:gd name="connsiteY5" fmla="*/ 258010 h 271370"/>
                <a:gd name="connsiteX6" fmla="*/ 64830 w 315729"/>
                <a:gd name="connsiteY6" fmla="*/ 264500 h 271370"/>
                <a:gd name="connsiteX7" fmla="*/ -3483 w 315729"/>
                <a:gd name="connsiteY7" fmla="*/ 252879 h 271370"/>
                <a:gd name="connsiteX8" fmla="*/ 962 w 315729"/>
                <a:gd name="connsiteY8" fmla="*/ 254898 h 271370"/>
                <a:gd name="connsiteX9" fmla="*/ 14170 w 315729"/>
                <a:gd name="connsiteY9" fmla="*/ 259242 h 271370"/>
                <a:gd name="connsiteX10" fmla="*/ 64424 w 315729"/>
                <a:gd name="connsiteY10" fmla="*/ 269148 h 271370"/>
                <a:gd name="connsiteX11" fmla="*/ 140408 w 315729"/>
                <a:gd name="connsiteY11" fmla="*/ 263877 h 271370"/>
                <a:gd name="connsiteX12" fmla="*/ 220393 w 315729"/>
                <a:gd name="connsiteY12" fmla="*/ 216176 h 271370"/>
                <a:gd name="connsiteX13" fmla="*/ 272704 w 315729"/>
                <a:gd name="connsiteY13" fmla="*/ 139036 h 271370"/>
                <a:gd name="connsiteX14" fmla="*/ 297697 w 315729"/>
                <a:gd name="connsiteY14" fmla="*/ 67319 h 271370"/>
                <a:gd name="connsiteX15" fmla="*/ 309191 w 315729"/>
                <a:gd name="connsiteY15" fmla="*/ 17574 h 271370"/>
                <a:gd name="connsiteX16" fmla="*/ 312150 w 315729"/>
                <a:gd name="connsiteY16" fmla="*/ -930 h 27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5729" h="271370">
                  <a:moveTo>
                    <a:pt x="312150" y="-930"/>
                  </a:moveTo>
                  <a:cubicBezTo>
                    <a:pt x="311693" y="-1032"/>
                    <a:pt x="309788" y="5356"/>
                    <a:pt x="306677" y="16989"/>
                  </a:cubicBezTo>
                  <a:cubicBezTo>
                    <a:pt x="303540" y="28610"/>
                    <a:pt x="299235" y="45475"/>
                    <a:pt x="293202" y="66049"/>
                  </a:cubicBezTo>
                  <a:cubicBezTo>
                    <a:pt x="287093" y="86598"/>
                    <a:pt x="279143" y="110919"/>
                    <a:pt x="267167" y="136471"/>
                  </a:cubicBezTo>
                  <a:cubicBezTo>
                    <a:pt x="255128" y="161871"/>
                    <a:pt x="238655" y="188617"/>
                    <a:pt x="215719" y="211490"/>
                  </a:cubicBezTo>
                  <a:cubicBezTo>
                    <a:pt x="192999" y="234566"/>
                    <a:pt x="165707" y="250542"/>
                    <a:pt x="138770" y="258010"/>
                  </a:cubicBezTo>
                  <a:cubicBezTo>
                    <a:pt x="111783" y="265668"/>
                    <a:pt x="86014" y="266036"/>
                    <a:pt x="64830" y="264500"/>
                  </a:cubicBezTo>
                  <a:cubicBezTo>
                    <a:pt x="22209" y="260905"/>
                    <a:pt x="-3140" y="251444"/>
                    <a:pt x="-3483" y="252879"/>
                  </a:cubicBezTo>
                  <a:cubicBezTo>
                    <a:pt x="-3546" y="253108"/>
                    <a:pt x="-2010" y="253781"/>
                    <a:pt x="962" y="254898"/>
                  </a:cubicBezTo>
                  <a:cubicBezTo>
                    <a:pt x="3921" y="256054"/>
                    <a:pt x="8379" y="257527"/>
                    <a:pt x="14170" y="259242"/>
                  </a:cubicBezTo>
                  <a:cubicBezTo>
                    <a:pt x="25752" y="262607"/>
                    <a:pt x="42809" y="266963"/>
                    <a:pt x="64424" y="269148"/>
                  </a:cubicBezTo>
                  <a:cubicBezTo>
                    <a:pt x="85925" y="271307"/>
                    <a:pt x="112354" y="271485"/>
                    <a:pt x="140408" y="263877"/>
                  </a:cubicBezTo>
                  <a:cubicBezTo>
                    <a:pt x="168424" y="256473"/>
                    <a:pt x="197012" y="239950"/>
                    <a:pt x="220393" y="216176"/>
                  </a:cubicBezTo>
                  <a:cubicBezTo>
                    <a:pt x="244053" y="192567"/>
                    <a:pt x="260728" y="165046"/>
                    <a:pt x="272704" y="139036"/>
                  </a:cubicBezTo>
                  <a:cubicBezTo>
                    <a:pt x="284579" y="112900"/>
                    <a:pt x="292135" y="88147"/>
                    <a:pt x="297697" y="67319"/>
                  </a:cubicBezTo>
                  <a:cubicBezTo>
                    <a:pt x="303210" y="46441"/>
                    <a:pt x="306816" y="29385"/>
                    <a:pt x="309191" y="17574"/>
                  </a:cubicBezTo>
                  <a:cubicBezTo>
                    <a:pt x="311528" y="5750"/>
                    <a:pt x="312582" y="-829"/>
                    <a:pt x="312150" y="-930"/>
                  </a:cubicBezTo>
                </a:path>
              </a:pathLst>
            </a:custGeom>
            <a:solidFill>
              <a:srgbClr val="040606"/>
            </a:solidFill>
            <a:ln w="1270" cap="flat">
              <a:noFill/>
              <a:prstDash val="solid"/>
              <a:miter/>
            </a:ln>
          </p:spPr>
          <p:txBody>
            <a:bodyPr rtlCol="0" anchor="ctr"/>
            <a:lstStyle/>
            <a:p>
              <a:endParaRPr lang="fr-FR" dirty="0"/>
            </a:p>
          </p:txBody>
        </p:sp>
      </p:grpSp>
      <p:sp>
        <p:nvSpPr>
          <p:cNvPr id="270" name="Freeform: Shape 269">
            <a:extLst>
              <a:ext uri="{FF2B5EF4-FFF2-40B4-BE49-F238E27FC236}">
                <a16:creationId xmlns:a16="http://schemas.microsoft.com/office/drawing/2014/main" id="{CFCF530A-24C9-88E4-FAF0-9F76F8526FF0}"/>
              </a:ext>
            </a:extLst>
          </p:cNvPr>
          <p:cNvSpPr/>
          <p:nvPr/>
        </p:nvSpPr>
        <p:spPr>
          <a:xfrm flipV="1">
            <a:off x="8239448" y="1129874"/>
            <a:ext cx="905502" cy="905502"/>
          </a:xfrm>
          <a:custGeom>
            <a:avLst/>
            <a:gdLst>
              <a:gd name="connsiteX0" fmla="*/ 56865 w 905502"/>
              <a:gd name="connsiteY0" fmla="*/ 223838 h 905502"/>
              <a:gd name="connsiteX1" fmla="*/ 674911 w 905502"/>
              <a:gd name="connsiteY1" fmla="*/ 56960 h 905502"/>
              <a:gd name="connsiteX2" fmla="*/ 841789 w 905502"/>
              <a:gd name="connsiteY2" fmla="*/ 675006 h 905502"/>
              <a:gd name="connsiteX3" fmla="*/ 223743 w 905502"/>
              <a:gd name="connsiteY3" fmla="*/ 841884 h 905502"/>
              <a:gd name="connsiteX4" fmla="*/ 56865 w 905502"/>
              <a:gd name="connsiteY4" fmla="*/ 223838 h 905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5502" h="905502">
                <a:moveTo>
                  <a:pt x="56865" y="223838"/>
                </a:moveTo>
                <a:cubicBezTo>
                  <a:pt x="181439" y="7087"/>
                  <a:pt x="458147" y="-67627"/>
                  <a:pt x="674911" y="56960"/>
                </a:cubicBezTo>
                <a:cubicBezTo>
                  <a:pt x="891662" y="181535"/>
                  <a:pt x="966376" y="458242"/>
                  <a:pt x="841789" y="675006"/>
                </a:cubicBezTo>
                <a:cubicBezTo>
                  <a:pt x="717214" y="891757"/>
                  <a:pt x="440507" y="966471"/>
                  <a:pt x="223743" y="841884"/>
                </a:cubicBezTo>
                <a:cubicBezTo>
                  <a:pt x="6992" y="717297"/>
                  <a:pt x="-67722" y="440589"/>
                  <a:pt x="56865" y="223838"/>
                </a:cubicBezTo>
              </a:path>
            </a:pathLst>
          </a:custGeom>
          <a:solidFill>
            <a:srgbClr val="FFFFFF"/>
          </a:solidFill>
          <a:ln w="1270" cap="flat">
            <a:noFill/>
            <a:prstDash val="solid"/>
            <a:miter/>
          </a:ln>
        </p:spPr>
        <p:txBody>
          <a:bodyPr rtlCol="0" anchor="ctr"/>
          <a:lstStyle/>
          <a:p>
            <a:endParaRPr lang="fr-FR" dirty="0"/>
          </a:p>
        </p:txBody>
      </p:sp>
      <p:sp>
        <p:nvSpPr>
          <p:cNvPr id="271" name="Freeform: Shape 270">
            <a:extLst>
              <a:ext uri="{FF2B5EF4-FFF2-40B4-BE49-F238E27FC236}">
                <a16:creationId xmlns:a16="http://schemas.microsoft.com/office/drawing/2014/main" id="{CC274EEF-F059-FD38-C918-FFC79417A6CC}"/>
              </a:ext>
            </a:extLst>
          </p:cNvPr>
          <p:cNvSpPr/>
          <p:nvPr/>
        </p:nvSpPr>
        <p:spPr>
          <a:xfrm flipV="1">
            <a:off x="8405639" y="2100311"/>
            <a:ext cx="115926" cy="115581"/>
          </a:xfrm>
          <a:custGeom>
            <a:avLst/>
            <a:gdLst>
              <a:gd name="connsiteX0" fmla="*/ 31343 w 115926"/>
              <a:gd name="connsiteY0" fmla="*/ 107306 h 115581"/>
              <a:gd name="connsiteX1" fmla="*/ 44614 w 115926"/>
              <a:gd name="connsiteY1" fmla="*/ 110252 h 115581"/>
              <a:gd name="connsiteX2" fmla="*/ 80060 w 115926"/>
              <a:gd name="connsiteY2" fmla="*/ 103521 h 115581"/>
              <a:gd name="connsiteX3" fmla="*/ 99047 w 115926"/>
              <a:gd name="connsiteY3" fmla="*/ 87443 h 115581"/>
              <a:gd name="connsiteX4" fmla="*/ 108585 w 115926"/>
              <a:gd name="connsiteY4" fmla="*/ 60938 h 115581"/>
              <a:gd name="connsiteX5" fmla="*/ 78854 w 115926"/>
              <a:gd name="connsiteY5" fmla="*/ 6569 h 115581"/>
              <a:gd name="connsiteX6" fmla="*/ 17538 w 115926"/>
              <a:gd name="connsiteY6" fmla="*/ 15548 h 115581"/>
              <a:gd name="connsiteX7" fmla="*/ 2108 w 115926"/>
              <a:gd name="connsiteY7" fmla="*/ 39132 h 115581"/>
              <a:gd name="connsiteX8" fmla="*/ 698 w 115926"/>
              <a:gd name="connsiteY8" fmla="*/ 63973 h 115581"/>
              <a:gd name="connsiteX9" fmla="*/ 16674 w 115926"/>
              <a:gd name="connsiteY9" fmla="*/ 96320 h 115581"/>
              <a:gd name="connsiteX10" fmla="*/ 27000 w 115926"/>
              <a:gd name="connsiteY10" fmla="*/ 105134 h 115581"/>
              <a:gd name="connsiteX11" fmla="*/ 23787 w 115926"/>
              <a:gd name="connsiteY11" fmla="*/ 103610 h 115581"/>
              <a:gd name="connsiteX12" fmla="*/ 20116 w 115926"/>
              <a:gd name="connsiteY12" fmla="*/ 101261 h 115581"/>
              <a:gd name="connsiteX13" fmla="*/ 15519 w 115926"/>
              <a:gd name="connsiteY13" fmla="*/ 97502 h 115581"/>
              <a:gd name="connsiteX14" fmla="*/ -2236 w 115926"/>
              <a:gd name="connsiteY14" fmla="*/ 64482 h 115581"/>
              <a:gd name="connsiteX15" fmla="*/ -1258 w 115926"/>
              <a:gd name="connsiteY15" fmla="*/ 38154 h 115581"/>
              <a:gd name="connsiteX16" fmla="*/ 14986 w 115926"/>
              <a:gd name="connsiteY16" fmla="*/ 12615 h 115581"/>
              <a:gd name="connsiteX17" fmla="*/ 45148 w 115926"/>
              <a:gd name="connsiteY17" fmla="*/ -1800 h 115581"/>
              <a:gd name="connsiteX18" fmla="*/ 80759 w 115926"/>
              <a:gd name="connsiteY18" fmla="*/ 2785 h 115581"/>
              <a:gd name="connsiteX19" fmla="*/ 105816 w 115926"/>
              <a:gd name="connsiteY19" fmla="*/ 28464 h 115581"/>
              <a:gd name="connsiteX20" fmla="*/ 112471 w 115926"/>
              <a:gd name="connsiteY20" fmla="*/ 61218 h 115581"/>
              <a:gd name="connsiteX21" fmla="*/ 101841 w 115926"/>
              <a:gd name="connsiteY21" fmla="*/ 89551 h 115581"/>
              <a:gd name="connsiteX22" fmla="*/ 81432 w 115926"/>
              <a:gd name="connsiteY22" fmla="*/ 106188 h 115581"/>
              <a:gd name="connsiteX23" fmla="*/ 44373 w 115926"/>
              <a:gd name="connsiteY23" fmla="*/ 111878 h 115581"/>
              <a:gd name="connsiteX24" fmla="*/ 38595 w 115926"/>
              <a:gd name="connsiteY24" fmla="*/ 110468 h 115581"/>
              <a:gd name="connsiteX25" fmla="*/ 34505 w 115926"/>
              <a:gd name="connsiteY25" fmla="*/ 108969 h 115581"/>
              <a:gd name="connsiteX26" fmla="*/ 31343 w 115926"/>
              <a:gd name="connsiteY26" fmla="*/ 107306 h 11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926" h="115581">
                <a:moveTo>
                  <a:pt x="31343" y="107306"/>
                </a:moveTo>
                <a:cubicBezTo>
                  <a:pt x="31508" y="106861"/>
                  <a:pt x="35966" y="109096"/>
                  <a:pt x="44614" y="110252"/>
                </a:cubicBezTo>
                <a:cubicBezTo>
                  <a:pt x="53124" y="111408"/>
                  <a:pt x="66319" y="110748"/>
                  <a:pt x="80060" y="103521"/>
                </a:cubicBezTo>
                <a:cubicBezTo>
                  <a:pt x="86817" y="99902"/>
                  <a:pt x="93687" y="94682"/>
                  <a:pt x="99047" y="87443"/>
                </a:cubicBezTo>
                <a:cubicBezTo>
                  <a:pt x="104304" y="80217"/>
                  <a:pt x="108064" y="71047"/>
                  <a:pt x="108585" y="60938"/>
                </a:cubicBezTo>
                <a:cubicBezTo>
                  <a:pt x="110045" y="41063"/>
                  <a:pt x="99771" y="17237"/>
                  <a:pt x="78854" y="6569"/>
                </a:cubicBezTo>
                <a:cubicBezTo>
                  <a:pt x="57746" y="-3718"/>
                  <a:pt x="32537" y="2429"/>
                  <a:pt x="17538" y="15548"/>
                </a:cubicBezTo>
                <a:cubicBezTo>
                  <a:pt x="9778" y="22051"/>
                  <a:pt x="4724" y="30572"/>
                  <a:pt x="2108" y="39132"/>
                </a:cubicBezTo>
                <a:cubicBezTo>
                  <a:pt x="-432" y="47755"/>
                  <a:pt x="-483" y="56379"/>
                  <a:pt x="698" y="63973"/>
                </a:cubicBezTo>
                <a:cubicBezTo>
                  <a:pt x="3200" y="79290"/>
                  <a:pt x="10617" y="90224"/>
                  <a:pt x="16674" y="96320"/>
                </a:cubicBezTo>
                <a:cubicBezTo>
                  <a:pt x="22783" y="102518"/>
                  <a:pt x="27266" y="104740"/>
                  <a:pt x="27000" y="105134"/>
                </a:cubicBezTo>
                <a:cubicBezTo>
                  <a:pt x="26949" y="105274"/>
                  <a:pt x="25831" y="104753"/>
                  <a:pt x="23787" y="103610"/>
                </a:cubicBezTo>
                <a:cubicBezTo>
                  <a:pt x="22720" y="103089"/>
                  <a:pt x="21488" y="102315"/>
                  <a:pt x="20116" y="101261"/>
                </a:cubicBezTo>
                <a:cubicBezTo>
                  <a:pt x="18707" y="100270"/>
                  <a:pt x="17119" y="99076"/>
                  <a:pt x="15519" y="97502"/>
                </a:cubicBezTo>
                <a:cubicBezTo>
                  <a:pt x="8940" y="91570"/>
                  <a:pt x="774" y="80471"/>
                  <a:pt x="-2236" y="64482"/>
                </a:cubicBezTo>
                <a:cubicBezTo>
                  <a:pt x="-3683" y="56557"/>
                  <a:pt x="-3823" y="47438"/>
                  <a:pt x="-1258" y="38154"/>
                </a:cubicBezTo>
                <a:cubicBezTo>
                  <a:pt x="1371" y="28959"/>
                  <a:pt x="6743" y="19650"/>
                  <a:pt x="14986" y="12615"/>
                </a:cubicBezTo>
                <a:cubicBezTo>
                  <a:pt x="23037" y="5439"/>
                  <a:pt x="33591" y="245"/>
                  <a:pt x="45148" y="-1800"/>
                </a:cubicBezTo>
                <a:cubicBezTo>
                  <a:pt x="56654" y="-3997"/>
                  <a:pt x="69405" y="-2702"/>
                  <a:pt x="80759" y="2785"/>
                </a:cubicBezTo>
                <a:cubicBezTo>
                  <a:pt x="91960" y="8538"/>
                  <a:pt x="100660" y="17936"/>
                  <a:pt x="105816" y="28464"/>
                </a:cubicBezTo>
                <a:cubicBezTo>
                  <a:pt x="111150" y="38904"/>
                  <a:pt x="113347" y="50473"/>
                  <a:pt x="112471" y="61218"/>
                </a:cubicBezTo>
                <a:cubicBezTo>
                  <a:pt x="111810" y="72025"/>
                  <a:pt x="107619" y="81919"/>
                  <a:pt x="101841" y="89551"/>
                </a:cubicBezTo>
                <a:cubicBezTo>
                  <a:pt x="95986" y="97184"/>
                  <a:pt x="88620" y="102556"/>
                  <a:pt x="81432" y="106188"/>
                </a:cubicBezTo>
                <a:cubicBezTo>
                  <a:pt x="66827" y="113402"/>
                  <a:pt x="53060" y="113580"/>
                  <a:pt x="44373" y="111878"/>
                </a:cubicBezTo>
                <a:cubicBezTo>
                  <a:pt x="42151" y="111548"/>
                  <a:pt x="40220" y="111001"/>
                  <a:pt x="38595" y="110468"/>
                </a:cubicBezTo>
                <a:cubicBezTo>
                  <a:pt x="36931" y="110011"/>
                  <a:pt x="35560" y="109503"/>
                  <a:pt x="34505" y="108969"/>
                </a:cubicBezTo>
                <a:cubicBezTo>
                  <a:pt x="32359" y="108004"/>
                  <a:pt x="31279" y="107433"/>
                  <a:pt x="31343" y="107306"/>
                </a:cubicBezTo>
              </a:path>
            </a:pathLst>
          </a:custGeom>
          <a:solidFill>
            <a:schemeClr val="bg1"/>
          </a:solidFill>
          <a:ln w="1270" cap="flat">
            <a:noFill/>
            <a:prstDash val="solid"/>
            <a:miter/>
          </a:ln>
        </p:spPr>
        <p:txBody>
          <a:bodyPr rtlCol="0" anchor="ctr"/>
          <a:lstStyle/>
          <a:p>
            <a:endParaRPr lang="fr-FR" dirty="0"/>
          </a:p>
        </p:txBody>
      </p:sp>
      <p:sp>
        <p:nvSpPr>
          <p:cNvPr id="272" name="Freeform: Shape 271">
            <a:extLst>
              <a:ext uri="{FF2B5EF4-FFF2-40B4-BE49-F238E27FC236}">
                <a16:creationId xmlns:a16="http://schemas.microsoft.com/office/drawing/2014/main" id="{C22FB7B8-8F94-6AEA-87FA-E37853D7B037}"/>
              </a:ext>
            </a:extLst>
          </p:cNvPr>
          <p:cNvSpPr/>
          <p:nvPr/>
        </p:nvSpPr>
        <p:spPr>
          <a:xfrm flipV="1">
            <a:off x="8234834" y="1125075"/>
            <a:ext cx="914864" cy="915442"/>
          </a:xfrm>
          <a:custGeom>
            <a:avLst/>
            <a:gdLst>
              <a:gd name="connsiteX0" fmla="*/ 76923 w 914864"/>
              <a:gd name="connsiteY0" fmla="*/ 196861 h 915442"/>
              <a:gd name="connsiteX1" fmla="*/ 73253 w 914864"/>
              <a:gd name="connsiteY1" fmla="*/ 203287 h 915442"/>
              <a:gd name="connsiteX2" fmla="*/ 62102 w 914864"/>
              <a:gd name="connsiteY2" fmla="*/ 221905 h 915442"/>
              <a:gd name="connsiteX3" fmla="*/ 53847 w 914864"/>
              <a:gd name="connsiteY3" fmla="*/ 235571 h 915442"/>
              <a:gd name="connsiteX4" fmla="*/ 45452 w 914864"/>
              <a:gd name="connsiteY4" fmla="*/ 252931 h 915442"/>
              <a:gd name="connsiteX5" fmla="*/ 35788 w 914864"/>
              <a:gd name="connsiteY5" fmla="*/ 273226 h 915442"/>
              <a:gd name="connsiteX6" fmla="*/ 31089 w 914864"/>
              <a:gd name="connsiteY6" fmla="*/ 284707 h 915442"/>
              <a:gd name="connsiteX7" fmla="*/ 26656 w 914864"/>
              <a:gd name="connsiteY7" fmla="*/ 297115 h 915442"/>
              <a:gd name="connsiteX8" fmla="*/ -77 w 914864"/>
              <a:gd name="connsiteY8" fmla="*/ 425550 h 915442"/>
              <a:gd name="connsiteX9" fmla="*/ 22504 w 914864"/>
              <a:gd name="connsiteY9" fmla="*/ 597254 h 915442"/>
              <a:gd name="connsiteX10" fmla="*/ 30466 w 914864"/>
              <a:gd name="connsiteY10" fmla="*/ 620419 h 915442"/>
              <a:gd name="connsiteX11" fmla="*/ 40703 w 914864"/>
              <a:gd name="connsiteY11" fmla="*/ 643291 h 915442"/>
              <a:gd name="connsiteX12" fmla="*/ 45973 w 914864"/>
              <a:gd name="connsiteY12" fmla="*/ 654899 h 915442"/>
              <a:gd name="connsiteX13" fmla="*/ 51752 w 914864"/>
              <a:gd name="connsiteY13" fmla="*/ 666380 h 915442"/>
              <a:gd name="connsiteX14" fmla="*/ 64833 w 914864"/>
              <a:gd name="connsiteY14" fmla="*/ 689049 h 915442"/>
              <a:gd name="connsiteX15" fmla="*/ 71538 w 914864"/>
              <a:gd name="connsiteY15" fmla="*/ 700505 h 915442"/>
              <a:gd name="connsiteX16" fmla="*/ 79349 w 914864"/>
              <a:gd name="connsiteY16" fmla="*/ 711414 h 915442"/>
              <a:gd name="connsiteX17" fmla="*/ 95186 w 914864"/>
              <a:gd name="connsiteY17" fmla="*/ 733537 h 915442"/>
              <a:gd name="connsiteX18" fmla="*/ 113232 w 914864"/>
              <a:gd name="connsiteY18" fmla="*/ 754556 h 915442"/>
              <a:gd name="connsiteX19" fmla="*/ 122491 w 914864"/>
              <a:gd name="connsiteY19" fmla="*/ 765110 h 915442"/>
              <a:gd name="connsiteX20" fmla="*/ 127215 w 914864"/>
              <a:gd name="connsiteY20" fmla="*/ 770367 h 915442"/>
              <a:gd name="connsiteX21" fmla="*/ 132409 w 914864"/>
              <a:gd name="connsiteY21" fmla="*/ 775219 h 915442"/>
              <a:gd name="connsiteX22" fmla="*/ 176059 w 914864"/>
              <a:gd name="connsiteY22" fmla="*/ 813116 h 915442"/>
              <a:gd name="connsiteX23" fmla="*/ 199846 w 914864"/>
              <a:gd name="connsiteY23" fmla="*/ 830769 h 915442"/>
              <a:gd name="connsiteX24" fmla="*/ 225538 w 914864"/>
              <a:gd name="connsiteY24" fmla="*/ 846441 h 915442"/>
              <a:gd name="connsiteX25" fmla="*/ 238607 w 914864"/>
              <a:gd name="connsiteY25" fmla="*/ 854200 h 915442"/>
              <a:gd name="connsiteX26" fmla="*/ 252424 w 914864"/>
              <a:gd name="connsiteY26" fmla="*/ 860830 h 915442"/>
              <a:gd name="connsiteX27" fmla="*/ 280441 w 914864"/>
              <a:gd name="connsiteY27" fmla="*/ 873974 h 915442"/>
              <a:gd name="connsiteX28" fmla="*/ 340448 w 914864"/>
              <a:gd name="connsiteY28" fmla="*/ 893481 h 915442"/>
              <a:gd name="connsiteX29" fmla="*/ 355993 w 914864"/>
              <a:gd name="connsiteY29" fmla="*/ 897418 h 915442"/>
              <a:gd name="connsiteX30" fmla="*/ 363816 w 914864"/>
              <a:gd name="connsiteY30" fmla="*/ 899349 h 915442"/>
              <a:gd name="connsiteX31" fmla="*/ 371804 w 914864"/>
              <a:gd name="connsiteY31" fmla="*/ 900542 h 915442"/>
              <a:gd name="connsiteX32" fmla="*/ 403999 w 914864"/>
              <a:gd name="connsiteY32" fmla="*/ 905419 h 915442"/>
              <a:gd name="connsiteX33" fmla="*/ 436879 w 914864"/>
              <a:gd name="connsiteY33" fmla="*/ 907439 h 915442"/>
              <a:gd name="connsiteX34" fmla="*/ 453465 w 914864"/>
              <a:gd name="connsiteY34" fmla="*/ 908036 h 915442"/>
              <a:gd name="connsiteX35" fmla="*/ 470141 w 914864"/>
              <a:gd name="connsiteY35" fmla="*/ 907312 h 915442"/>
              <a:gd name="connsiteX36" fmla="*/ 537349 w 914864"/>
              <a:gd name="connsiteY36" fmla="*/ 900238 h 915442"/>
              <a:gd name="connsiteX37" fmla="*/ 570737 w 914864"/>
              <a:gd name="connsiteY37" fmla="*/ 892287 h 915442"/>
              <a:gd name="connsiteX38" fmla="*/ 579144 w 914864"/>
              <a:gd name="connsiteY38" fmla="*/ 890294 h 915442"/>
              <a:gd name="connsiteX39" fmla="*/ 587336 w 914864"/>
              <a:gd name="connsiteY39" fmla="*/ 887538 h 915442"/>
              <a:gd name="connsiteX40" fmla="*/ 603770 w 914864"/>
              <a:gd name="connsiteY40" fmla="*/ 881912 h 915442"/>
              <a:gd name="connsiteX41" fmla="*/ 620267 w 914864"/>
              <a:gd name="connsiteY41" fmla="*/ 876286 h 915442"/>
              <a:gd name="connsiteX42" fmla="*/ 636244 w 914864"/>
              <a:gd name="connsiteY42" fmla="*/ 869110 h 915442"/>
              <a:gd name="connsiteX43" fmla="*/ 652246 w 914864"/>
              <a:gd name="connsiteY43" fmla="*/ 861846 h 915442"/>
              <a:gd name="connsiteX44" fmla="*/ 660285 w 914864"/>
              <a:gd name="connsiteY44" fmla="*/ 858201 h 915442"/>
              <a:gd name="connsiteX45" fmla="*/ 667981 w 914864"/>
              <a:gd name="connsiteY45" fmla="*/ 853845 h 915442"/>
              <a:gd name="connsiteX46" fmla="*/ 698753 w 914864"/>
              <a:gd name="connsiteY46" fmla="*/ 836103 h 915442"/>
              <a:gd name="connsiteX47" fmla="*/ 727900 w 914864"/>
              <a:gd name="connsiteY47" fmla="*/ 815313 h 915442"/>
              <a:gd name="connsiteX48" fmla="*/ 828039 w 914864"/>
              <a:gd name="connsiteY48" fmla="*/ 710309 h 915442"/>
              <a:gd name="connsiteX49" fmla="*/ 889558 w 914864"/>
              <a:gd name="connsiteY49" fmla="*/ 578839 h 915442"/>
              <a:gd name="connsiteX50" fmla="*/ 898359 w 914864"/>
              <a:gd name="connsiteY50" fmla="*/ 544130 h 915442"/>
              <a:gd name="connsiteX51" fmla="*/ 903693 w 914864"/>
              <a:gd name="connsiteY51" fmla="*/ 508989 h 915442"/>
              <a:gd name="connsiteX52" fmla="*/ 904988 w 914864"/>
              <a:gd name="connsiteY52" fmla="*/ 500251 h 915442"/>
              <a:gd name="connsiteX53" fmla="*/ 905459 w 914864"/>
              <a:gd name="connsiteY53" fmla="*/ 491437 h 915442"/>
              <a:gd name="connsiteX54" fmla="*/ 906398 w 914864"/>
              <a:gd name="connsiteY54" fmla="*/ 473873 h 915442"/>
              <a:gd name="connsiteX55" fmla="*/ 907287 w 914864"/>
              <a:gd name="connsiteY55" fmla="*/ 456385 h 915442"/>
              <a:gd name="connsiteX56" fmla="*/ 906551 w 914864"/>
              <a:gd name="connsiteY56" fmla="*/ 438948 h 915442"/>
              <a:gd name="connsiteX57" fmla="*/ 905814 w 914864"/>
              <a:gd name="connsiteY57" fmla="*/ 421600 h 915442"/>
              <a:gd name="connsiteX58" fmla="*/ 905408 w 914864"/>
              <a:gd name="connsiteY58" fmla="*/ 412964 h 915442"/>
              <a:gd name="connsiteX59" fmla="*/ 904214 w 914864"/>
              <a:gd name="connsiteY59" fmla="*/ 404417 h 915442"/>
              <a:gd name="connsiteX60" fmla="*/ 899502 w 914864"/>
              <a:gd name="connsiteY60" fmla="*/ 370406 h 915442"/>
              <a:gd name="connsiteX61" fmla="*/ 881684 w 914864"/>
              <a:gd name="connsiteY61" fmla="*/ 305205 h 915442"/>
              <a:gd name="connsiteX62" fmla="*/ 876299 w 914864"/>
              <a:gd name="connsiteY62" fmla="*/ 289393 h 915442"/>
              <a:gd name="connsiteX63" fmla="*/ 869708 w 914864"/>
              <a:gd name="connsiteY63" fmla="*/ 274153 h 915442"/>
              <a:gd name="connsiteX64" fmla="*/ 855903 w 914864"/>
              <a:gd name="connsiteY64" fmla="*/ 244257 h 915442"/>
              <a:gd name="connsiteX65" fmla="*/ 839660 w 914864"/>
              <a:gd name="connsiteY65" fmla="*/ 216025 h 915442"/>
              <a:gd name="connsiteX66" fmla="*/ 835634 w 914864"/>
              <a:gd name="connsiteY66" fmla="*/ 209015 h 915442"/>
              <a:gd name="connsiteX67" fmla="*/ 830999 w 914864"/>
              <a:gd name="connsiteY67" fmla="*/ 202436 h 915442"/>
              <a:gd name="connsiteX68" fmla="*/ 821676 w 914864"/>
              <a:gd name="connsiteY68" fmla="*/ 189368 h 915442"/>
              <a:gd name="connsiteX69" fmla="*/ 781710 w 914864"/>
              <a:gd name="connsiteY69" fmla="*/ 140536 h 915442"/>
              <a:gd name="connsiteX70" fmla="*/ 759269 w 914864"/>
              <a:gd name="connsiteY70" fmla="*/ 119213 h 915442"/>
              <a:gd name="connsiteX71" fmla="*/ 748080 w 914864"/>
              <a:gd name="connsiteY71" fmla="*/ 108748 h 915442"/>
              <a:gd name="connsiteX72" fmla="*/ 736104 w 914864"/>
              <a:gd name="connsiteY72" fmla="*/ 99376 h 915442"/>
              <a:gd name="connsiteX73" fmla="*/ 712164 w 914864"/>
              <a:gd name="connsiteY73" fmla="*/ 81138 h 915442"/>
              <a:gd name="connsiteX74" fmla="*/ 687082 w 914864"/>
              <a:gd name="connsiteY74" fmla="*/ 65391 h 915442"/>
              <a:gd name="connsiteX75" fmla="*/ 635901 w 914864"/>
              <a:gd name="connsiteY75" fmla="*/ 38479 h 915442"/>
              <a:gd name="connsiteX76" fmla="*/ 629500 w 914864"/>
              <a:gd name="connsiteY76" fmla="*/ 35393 h 915442"/>
              <a:gd name="connsiteX77" fmla="*/ 622884 w 914864"/>
              <a:gd name="connsiteY77" fmla="*/ 32917 h 915442"/>
              <a:gd name="connsiteX78" fmla="*/ 609688 w 914864"/>
              <a:gd name="connsiteY78" fmla="*/ 28116 h 915442"/>
              <a:gd name="connsiteX79" fmla="*/ 583539 w 914864"/>
              <a:gd name="connsiteY79" fmla="*/ 18947 h 915442"/>
              <a:gd name="connsiteX80" fmla="*/ 557174 w 914864"/>
              <a:gd name="connsiteY80" fmla="*/ 12216 h 915442"/>
              <a:gd name="connsiteX81" fmla="*/ 544181 w 914864"/>
              <a:gd name="connsiteY81" fmla="*/ 8901 h 915442"/>
              <a:gd name="connsiteX82" fmla="*/ 531062 w 914864"/>
              <a:gd name="connsiteY82" fmla="*/ 6831 h 915442"/>
              <a:gd name="connsiteX83" fmla="*/ 505205 w 914864"/>
              <a:gd name="connsiteY83" fmla="*/ 2881 h 915442"/>
              <a:gd name="connsiteX84" fmla="*/ 492391 w 914864"/>
              <a:gd name="connsiteY84" fmla="*/ 1662 h 915442"/>
              <a:gd name="connsiteX85" fmla="*/ 479666 w 914864"/>
              <a:gd name="connsiteY85" fmla="*/ 964 h 915442"/>
              <a:gd name="connsiteX86" fmla="*/ 454646 w 914864"/>
              <a:gd name="connsiteY86" fmla="*/ -256 h 915442"/>
              <a:gd name="connsiteX87" fmla="*/ 430161 w 914864"/>
              <a:gd name="connsiteY87" fmla="*/ 747 h 915442"/>
              <a:gd name="connsiteX88" fmla="*/ 261987 w 914864"/>
              <a:gd name="connsiteY88" fmla="*/ 42073 h 915442"/>
              <a:gd name="connsiteX89" fmla="*/ 244779 w 914864"/>
              <a:gd name="connsiteY89" fmla="*/ 49909 h 915442"/>
              <a:gd name="connsiteX90" fmla="*/ 228955 w 914864"/>
              <a:gd name="connsiteY90" fmla="*/ 58977 h 915442"/>
              <a:gd name="connsiteX91" fmla="*/ 213715 w 914864"/>
              <a:gd name="connsiteY91" fmla="*/ 67702 h 915442"/>
              <a:gd name="connsiteX92" fmla="*/ 206387 w 914864"/>
              <a:gd name="connsiteY92" fmla="*/ 72007 h 915442"/>
              <a:gd name="connsiteX93" fmla="*/ 199592 w 914864"/>
              <a:gd name="connsiteY93" fmla="*/ 76833 h 915442"/>
              <a:gd name="connsiteX94" fmla="*/ 173850 w 914864"/>
              <a:gd name="connsiteY94" fmla="*/ 95108 h 915442"/>
              <a:gd name="connsiteX95" fmla="*/ 152056 w 914864"/>
              <a:gd name="connsiteY95" fmla="*/ 113625 h 915442"/>
              <a:gd name="connsiteX96" fmla="*/ 142100 w 914864"/>
              <a:gd name="connsiteY96" fmla="*/ 122274 h 915442"/>
              <a:gd name="connsiteX97" fmla="*/ 133121 w 914864"/>
              <a:gd name="connsiteY97" fmla="*/ 130821 h 915442"/>
              <a:gd name="connsiteX98" fmla="*/ 117716 w 914864"/>
              <a:gd name="connsiteY98" fmla="*/ 147191 h 915442"/>
              <a:gd name="connsiteX99" fmla="*/ 104609 w 914864"/>
              <a:gd name="connsiteY99" fmla="*/ 161314 h 915442"/>
              <a:gd name="connsiteX100" fmla="*/ 94868 w 914864"/>
              <a:gd name="connsiteY100" fmla="*/ 173963 h 915442"/>
              <a:gd name="connsiteX101" fmla="*/ 81571 w 914864"/>
              <a:gd name="connsiteY101" fmla="*/ 191108 h 915442"/>
              <a:gd name="connsiteX102" fmla="*/ 76923 w 914864"/>
              <a:gd name="connsiteY102" fmla="*/ 196861 h 915442"/>
              <a:gd name="connsiteX103" fmla="*/ 81216 w 914864"/>
              <a:gd name="connsiteY103" fmla="*/ 190854 h 915442"/>
              <a:gd name="connsiteX104" fmla="*/ 94195 w 914864"/>
              <a:gd name="connsiteY104" fmla="*/ 173442 h 915442"/>
              <a:gd name="connsiteX105" fmla="*/ 103796 w 914864"/>
              <a:gd name="connsiteY105" fmla="*/ 160641 h 915442"/>
              <a:gd name="connsiteX106" fmla="*/ 116776 w 914864"/>
              <a:gd name="connsiteY106" fmla="*/ 146340 h 915442"/>
              <a:gd name="connsiteX107" fmla="*/ 132092 w 914864"/>
              <a:gd name="connsiteY107" fmla="*/ 129792 h 915442"/>
              <a:gd name="connsiteX108" fmla="*/ 141033 w 914864"/>
              <a:gd name="connsiteY108" fmla="*/ 121143 h 915442"/>
              <a:gd name="connsiteX109" fmla="*/ 150964 w 914864"/>
              <a:gd name="connsiteY109" fmla="*/ 112393 h 915442"/>
              <a:gd name="connsiteX110" fmla="*/ 172732 w 914864"/>
              <a:gd name="connsiteY110" fmla="*/ 93661 h 915442"/>
              <a:gd name="connsiteX111" fmla="*/ 198462 w 914864"/>
              <a:gd name="connsiteY111" fmla="*/ 75170 h 915442"/>
              <a:gd name="connsiteX112" fmla="*/ 205269 w 914864"/>
              <a:gd name="connsiteY112" fmla="*/ 70280 h 915442"/>
              <a:gd name="connsiteX113" fmla="*/ 212610 w 914864"/>
              <a:gd name="connsiteY113" fmla="*/ 65911 h 915442"/>
              <a:gd name="connsiteX114" fmla="*/ 227863 w 914864"/>
              <a:gd name="connsiteY114" fmla="*/ 57072 h 915442"/>
              <a:gd name="connsiteX115" fmla="*/ 243738 w 914864"/>
              <a:gd name="connsiteY115" fmla="*/ 47890 h 915442"/>
              <a:gd name="connsiteX116" fmla="*/ 260997 w 914864"/>
              <a:gd name="connsiteY116" fmla="*/ 39940 h 915442"/>
              <a:gd name="connsiteX117" fmla="*/ 430008 w 914864"/>
              <a:gd name="connsiteY117" fmla="*/ -2237 h 915442"/>
              <a:gd name="connsiteX118" fmla="*/ 454659 w 914864"/>
              <a:gd name="connsiteY118" fmla="*/ -3329 h 915442"/>
              <a:gd name="connsiteX119" fmla="*/ 479856 w 914864"/>
              <a:gd name="connsiteY119" fmla="*/ -2161 h 915442"/>
              <a:gd name="connsiteX120" fmla="*/ 492670 w 914864"/>
              <a:gd name="connsiteY120" fmla="*/ -1488 h 915442"/>
              <a:gd name="connsiteX121" fmla="*/ 505573 w 914864"/>
              <a:gd name="connsiteY121" fmla="*/ -306 h 915442"/>
              <a:gd name="connsiteX122" fmla="*/ 531621 w 914864"/>
              <a:gd name="connsiteY122" fmla="*/ 3618 h 915442"/>
              <a:gd name="connsiteX123" fmla="*/ 544829 w 914864"/>
              <a:gd name="connsiteY123" fmla="*/ 5675 h 915442"/>
              <a:gd name="connsiteX124" fmla="*/ 557936 w 914864"/>
              <a:gd name="connsiteY124" fmla="*/ 8977 h 915442"/>
              <a:gd name="connsiteX125" fmla="*/ 584517 w 914864"/>
              <a:gd name="connsiteY125" fmla="*/ 15695 h 915442"/>
              <a:gd name="connsiteX126" fmla="*/ 610882 w 914864"/>
              <a:gd name="connsiteY126" fmla="*/ 24890 h 915442"/>
              <a:gd name="connsiteX127" fmla="*/ 624179 w 914864"/>
              <a:gd name="connsiteY127" fmla="*/ 29691 h 915442"/>
              <a:gd name="connsiteX128" fmla="*/ 630859 w 914864"/>
              <a:gd name="connsiteY128" fmla="*/ 32180 h 915442"/>
              <a:gd name="connsiteX129" fmla="*/ 637323 w 914864"/>
              <a:gd name="connsiteY129" fmla="*/ 35266 h 915442"/>
              <a:gd name="connsiteX130" fmla="*/ 688936 w 914864"/>
              <a:gd name="connsiteY130" fmla="*/ 62292 h 915442"/>
              <a:gd name="connsiteX131" fmla="*/ 714247 w 914864"/>
              <a:gd name="connsiteY131" fmla="*/ 78129 h 915442"/>
              <a:gd name="connsiteX132" fmla="*/ 738428 w 914864"/>
              <a:gd name="connsiteY132" fmla="*/ 96467 h 915442"/>
              <a:gd name="connsiteX133" fmla="*/ 750519 w 914864"/>
              <a:gd name="connsiteY133" fmla="*/ 105891 h 915442"/>
              <a:gd name="connsiteX134" fmla="*/ 761809 w 914864"/>
              <a:gd name="connsiteY134" fmla="*/ 116432 h 915442"/>
              <a:gd name="connsiteX135" fmla="*/ 784466 w 914864"/>
              <a:gd name="connsiteY135" fmla="*/ 137895 h 915442"/>
              <a:gd name="connsiteX136" fmla="*/ 824839 w 914864"/>
              <a:gd name="connsiteY136" fmla="*/ 187095 h 915442"/>
              <a:gd name="connsiteX137" fmla="*/ 834249 w 914864"/>
              <a:gd name="connsiteY137" fmla="*/ 200252 h 915442"/>
              <a:gd name="connsiteX138" fmla="*/ 838936 w 914864"/>
              <a:gd name="connsiteY138" fmla="*/ 206907 h 915442"/>
              <a:gd name="connsiteX139" fmla="*/ 843013 w 914864"/>
              <a:gd name="connsiteY139" fmla="*/ 213968 h 915442"/>
              <a:gd name="connsiteX140" fmla="*/ 859421 w 914864"/>
              <a:gd name="connsiteY140" fmla="*/ 242428 h 915442"/>
              <a:gd name="connsiteX141" fmla="*/ 873378 w 914864"/>
              <a:gd name="connsiteY141" fmla="*/ 272566 h 915442"/>
              <a:gd name="connsiteX142" fmla="*/ 880046 w 914864"/>
              <a:gd name="connsiteY142" fmla="*/ 287933 h 915442"/>
              <a:gd name="connsiteX143" fmla="*/ 885507 w 914864"/>
              <a:gd name="connsiteY143" fmla="*/ 303884 h 915442"/>
              <a:gd name="connsiteX144" fmla="*/ 903528 w 914864"/>
              <a:gd name="connsiteY144" fmla="*/ 369657 h 915442"/>
              <a:gd name="connsiteX145" fmla="*/ 908316 w 914864"/>
              <a:gd name="connsiteY145" fmla="*/ 403960 h 915442"/>
              <a:gd name="connsiteX146" fmla="*/ 909522 w 914864"/>
              <a:gd name="connsiteY146" fmla="*/ 412583 h 915442"/>
              <a:gd name="connsiteX147" fmla="*/ 909929 w 914864"/>
              <a:gd name="connsiteY147" fmla="*/ 421308 h 915442"/>
              <a:gd name="connsiteX148" fmla="*/ 910691 w 914864"/>
              <a:gd name="connsiteY148" fmla="*/ 438809 h 915442"/>
              <a:gd name="connsiteX149" fmla="*/ 911440 w 914864"/>
              <a:gd name="connsiteY149" fmla="*/ 456398 h 915442"/>
              <a:gd name="connsiteX150" fmla="*/ 910564 w 914864"/>
              <a:gd name="connsiteY150" fmla="*/ 474051 h 915442"/>
              <a:gd name="connsiteX151" fmla="*/ 909611 w 914864"/>
              <a:gd name="connsiteY151" fmla="*/ 491780 h 915442"/>
              <a:gd name="connsiteX152" fmla="*/ 909141 w 914864"/>
              <a:gd name="connsiteY152" fmla="*/ 500670 h 915442"/>
              <a:gd name="connsiteX153" fmla="*/ 907846 w 914864"/>
              <a:gd name="connsiteY153" fmla="*/ 509497 h 915442"/>
              <a:gd name="connsiteX154" fmla="*/ 902474 w 914864"/>
              <a:gd name="connsiteY154" fmla="*/ 544955 h 915442"/>
              <a:gd name="connsiteX155" fmla="*/ 893596 w 914864"/>
              <a:gd name="connsiteY155" fmla="*/ 579995 h 915442"/>
              <a:gd name="connsiteX156" fmla="*/ 831544 w 914864"/>
              <a:gd name="connsiteY156" fmla="*/ 712697 h 915442"/>
              <a:gd name="connsiteX157" fmla="*/ 730452 w 914864"/>
              <a:gd name="connsiteY157" fmla="*/ 818666 h 915442"/>
              <a:gd name="connsiteX158" fmla="*/ 701026 w 914864"/>
              <a:gd name="connsiteY158" fmla="*/ 839646 h 915442"/>
              <a:gd name="connsiteX159" fmla="*/ 669950 w 914864"/>
              <a:gd name="connsiteY159" fmla="*/ 857528 h 915442"/>
              <a:gd name="connsiteX160" fmla="*/ 662190 w 914864"/>
              <a:gd name="connsiteY160" fmla="*/ 861922 h 915442"/>
              <a:gd name="connsiteX161" fmla="*/ 654087 w 914864"/>
              <a:gd name="connsiteY161" fmla="*/ 865605 h 915442"/>
              <a:gd name="connsiteX162" fmla="*/ 637907 w 914864"/>
              <a:gd name="connsiteY162" fmla="*/ 872920 h 915442"/>
              <a:gd name="connsiteX163" fmla="*/ 621791 w 914864"/>
              <a:gd name="connsiteY163" fmla="*/ 880134 h 915442"/>
              <a:gd name="connsiteX164" fmla="*/ 605129 w 914864"/>
              <a:gd name="connsiteY164" fmla="*/ 885823 h 915442"/>
              <a:gd name="connsiteX165" fmla="*/ 588555 w 914864"/>
              <a:gd name="connsiteY165" fmla="*/ 891487 h 915442"/>
              <a:gd name="connsiteX166" fmla="*/ 580275 w 914864"/>
              <a:gd name="connsiteY166" fmla="*/ 894256 h 915442"/>
              <a:gd name="connsiteX167" fmla="*/ 571804 w 914864"/>
              <a:gd name="connsiteY167" fmla="*/ 896263 h 915442"/>
              <a:gd name="connsiteX168" fmla="*/ 538111 w 914864"/>
              <a:gd name="connsiteY168" fmla="*/ 904276 h 915442"/>
              <a:gd name="connsiteX169" fmla="*/ 470293 w 914864"/>
              <a:gd name="connsiteY169" fmla="*/ 911350 h 915442"/>
              <a:gd name="connsiteX170" fmla="*/ 453465 w 914864"/>
              <a:gd name="connsiteY170" fmla="*/ 912049 h 915442"/>
              <a:gd name="connsiteX171" fmla="*/ 436740 w 914864"/>
              <a:gd name="connsiteY171" fmla="*/ 911439 h 915442"/>
              <a:gd name="connsiteX172" fmla="*/ 403580 w 914864"/>
              <a:gd name="connsiteY172" fmla="*/ 909369 h 915442"/>
              <a:gd name="connsiteX173" fmla="*/ 371106 w 914864"/>
              <a:gd name="connsiteY173" fmla="*/ 904416 h 915442"/>
              <a:gd name="connsiteX174" fmla="*/ 363041 w 914864"/>
              <a:gd name="connsiteY174" fmla="*/ 903184 h 915442"/>
              <a:gd name="connsiteX175" fmla="*/ 355155 w 914864"/>
              <a:gd name="connsiteY175" fmla="*/ 901241 h 915442"/>
              <a:gd name="connsiteX176" fmla="*/ 339470 w 914864"/>
              <a:gd name="connsiteY176" fmla="*/ 897253 h 915442"/>
              <a:gd name="connsiteX177" fmla="*/ 278993 w 914864"/>
              <a:gd name="connsiteY177" fmla="*/ 877492 h 915442"/>
              <a:gd name="connsiteX178" fmla="*/ 250748 w 914864"/>
              <a:gd name="connsiteY178" fmla="*/ 864195 h 915442"/>
              <a:gd name="connsiteX179" fmla="*/ 236829 w 914864"/>
              <a:gd name="connsiteY179" fmla="*/ 857502 h 915442"/>
              <a:gd name="connsiteX180" fmla="*/ 223659 w 914864"/>
              <a:gd name="connsiteY180" fmla="*/ 849666 h 915442"/>
              <a:gd name="connsiteX181" fmla="*/ 197802 w 914864"/>
              <a:gd name="connsiteY181" fmla="*/ 833817 h 915442"/>
              <a:gd name="connsiteX182" fmla="*/ 173850 w 914864"/>
              <a:gd name="connsiteY182" fmla="*/ 815973 h 915442"/>
              <a:gd name="connsiteX183" fmla="*/ 129920 w 914864"/>
              <a:gd name="connsiteY183" fmla="*/ 777695 h 915442"/>
              <a:gd name="connsiteX184" fmla="*/ 124701 w 914864"/>
              <a:gd name="connsiteY184" fmla="*/ 772806 h 915442"/>
              <a:gd name="connsiteX185" fmla="*/ 119964 w 914864"/>
              <a:gd name="connsiteY185" fmla="*/ 767497 h 915442"/>
              <a:gd name="connsiteX186" fmla="*/ 110642 w 914864"/>
              <a:gd name="connsiteY186" fmla="*/ 756842 h 915442"/>
              <a:gd name="connsiteX187" fmla="*/ 92506 w 914864"/>
              <a:gd name="connsiteY187" fmla="*/ 735620 h 915442"/>
              <a:gd name="connsiteX188" fmla="*/ 76606 w 914864"/>
              <a:gd name="connsiteY188" fmla="*/ 713294 h 915442"/>
              <a:gd name="connsiteX189" fmla="*/ 68757 w 914864"/>
              <a:gd name="connsiteY189" fmla="*/ 702296 h 915442"/>
              <a:gd name="connsiteX190" fmla="*/ 62051 w 914864"/>
              <a:gd name="connsiteY190" fmla="*/ 690726 h 915442"/>
              <a:gd name="connsiteX191" fmla="*/ 48932 w 914864"/>
              <a:gd name="connsiteY191" fmla="*/ 667879 h 915442"/>
              <a:gd name="connsiteX192" fmla="*/ 43129 w 914864"/>
              <a:gd name="connsiteY192" fmla="*/ 656296 h 915442"/>
              <a:gd name="connsiteX193" fmla="*/ 37845 w 914864"/>
              <a:gd name="connsiteY193" fmla="*/ 644599 h 915442"/>
              <a:gd name="connsiteX194" fmla="*/ 27622 w 914864"/>
              <a:gd name="connsiteY194" fmla="*/ 621536 h 915442"/>
              <a:gd name="connsiteX195" fmla="*/ 19671 w 914864"/>
              <a:gd name="connsiteY195" fmla="*/ 598194 h 915442"/>
              <a:gd name="connsiteX196" fmla="*/ -2427 w 914864"/>
              <a:gd name="connsiteY196" fmla="*/ 425397 h 915442"/>
              <a:gd name="connsiteX197" fmla="*/ 25107 w 914864"/>
              <a:gd name="connsiteY197" fmla="*/ 296543 h 915442"/>
              <a:gd name="connsiteX198" fmla="*/ 29654 w 914864"/>
              <a:gd name="connsiteY198" fmla="*/ 284123 h 915442"/>
              <a:gd name="connsiteX199" fmla="*/ 34467 w 914864"/>
              <a:gd name="connsiteY199" fmla="*/ 272642 h 915442"/>
              <a:gd name="connsiteX200" fmla="*/ 44322 w 914864"/>
              <a:gd name="connsiteY200" fmla="*/ 252360 h 915442"/>
              <a:gd name="connsiteX201" fmla="*/ 52920 w 914864"/>
              <a:gd name="connsiteY201" fmla="*/ 235075 h 915442"/>
              <a:gd name="connsiteX202" fmla="*/ 61366 w 914864"/>
              <a:gd name="connsiteY202" fmla="*/ 221473 h 915442"/>
              <a:gd name="connsiteX203" fmla="*/ 72885 w 914864"/>
              <a:gd name="connsiteY203" fmla="*/ 203046 h 915442"/>
              <a:gd name="connsiteX204" fmla="*/ 76923 w 914864"/>
              <a:gd name="connsiteY204" fmla="*/ 196861 h 91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Lst>
            <a:rect l="l" t="t" r="r" b="b"/>
            <a:pathLst>
              <a:path w="914864" h="915442">
                <a:moveTo>
                  <a:pt x="76923" y="196861"/>
                </a:moveTo>
                <a:cubicBezTo>
                  <a:pt x="76923" y="196861"/>
                  <a:pt x="75729" y="199084"/>
                  <a:pt x="73253" y="203287"/>
                </a:cubicBezTo>
                <a:cubicBezTo>
                  <a:pt x="70675" y="207580"/>
                  <a:pt x="66954" y="213790"/>
                  <a:pt x="62102" y="221905"/>
                </a:cubicBezTo>
                <a:cubicBezTo>
                  <a:pt x="59639" y="225995"/>
                  <a:pt x="56882" y="230554"/>
                  <a:pt x="53847" y="235571"/>
                </a:cubicBezTo>
                <a:cubicBezTo>
                  <a:pt x="51053" y="240739"/>
                  <a:pt x="48501" y="246658"/>
                  <a:pt x="45452" y="252931"/>
                </a:cubicBezTo>
                <a:cubicBezTo>
                  <a:pt x="42468" y="259218"/>
                  <a:pt x="39242" y="265987"/>
                  <a:pt x="35788" y="273226"/>
                </a:cubicBezTo>
                <a:cubicBezTo>
                  <a:pt x="33934" y="276795"/>
                  <a:pt x="32460" y="280656"/>
                  <a:pt x="31089" y="284707"/>
                </a:cubicBezTo>
                <a:cubicBezTo>
                  <a:pt x="29654" y="288720"/>
                  <a:pt x="28181" y="292860"/>
                  <a:pt x="26656" y="297115"/>
                </a:cubicBezTo>
                <a:cubicBezTo>
                  <a:pt x="13347" y="330732"/>
                  <a:pt x="3416" y="374407"/>
                  <a:pt x="-77" y="425550"/>
                </a:cubicBezTo>
                <a:cubicBezTo>
                  <a:pt x="-3277" y="476642"/>
                  <a:pt x="1993" y="535938"/>
                  <a:pt x="22504" y="597254"/>
                </a:cubicBezTo>
                <a:cubicBezTo>
                  <a:pt x="25132" y="604887"/>
                  <a:pt x="27774" y="612608"/>
                  <a:pt x="30466" y="620419"/>
                </a:cubicBezTo>
                <a:cubicBezTo>
                  <a:pt x="33604" y="628051"/>
                  <a:pt x="37274" y="635582"/>
                  <a:pt x="40703" y="643291"/>
                </a:cubicBezTo>
                <a:cubicBezTo>
                  <a:pt x="42455" y="647139"/>
                  <a:pt x="44208" y="651013"/>
                  <a:pt x="45973" y="654899"/>
                </a:cubicBezTo>
                <a:cubicBezTo>
                  <a:pt x="47713" y="658811"/>
                  <a:pt x="49453" y="662722"/>
                  <a:pt x="51752" y="666380"/>
                </a:cubicBezTo>
                <a:cubicBezTo>
                  <a:pt x="56082" y="673860"/>
                  <a:pt x="60438" y="681417"/>
                  <a:pt x="64833" y="689049"/>
                </a:cubicBezTo>
                <a:cubicBezTo>
                  <a:pt x="67055" y="692847"/>
                  <a:pt x="69201" y="696720"/>
                  <a:pt x="71538" y="700505"/>
                </a:cubicBezTo>
                <a:cubicBezTo>
                  <a:pt x="74129" y="704124"/>
                  <a:pt x="76733" y="707757"/>
                  <a:pt x="79349" y="711414"/>
                </a:cubicBezTo>
                <a:cubicBezTo>
                  <a:pt x="84568" y="718717"/>
                  <a:pt x="89852" y="726083"/>
                  <a:pt x="95186" y="733537"/>
                </a:cubicBezTo>
                <a:cubicBezTo>
                  <a:pt x="100736" y="740802"/>
                  <a:pt x="107187" y="747469"/>
                  <a:pt x="113232" y="754556"/>
                </a:cubicBezTo>
                <a:cubicBezTo>
                  <a:pt x="116306" y="758061"/>
                  <a:pt x="119392" y="761579"/>
                  <a:pt x="122491" y="765110"/>
                </a:cubicBezTo>
                <a:cubicBezTo>
                  <a:pt x="124066" y="766862"/>
                  <a:pt x="125551" y="768704"/>
                  <a:pt x="127215" y="770367"/>
                </a:cubicBezTo>
                <a:lnTo>
                  <a:pt x="132409" y="775219"/>
                </a:lnTo>
                <a:cubicBezTo>
                  <a:pt x="146405" y="788008"/>
                  <a:pt x="159892" y="801927"/>
                  <a:pt x="176059" y="813116"/>
                </a:cubicBezTo>
                <a:cubicBezTo>
                  <a:pt x="183946" y="818920"/>
                  <a:pt x="191553" y="825282"/>
                  <a:pt x="199846" y="830769"/>
                </a:cubicBezTo>
                <a:cubicBezTo>
                  <a:pt x="208343" y="835950"/>
                  <a:pt x="216902" y="841183"/>
                  <a:pt x="225538" y="846441"/>
                </a:cubicBezTo>
                <a:cubicBezTo>
                  <a:pt x="229894" y="849006"/>
                  <a:pt x="234086" y="851902"/>
                  <a:pt x="238607" y="854200"/>
                </a:cubicBezTo>
                <a:cubicBezTo>
                  <a:pt x="243191" y="856397"/>
                  <a:pt x="247814" y="858607"/>
                  <a:pt x="252424" y="860830"/>
                </a:cubicBezTo>
                <a:cubicBezTo>
                  <a:pt x="261708" y="865148"/>
                  <a:pt x="270865" y="869974"/>
                  <a:pt x="280441" y="873974"/>
                </a:cubicBezTo>
                <a:cubicBezTo>
                  <a:pt x="300062" y="880781"/>
                  <a:pt x="319493" y="889151"/>
                  <a:pt x="340448" y="893481"/>
                </a:cubicBezTo>
                <a:cubicBezTo>
                  <a:pt x="345617" y="894789"/>
                  <a:pt x="350799" y="896097"/>
                  <a:pt x="355993" y="897418"/>
                </a:cubicBezTo>
                <a:cubicBezTo>
                  <a:pt x="358596" y="898053"/>
                  <a:pt x="361187" y="898803"/>
                  <a:pt x="363816" y="899349"/>
                </a:cubicBezTo>
                <a:lnTo>
                  <a:pt x="371804" y="900542"/>
                </a:lnTo>
                <a:cubicBezTo>
                  <a:pt x="382485" y="902168"/>
                  <a:pt x="393217" y="903781"/>
                  <a:pt x="403999" y="905419"/>
                </a:cubicBezTo>
                <a:cubicBezTo>
                  <a:pt x="414857" y="906537"/>
                  <a:pt x="425868" y="906727"/>
                  <a:pt x="436879" y="907439"/>
                </a:cubicBezTo>
                <a:cubicBezTo>
                  <a:pt x="442391" y="907604"/>
                  <a:pt x="447916" y="908302"/>
                  <a:pt x="453465" y="908036"/>
                </a:cubicBezTo>
                <a:lnTo>
                  <a:pt x="470141" y="907312"/>
                </a:lnTo>
                <a:cubicBezTo>
                  <a:pt x="492531" y="907261"/>
                  <a:pt x="514781" y="903311"/>
                  <a:pt x="537349" y="900238"/>
                </a:cubicBezTo>
                <a:cubicBezTo>
                  <a:pt x="548436" y="897609"/>
                  <a:pt x="559561" y="894955"/>
                  <a:pt x="570737" y="892287"/>
                </a:cubicBezTo>
                <a:lnTo>
                  <a:pt x="579144" y="890294"/>
                </a:lnTo>
                <a:cubicBezTo>
                  <a:pt x="581888" y="889455"/>
                  <a:pt x="584593" y="888439"/>
                  <a:pt x="587336" y="887538"/>
                </a:cubicBezTo>
                <a:lnTo>
                  <a:pt x="603770" y="881912"/>
                </a:lnTo>
                <a:lnTo>
                  <a:pt x="620267" y="876286"/>
                </a:lnTo>
                <a:lnTo>
                  <a:pt x="636244" y="869110"/>
                </a:lnTo>
                <a:lnTo>
                  <a:pt x="652246" y="861846"/>
                </a:lnTo>
                <a:lnTo>
                  <a:pt x="660285" y="858201"/>
                </a:lnTo>
                <a:cubicBezTo>
                  <a:pt x="662889" y="856829"/>
                  <a:pt x="665403" y="855292"/>
                  <a:pt x="667981" y="853845"/>
                </a:cubicBezTo>
                <a:cubicBezTo>
                  <a:pt x="678192" y="847952"/>
                  <a:pt x="688467" y="842046"/>
                  <a:pt x="698753" y="836103"/>
                </a:cubicBezTo>
                <a:cubicBezTo>
                  <a:pt x="708431" y="829207"/>
                  <a:pt x="718159" y="822272"/>
                  <a:pt x="727900" y="815313"/>
                </a:cubicBezTo>
                <a:cubicBezTo>
                  <a:pt x="765835" y="786052"/>
                  <a:pt x="799718" y="750594"/>
                  <a:pt x="828039" y="710309"/>
                </a:cubicBezTo>
                <a:cubicBezTo>
                  <a:pt x="855306" y="669276"/>
                  <a:pt x="876058" y="624813"/>
                  <a:pt x="889558" y="578839"/>
                </a:cubicBezTo>
                <a:cubicBezTo>
                  <a:pt x="892492" y="567231"/>
                  <a:pt x="895438" y="555661"/>
                  <a:pt x="898359" y="544130"/>
                </a:cubicBezTo>
                <a:cubicBezTo>
                  <a:pt x="900150" y="532370"/>
                  <a:pt x="901941" y="520660"/>
                  <a:pt x="903693" y="508989"/>
                </a:cubicBezTo>
                <a:lnTo>
                  <a:pt x="904988" y="500251"/>
                </a:lnTo>
                <a:lnTo>
                  <a:pt x="905459" y="491437"/>
                </a:lnTo>
                <a:lnTo>
                  <a:pt x="906398" y="473873"/>
                </a:lnTo>
                <a:lnTo>
                  <a:pt x="907287" y="456385"/>
                </a:lnTo>
                <a:lnTo>
                  <a:pt x="906551" y="438948"/>
                </a:lnTo>
                <a:lnTo>
                  <a:pt x="905814" y="421600"/>
                </a:lnTo>
                <a:lnTo>
                  <a:pt x="905408" y="412964"/>
                </a:lnTo>
                <a:lnTo>
                  <a:pt x="904214" y="404417"/>
                </a:lnTo>
                <a:cubicBezTo>
                  <a:pt x="902639" y="393025"/>
                  <a:pt x="901064" y="381684"/>
                  <a:pt x="899502" y="370406"/>
                </a:cubicBezTo>
                <a:cubicBezTo>
                  <a:pt x="894168" y="348270"/>
                  <a:pt x="889774" y="326071"/>
                  <a:pt x="881684" y="305205"/>
                </a:cubicBezTo>
                <a:lnTo>
                  <a:pt x="876299" y="289393"/>
                </a:lnTo>
                <a:cubicBezTo>
                  <a:pt x="874534" y="284135"/>
                  <a:pt x="871867" y="279233"/>
                  <a:pt x="869708" y="274153"/>
                </a:cubicBezTo>
                <a:cubicBezTo>
                  <a:pt x="865047" y="264146"/>
                  <a:pt x="860869" y="253973"/>
                  <a:pt x="855903" y="244257"/>
                </a:cubicBezTo>
                <a:cubicBezTo>
                  <a:pt x="850455" y="234796"/>
                  <a:pt x="845032" y="225385"/>
                  <a:pt x="839660" y="216025"/>
                </a:cubicBezTo>
                <a:lnTo>
                  <a:pt x="835634" y="209015"/>
                </a:lnTo>
                <a:cubicBezTo>
                  <a:pt x="834174" y="206767"/>
                  <a:pt x="832535" y="204621"/>
                  <a:pt x="830999" y="202436"/>
                </a:cubicBezTo>
                <a:cubicBezTo>
                  <a:pt x="827874" y="198055"/>
                  <a:pt x="824763" y="193711"/>
                  <a:pt x="821676" y="189368"/>
                </a:cubicBezTo>
                <a:cubicBezTo>
                  <a:pt x="810031" y="171423"/>
                  <a:pt x="795171" y="156348"/>
                  <a:pt x="781710" y="140536"/>
                </a:cubicBezTo>
                <a:cubicBezTo>
                  <a:pt x="774484" y="133069"/>
                  <a:pt x="766673" y="126287"/>
                  <a:pt x="759269" y="119213"/>
                </a:cubicBezTo>
                <a:cubicBezTo>
                  <a:pt x="755522" y="115708"/>
                  <a:pt x="751801" y="112228"/>
                  <a:pt x="748080" y="108748"/>
                </a:cubicBezTo>
                <a:cubicBezTo>
                  <a:pt x="744283" y="105345"/>
                  <a:pt x="740066" y="102500"/>
                  <a:pt x="736104" y="99376"/>
                </a:cubicBezTo>
                <a:cubicBezTo>
                  <a:pt x="728065" y="93254"/>
                  <a:pt x="720089" y="87171"/>
                  <a:pt x="712164" y="81138"/>
                </a:cubicBezTo>
                <a:cubicBezTo>
                  <a:pt x="704036" y="75411"/>
                  <a:pt x="695350" y="70636"/>
                  <a:pt x="687082" y="65391"/>
                </a:cubicBezTo>
                <a:cubicBezTo>
                  <a:pt x="670762" y="54380"/>
                  <a:pt x="652907" y="46874"/>
                  <a:pt x="635901" y="38479"/>
                </a:cubicBezTo>
                <a:lnTo>
                  <a:pt x="629500" y="35393"/>
                </a:lnTo>
                <a:cubicBezTo>
                  <a:pt x="627329" y="34466"/>
                  <a:pt x="625093" y="33755"/>
                  <a:pt x="622884" y="32917"/>
                </a:cubicBezTo>
                <a:cubicBezTo>
                  <a:pt x="618464" y="31316"/>
                  <a:pt x="614069" y="29716"/>
                  <a:pt x="609688" y="28116"/>
                </a:cubicBezTo>
                <a:cubicBezTo>
                  <a:pt x="600874" y="25068"/>
                  <a:pt x="592340" y="21474"/>
                  <a:pt x="583539" y="18947"/>
                </a:cubicBezTo>
                <a:cubicBezTo>
                  <a:pt x="574674" y="16686"/>
                  <a:pt x="565886" y="14438"/>
                  <a:pt x="557174" y="12216"/>
                </a:cubicBezTo>
                <a:cubicBezTo>
                  <a:pt x="552817" y="11111"/>
                  <a:pt x="548487" y="10006"/>
                  <a:pt x="544181" y="8901"/>
                </a:cubicBezTo>
                <a:cubicBezTo>
                  <a:pt x="539787" y="8215"/>
                  <a:pt x="535418" y="7517"/>
                  <a:pt x="531062" y="6831"/>
                </a:cubicBezTo>
                <a:cubicBezTo>
                  <a:pt x="522363" y="5510"/>
                  <a:pt x="513739" y="4189"/>
                  <a:pt x="505205" y="2881"/>
                </a:cubicBezTo>
                <a:cubicBezTo>
                  <a:pt x="500951" y="2056"/>
                  <a:pt x="496658" y="1865"/>
                  <a:pt x="492391" y="1662"/>
                </a:cubicBezTo>
                <a:cubicBezTo>
                  <a:pt x="488124" y="1433"/>
                  <a:pt x="483894" y="1192"/>
                  <a:pt x="479666" y="964"/>
                </a:cubicBezTo>
                <a:cubicBezTo>
                  <a:pt x="471233" y="570"/>
                  <a:pt x="462901" y="-116"/>
                  <a:pt x="454646" y="-256"/>
                </a:cubicBezTo>
                <a:cubicBezTo>
                  <a:pt x="446379" y="74"/>
                  <a:pt x="438238" y="417"/>
                  <a:pt x="430161" y="747"/>
                </a:cubicBezTo>
                <a:cubicBezTo>
                  <a:pt x="365594" y="3910"/>
                  <a:pt x="308431" y="20534"/>
                  <a:pt x="261987" y="42073"/>
                </a:cubicBezTo>
                <a:cubicBezTo>
                  <a:pt x="256158" y="44753"/>
                  <a:pt x="250354" y="47230"/>
                  <a:pt x="244779" y="49909"/>
                </a:cubicBezTo>
                <a:cubicBezTo>
                  <a:pt x="239407" y="52995"/>
                  <a:pt x="234124" y="56018"/>
                  <a:pt x="228955" y="58977"/>
                </a:cubicBezTo>
                <a:cubicBezTo>
                  <a:pt x="223773" y="61949"/>
                  <a:pt x="218706" y="64857"/>
                  <a:pt x="213715" y="67702"/>
                </a:cubicBezTo>
                <a:cubicBezTo>
                  <a:pt x="211264" y="69162"/>
                  <a:pt x="208724" y="70445"/>
                  <a:pt x="206387" y="72007"/>
                </a:cubicBezTo>
                <a:cubicBezTo>
                  <a:pt x="204088" y="73633"/>
                  <a:pt x="201840" y="75246"/>
                  <a:pt x="199592" y="76833"/>
                </a:cubicBezTo>
                <a:cubicBezTo>
                  <a:pt x="190626" y="83209"/>
                  <a:pt x="182041" y="89305"/>
                  <a:pt x="173850" y="95108"/>
                </a:cubicBezTo>
                <a:cubicBezTo>
                  <a:pt x="165848" y="101141"/>
                  <a:pt x="158978" y="107808"/>
                  <a:pt x="152056" y="113625"/>
                </a:cubicBezTo>
                <a:cubicBezTo>
                  <a:pt x="148640" y="116584"/>
                  <a:pt x="145325" y="119480"/>
                  <a:pt x="142100" y="122274"/>
                </a:cubicBezTo>
                <a:cubicBezTo>
                  <a:pt x="138823" y="125004"/>
                  <a:pt x="135762" y="127798"/>
                  <a:pt x="133121" y="130821"/>
                </a:cubicBezTo>
                <a:cubicBezTo>
                  <a:pt x="127634" y="136663"/>
                  <a:pt x="122478" y="142124"/>
                  <a:pt x="117716" y="147191"/>
                </a:cubicBezTo>
                <a:cubicBezTo>
                  <a:pt x="112991" y="152309"/>
                  <a:pt x="108394" y="156831"/>
                  <a:pt x="104609" y="161314"/>
                </a:cubicBezTo>
                <a:cubicBezTo>
                  <a:pt x="101028" y="165962"/>
                  <a:pt x="97776" y="170178"/>
                  <a:pt x="94868" y="173963"/>
                </a:cubicBezTo>
                <a:cubicBezTo>
                  <a:pt x="89077" y="181443"/>
                  <a:pt x="84632" y="187158"/>
                  <a:pt x="81571" y="191108"/>
                </a:cubicBezTo>
                <a:cubicBezTo>
                  <a:pt x="78549" y="194956"/>
                  <a:pt x="76923" y="196861"/>
                  <a:pt x="76923" y="196861"/>
                </a:cubicBezTo>
                <a:cubicBezTo>
                  <a:pt x="76923" y="196861"/>
                  <a:pt x="78320" y="194791"/>
                  <a:pt x="81216" y="190854"/>
                </a:cubicBezTo>
                <a:cubicBezTo>
                  <a:pt x="84213" y="186841"/>
                  <a:pt x="88544" y="181024"/>
                  <a:pt x="94195" y="173442"/>
                </a:cubicBezTo>
                <a:cubicBezTo>
                  <a:pt x="97065" y="169619"/>
                  <a:pt x="100266" y="165352"/>
                  <a:pt x="103796" y="160641"/>
                </a:cubicBezTo>
                <a:cubicBezTo>
                  <a:pt x="107543" y="156107"/>
                  <a:pt x="112089" y="151509"/>
                  <a:pt x="116776" y="146340"/>
                </a:cubicBezTo>
                <a:cubicBezTo>
                  <a:pt x="121526" y="141210"/>
                  <a:pt x="126644" y="135698"/>
                  <a:pt x="132092" y="129792"/>
                </a:cubicBezTo>
                <a:cubicBezTo>
                  <a:pt x="134721" y="126732"/>
                  <a:pt x="137781" y="123912"/>
                  <a:pt x="141033" y="121143"/>
                </a:cubicBezTo>
                <a:cubicBezTo>
                  <a:pt x="144246" y="118311"/>
                  <a:pt x="147561" y="115403"/>
                  <a:pt x="150964" y="112393"/>
                </a:cubicBezTo>
                <a:cubicBezTo>
                  <a:pt x="157860" y="106513"/>
                  <a:pt x="164731" y="99769"/>
                  <a:pt x="172732" y="93661"/>
                </a:cubicBezTo>
                <a:cubicBezTo>
                  <a:pt x="180911" y="87781"/>
                  <a:pt x="189496" y="81609"/>
                  <a:pt x="198462" y="75170"/>
                </a:cubicBezTo>
                <a:cubicBezTo>
                  <a:pt x="200710" y="73557"/>
                  <a:pt x="202971" y="71931"/>
                  <a:pt x="205269" y="70280"/>
                </a:cubicBezTo>
                <a:cubicBezTo>
                  <a:pt x="207606" y="68692"/>
                  <a:pt x="210146" y="67384"/>
                  <a:pt x="212610" y="65911"/>
                </a:cubicBezTo>
                <a:cubicBezTo>
                  <a:pt x="217601" y="63016"/>
                  <a:pt x="222681" y="60082"/>
                  <a:pt x="227863" y="57072"/>
                </a:cubicBezTo>
                <a:cubicBezTo>
                  <a:pt x="233069" y="54062"/>
                  <a:pt x="238353" y="51014"/>
                  <a:pt x="243738" y="47890"/>
                </a:cubicBezTo>
                <a:cubicBezTo>
                  <a:pt x="249326" y="45159"/>
                  <a:pt x="255155" y="42645"/>
                  <a:pt x="260997" y="39940"/>
                </a:cubicBezTo>
                <a:cubicBezTo>
                  <a:pt x="307593" y="18070"/>
                  <a:pt x="365023" y="1128"/>
                  <a:pt x="430008" y="-2237"/>
                </a:cubicBezTo>
                <a:cubicBezTo>
                  <a:pt x="438124" y="-2605"/>
                  <a:pt x="446341" y="-2961"/>
                  <a:pt x="454659" y="-3329"/>
                </a:cubicBezTo>
                <a:cubicBezTo>
                  <a:pt x="462952" y="-3189"/>
                  <a:pt x="471360" y="-2542"/>
                  <a:pt x="479856" y="-2161"/>
                </a:cubicBezTo>
                <a:cubicBezTo>
                  <a:pt x="484098" y="-1945"/>
                  <a:pt x="488378" y="-1716"/>
                  <a:pt x="492670" y="-1488"/>
                </a:cubicBezTo>
                <a:cubicBezTo>
                  <a:pt x="496963" y="-1297"/>
                  <a:pt x="501294" y="-1107"/>
                  <a:pt x="505573" y="-306"/>
                </a:cubicBezTo>
                <a:cubicBezTo>
                  <a:pt x="514159" y="989"/>
                  <a:pt x="522846" y="2297"/>
                  <a:pt x="531621" y="3618"/>
                </a:cubicBezTo>
                <a:cubicBezTo>
                  <a:pt x="536003" y="4303"/>
                  <a:pt x="540435" y="4888"/>
                  <a:pt x="544829" y="5675"/>
                </a:cubicBezTo>
                <a:cubicBezTo>
                  <a:pt x="549185" y="6767"/>
                  <a:pt x="553554" y="7872"/>
                  <a:pt x="557936" y="8977"/>
                </a:cubicBezTo>
                <a:cubicBezTo>
                  <a:pt x="566711" y="11200"/>
                  <a:pt x="575563" y="13435"/>
                  <a:pt x="584517" y="15695"/>
                </a:cubicBezTo>
                <a:cubicBezTo>
                  <a:pt x="593381" y="18223"/>
                  <a:pt x="601992" y="21830"/>
                  <a:pt x="610882" y="24890"/>
                </a:cubicBezTo>
                <a:cubicBezTo>
                  <a:pt x="615289" y="26478"/>
                  <a:pt x="619734" y="28091"/>
                  <a:pt x="624179" y="29691"/>
                </a:cubicBezTo>
                <a:cubicBezTo>
                  <a:pt x="626401" y="30529"/>
                  <a:pt x="628674" y="31253"/>
                  <a:pt x="630859" y="32180"/>
                </a:cubicBezTo>
                <a:lnTo>
                  <a:pt x="637323" y="35266"/>
                </a:lnTo>
                <a:cubicBezTo>
                  <a:pt x="654469" y="43699"/>
                  <a:pt x="672477" y="51230"/>
                  <a:pt x="688936" y="62292"/>
                </a:cubicBezTo>
                <a:cubicBezTo>
                  <a:pt x="697293" y="67550"/>
                  <a:pt x="706056" y="72363"/>
                  <a:pt x="714247" y="78129"/>
                </a:cubicBezTo>
                <a:cubicBezTo>
                  <a:pt x="722248" y="84187"/>
                  <a:pt x="730313" y="90308"/>
                  <a:pt x="738428" y="96467"/>
                </a:cubicBezTo>
                <a:cubicBezTo>
                  <a:pt x="742416" y="99617"/>
                  <a:pt x="746683" y="102475"/>
                  <a:pt x="750519" y="105891"/>
                </a:cubicBezTo>
                <a:cubicBezTo>
                  <a:pt x="754265" y="109396"/>
                  <a:pt x="758024" y="112901"/>
                  <a:pt x="761809" y="116432"/>
                </a:cubicBezTo>
                <a:cubicBezTo>
                  <a:pt x="769276" y="123557"/>
                  <a:pt x="777176" y="130389"/>
                  <a:pt x="784466" y="137895"/>
                </a:cubicBezTo>
                <a:cubicBezTo>
                  <a:pt x="798080" y="153821"/>
                  <a:pt x="813053" y="169010"/>
                  <a:pt x="824839" y="187095"/>
                </a:cubicBezTo>
                <a:cubicBezTo>
                  <a:pt x="827963" y="191464"/>
                  <a:pt x="831100" y="195858"/>
                  <a:pt x="834249" y="200252"/>
                </a:cubicBezTo>
                <a:cubicBezTo>
                  <a:pt x="835799" y="202462"/>
                  <a:pt x="837450" y="204621"/>
                  <a:pt x="838936" y="206907"/>
                </a:cubicBezTo>
                <a:lnTo>
                  <a:pt x="843013" y="213968"/>
                </a:lnTo>
                <a:cubicBezTo>
                  <a:pt x="848448" y="223391"/>
                  <a:pt x="853909" y="232878"/>
                  <a:pt x="859421" y="242428"/>
                </a:cubicBezTo>
                <a:cubicBezTo>
                  <a:pt x="864450" y="252207"/>
                  <a:pt x="868679" y="262482"/>
                  <a:pt x="873378" y="272566"/>
                </a:cubicBezTo>
                <a:cubicBezTo>
                  <a:pt x="875575" y="277684"/>
                  <a:pt x="878255" y="282624"/>
                  <a:pt x="880046" y="287933"/>
                </a:cubicBezTo>
                <a:lnTo>
                  <a:pt x="885507" y="303884"/>
                </a:lnTo>
                <a:cubicBezTo>
                  <a:pt x="893673" y="324940"/>
                  <a:pt x="898143" y="347318"/>
                  <a:pt x="903528" y="369657"/>
                </a:cubicBezTo>
                <a:cubicBezTo>
                  <a:pt x="905116" y="381036"/>
                  <a:pt x="906716" y="392466"/>
                  <a:pt x="908316" y="403960"/>
                </a:cubicBezTo>
                <a:lnTo>
                  <a:pt x="909522" y="412583"/>
                </a:lnTo>
                <a:lnTo>
                  <a:pt x="909929" y="421308"/>
                </a:lnTo>
                <a:lnTo>
                  <a:pt x="910691" y="438809"/>
                </a:lnTo>
                <a:lnTo>
                  <a:pt x="911440" y="456398"/>
                </a:lnTo>
                <a:lnTo>
                  <a:pt x="910564" y="474051"/>
                </a:lnTo>
                <a:lnTo>
                  <a:pt x="909611" y="491780"/>
                </a:lnTo>
                <a:lnTo>
                  <a:pt x="909141" y="500670"/>
                </a:lnTo>
                <a:lnTo>
                  <a:pt x="907846" y="509497"/>
                </a:lnTo>
                <a:cubicBezTo>
                  <a:pt x="906068" y="521270"/>
                  <a:pt x="904277" y="533094"/>
                  <a:pt x="902474" y="544955"/>
                </a:cubicBezTo>
                <a:cubicBezTo>
                  <a:pt x="899528" y="556589"/>
                  <a:pt x="896569" y="568272"/>
                  <a:pt x="893596" y="579995"/>
                </a:cubicBezTo>
                <a:cubicBezTo>
                  <a:pt x="879995" y="626413"/>
                  <a:pt x="859053" y="671295"/>
                  <a:pt x="831544" y="712697"/>
                </a:cubicBezTo>
                <a:cubicBezTo>
                  <a:pt x="802957" y="753350"/>
                  <a:pt x="768743" y="789138"/>
                  <a:pt x="730452" y="818666"/>
                </a:cubicBezTo>
                <a:cubicBezTo>
                  <a:pt x="720597" y="825676"/>
                  <a:pt x="710806" y="832674"/>
                  <a:pt x="701026" y="839646"/>
                </a:cubicBezTo>
                <a:cubicBezTo>
                  <a:pt x="690625" y="845628"/>
                  <a:pt x="680262" y="851597"/>
                  <a:pt x="669950" y="857528"/>
                </a:cubicBezTo>
                <a:cubicBezTo>
                  <a:pt x="667359" y="858988"/>
                  <a:pt x="664819" y="860550"/>
                  <a:pt x="662190" y="861922"/>
                </a:cubicBezTo>
                <a:lnTo>
                  <a:pt x="654087" y="865605"/>
                </a:lnTo>
                <a:lnTo>
                  <a:pt x="637907" y="872920"/>
                </a:lnTo>
                <a:lnTo>
                  <a:pt x="621791" y="880134"/>
                </a:lnTo>
                <a:lnTo>
                  <a:pt x="605129" y="885823"/>
                </a:lnTo>
                <a:lnTo>
                  <a:pt x="588555" y="891487"/>
                </a:lnTo>
                <a:cubicBezTo>
                  <a:pt x="585799" y="892402"/>
                  <a:pt x="583056" y="893405"/>
                  <a:pt x="580275" y="894256"/>
                </a:cubicBezTo>
                <a:lnTo>
                  <a:pt x="571804" y="896263"/>
                </a:lnTo>
                <a:cubicBezTo>
                  <a:pt x="560526" y="898955"/>
                  <a:pt x="549287" y="901622"/>
                  <a:pt x="538111" y="904276"/>
                </a:cubicBezTo>
                <a:cubicBezTo>
                  <a:pt x="515340" y="907350"/>
                  <a:pt x="492886" y="911325"/>
                  <a:pt x="470293" y="911350"/>
                </a:cubicBezTo>
                <a:lnTo>
                  <a:pt x="453465" y="912049"/>
                </a:lnTo>
                <a:cubicBezTo>
                  <a:pt x="447877" y="912328"/>
                  <a:pt x="442289" y="911617"/>
                  <a:pt x="436740" y="911439"/>
                </a:cubicBezTo>
                <a:cubicBezTo>
                  <a:pt x="425627" y="910715"/>
                  <a:pt x="414527" y="910512"/>
                  <a:pt x="403580" y="909369"/>
                </a:cubicBezTo>
                <a:cubicBezTo>
                  <a:pt x="392696" y="907705"/>
                  <a:pt x="381863" y="906054"/>
                  <a:pt x="371106" y="904416"/>
                </a:cubicBezTo>
                <a:lnTo>
                  <a:pt x="363041" y="903184"/>
                </a:lnTo>
                <a:cubicBezTo>
                  <a:pt x="360400" y="902638"/>
                  <a:pt x="357784" y="901889"/>
                  <a:pt x="355155" y="901241"/>
                </a:cubicBezTo>
                <a:cubicBezTo>
                  <a:pt x="349922" y="899907"/>
                  <a:pt x="344690" y="898587"/>
                  <a:pt x="339470" y="897253"/>
                </a:cubicBezTo>
                <a:cubicBezTo>
                  <a:pt x="318350" y="892846"/>
                  <a:pt x="298754" y="884401"/>
                  <a:pt x="278993" y="877492"/>
                </a:cubicBezTo>
                <a:cubicBezTo>
                  <a:pt x="269341" y="873454"/>
                  <a:pt x="260108" y="868577"/>
                  <a:pt x="250748" y="864195"/>
                </a:cubicBezTo>
                <a:cubicBezTo>
                  <a:pt x="246100" y="861960"/>
                  <a:pt x="241464" y="859725"/>
                  <a:pt x="236829" y="857502"/>
                </a:cubicBezTo>
                <a:cubicBezTo>
                  <a:pt x="232270" y="855178"/>
                  <a:pt x="228053" y="852244"/>
                  <a:pt x="223659" y="849666"/>
                </a:cubicBezTo>
                <a:cubicBezTo>
                  <a:pt x="214985" y="844332"/>
                  <a:pt x="206361" y="839049"/>
                  <a:pt x="197802" y="833817"/>
                </a:cubicBezTo>
                <a:cubicBezTo>
                  <a:pt x="189445" y="828267"/>
                  <a:pt x="181787" y="821853"/>
                  <a:pt x="173850" y="815973"/>
                </a:cubicBezTo>
                <a:cubicBezTo>
                  <a:pt x="157581" y="804670"/>
                  <a:pt x="144005" y="790624"/>
                  <a:pt x="129920" y="777695"/>
                </a:cubicBezTo>
                <a:lnTo>
                  <a:pt x="124701" y="772806"/>
                </a:lnTo>
                <a:cubicBezTo>
                  <a:pt x="123037" y="771117"/>
                  <a:pt x="121538" y="769250"/>
                  <a:pt x="119964" y="767497"/>
                </a:cubicBezTo>
                <a:cubicBezTo>
                  <a:pt x="116839" y="763929"/>
                  <a:pt x="113740" y="760373"/>
                  <a:pt x="110642" y="756842"/>
                </a:cubicBezTo>
                <a:cubicBezTo>
                  <a:pt x="104571" y="749679"/>
                  <a:pt x="98094" y="742961"/>
                  <a:pt x="92506" y="735620"/>
                </a:cubicBezTo>
                <a:cubicBezTo>
                  <a:pt x="87159" y="728102"/>
                  <a:pt x="81851" y="720672"/>
                  <a:pt x="76606" y="713294"/>
                </a:cubicBezTo>
                <a:cubicBezTo>
                  <a:pt x="73977" y="709611"/>
                  <a:pt x="71361" y="705940"/>
                  <a:pt x="68757" y="702296"/>
                </a:cubicBezTo>
                <a:cubicBezTo>
                  <a:pt x="66420" y="698486"/>
                  <a:pt x="64274" y="694561"/>
                  <a:pt x="62051" y="690726"/>
                </a:cubicBezTo>
                <a:cubicBezTo>
                  <a:pt x="57632" y="683030"/>
                  <a:pt x="53250" y="675422"/>
                  <a:pt x="48932" y="667879"/>
                </a:cubicBezTo>
                <a:cubicBezTo>
                  <a:pt x="46621" y="664183"/>
                  <a:pt x="44868" y="660233"/>
                  <a:pt x="43129" y="656296"/>
                </a:cubicBezTo>
                <a:cubicBezTo>
                  <a:pt x="41376" y="652372"/>
                  <a:pt x="39611" y="648486"/>
                  <a:pt x="37845" y="644599"/>
                </a:cubicBezTo>
                <a:cubicBezTo>
                  <a:pt x="34416" y="636827"/>
                  <a:pt x="30759" y="629232"/>
                  <a:pt x="27622" y="621536"/>
                </a:cubicBezTo>
                <a:cubicBezTo>
                  <a:pt x="24942" y="613675"/>
                  <a:pt x="22288" y="605890"/>
                  <a:pt x="19671" y="598194"/>
                </a:cubicBezTo>
                <a:cubicBezTo>
                  <a:pt x="-801" y="536421"/>
                  <a:pt x="-5881" y="476756"/>
                  <a:pt x="-2427" y="425397"/>
                </a:cubicBezTo>
                <a:cubicBezTo>
                  <a:pt x="1294" y="374013"/>
                  <a:pt x="11518" y="330198"/>
                  <a:pt x="25107" y="296543"/>
                </a:cubicBezTo>
                <a:cubicBezTo>
                  <a:pt x="26669" y="292289"/>
                  <a:pt x="28181" y="288149"/>
                  <a:pt x="29654" y="284123"/>
                </a:cubicBezTo>
                <a:cubicBezTo>
                  <a:pt x="31051" y="280071"/>
                  <a:pt x="32562" y="276211"/>
                  <a:pt x="34467" y="272642"/>
                </a:cubicBezTo>
                <a:cubicBezTo>
                  <a:pt x="37972" y="265416"/>
                  <a:pt x="41261" y="258646"/>
                  <a:pt x="44322" y="252360"/>
                </a:cubicBezTo>
                <a:cubicBezTo>
                  <a:pt x="47434" y="246112"/>
                  <a:pt x="50063" y="240219"/>
                  <a:pt x="52920" y="235075"/>
                </a:cubicBezTo>
                <a:cubicBezTo>
                  <a:pt x="56032" y="230071"/>
                  <a:pt x="58851" y="225537"/>
                  <a:pt x="61366" y="221473"/>
                </a:cubicBezTo>
                <a:cubicBezTo>
                  <a:pt x="66382" y="213434"/>
                  <a:pt x="70230" y="207300"/>
                  <a:pt x="72885" y="203046"/>
                </a:cubicBezTo>
                <a:cubicBezTo>
                  <a:pt x="75488" y="198918"/>
                  <a:pt x="76923" y="196861"/>
                  <a:pt x="76923" y="196861"/>
                </a:cubicBezTo>
              </a:path>
            </a:pathLst>
          </a:custGeom>
          <a:solidFill>
            <a:srgbClr val="17282F"/>
          </a:solidFill>
          <a:ln w="1270" cap="flat">
            <a:noFill/>
            <a:prstDash val="solid"/>
            <a:miter/>
          </a:ln>
        </p:spPr>
        <p:txBody>
          <a:bodyPr rtlCol="0" anchor="ctr"/>
          <a:lstStyle/>
          <a:p>
            <a:endParaRPr lang="fr-FR" dirty="0"/>
          </a:p>
        </p:txBody>
      </p:sp>
      <p:sp>
        <p:nvSpPr>
          <p:cNvPr id="274" name="TextBox 273">
            <a:extLst>
              <a:ext uri="{FF2B5EF4-FFF2-40B4-BE49-F238E27FC236}">
                <a16:creationId xmlns:a16="http://schemas.microsoft.com/office/drawing/2014/main" id="{42F4B4FC-CB84-7220-74C4-1F8FC4E2A7ED}"/>
              </a:ext>
            </a:extLst>
          </p:cNvPr>
          <p:cNvSpPr txBox="1"/>
          <p:nvPr/>
        </p:nvSpPr>
        <p:spPr>
          <a:xfrm>
            <a:off x="8450490" y="1228430"/>
            <a:ext cx="482824" cy="769441"/>
          </a:xfrm>
          <a:prstGeom prst="rect">
            <a:avLst/>
          </a:prstGeom>
          <a:noFill/>
        </p:spPr>
        <p:txBody>
          <a:bodyPr wrap="none" rtlCol="0">
            <a:spAutoFit/>
          </a:bodyPr>
          <a:lstStyle/>
          <a:p>
            <a:r>
              <a:rPr lang="en-US" sz="4400" dirty="0">
                <a:solidFill>
                  <a:srgbClr val="50C9D5"/>
                </a:solidFill>
                <a:latin typeface="Rubik" panose="00000500000000000000" pitchFamily="2" charset="-79"/>
                <a:cs typeface="Rubik" panose="00000500000000000000" pitchFamily="2" charset="-79"/>
              </a:rPr>
              <a:t>?</a:t>
            </a:r>
            <a:endParaRPr lang="fr-FR" sz="2400" dirty="0">
              <a:solidFill>
                <a:srgbClr val="50C9D5"/>
              </a:solidFill>
              <a:latin typeface="Rubik" panose="00000500000000000000" pitchFamily="2" charset="-79"/>
              <a:cs typeface="Rubik" panose="00000500000000000000" pitchFamily="2" charset="-79"/>
            </a:endParaRPr>
          </a:p>
        </p:txBody>
      </p:sp>
    </p:spTree>
    <p:custDataLst>
      <p:tags r:id="rId1"/>
    </p:custDataLst>
    <p:extLst>
      <p:ext uri="{BB962C8B-B14F-4D97-AF65-F5344CB8AC3E}">
        <p14:creationId xmlns:p14="http://schemas.microsoft.com/office/powerpoint/2010/main" val="31597611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7214"/>
          </a:xfrm>
          <a:prstGeom prst="rect">
            <a:avLst/>
          </a:prstGeom>
        </p:spPr>
      </p:pic>
      <p:sp>
        <p:nvSpPr>
          <p:cNvPr id="20" name="Rectangle 19">
            <a:extLst>
              <a:ext uri="{FF2B5EF4-FFF2-40B4-BE49-F238E27FC236}">
                <a16:creationId xmlns:a16="http://schemas.microsoft.com/office/drawing/2014/main" id="{38321055-D2F0-D47B-AD32-F8ADCA74331F}"/>
              </a:ext>
            </a:extLst>
          </p:cNvPr>
          <p:cNvSpPr/>
          <p:nvPr/>
        </p:nvSpPr>
        <p:spPr>
          <a:xfrm flipV="1">
            <a:off x="8126361" y="1413354"/>
            <a:ext cx="678426" cy="45719"/>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extBox 3">
            <a:extLst>
              <a:ext uri="{FF2B5EF4-FFF2-40B4-BE49-F238E27FC236}">
                <a16:creationId xmlns:a16="http://schemas.microsoft.com/office/drawing/2014/main" id="{BB1EA86F-3E9F-686A-34D9-172EBB3297D5}"/>
              </a:ext>
            </a:extLst>
          </p:cNvPr>
          <p:cNvSpPr txBox="1"/>
          <p:nvPr/>
        </p:nvSpPr>
        <p:spPr>
          <a:xfrm>
            <a:off x="2296413" y="550917"/>
            <a:ext cx="7599173" cy="707886"/>
          </a:xfrm>
          <a:prstGeom prst="rect">
            <a:avLst/>
          </a:prstGeom>
          <a:noFill/>
        </p:spPr>
        <p:txBody>
          <a:bodyPr wrap="square" rtlCol="0">
            <a:spAutoFit/>
          </a:bodyPr>
          <a:lstStyle/>
          <a:p>
            <a:pPr algn="ctr"/>
            <a:r>
              <a:rPr lang="en-US" sz="4000" dirty="0">
                <a:solidFill>
                  <a:schemeClr val="bg1"/>
                </a:solidFill>
                <a:latin typeface="Rubik" panose="00000500000000000000" pitchFamily="2" charset="-79"/>
                <a:cs typeface="Rubik" panose="00000500000000000000" pitchFamily="2" charset="-79"/>
              </a:rPr>
              <a:t>Hypothesis’ tests</a:t>
            </a:r>
            <a:endParaRPr lang="fr-FR" sz="4000" dirty="0">
              <a:solidFill>
                <a:schemeClr val="bg1"/>
              </a:solidFill>
              <a:latin typeface="Rubik" panose="00000500000000000000" pitchFamily="2" charset="-79"/>
              <a:cs typeface="Rubik" panose="00000500000000000000" pitchFamily="2" charset="-79"/>
            </a:endParaRPr>
          </a:p>
        </p:txBody>
      </p:sp>
      <p:pic>
        <p:nvPicPr>
          <p:cNvPr id="3" name="Picture 2">
            <a:extLst>
              <a:ext uri="{FF2B5EF4-FFF2-40B4-BE49-F238E27FC236}">
                <a16:creationId xmlns:a16="http://schemas.microsoft.com/office/drawing/2014/main" id="{B793E88D-073A-E985-0928-841B9F920D4B}"/>
              </a:ext>
            </a:extLst>
          </p:cNvPr>
          <p:cNvPicPr>
            <a:picLocks noChangeAspect="1"/>
          </p:cNvPicPr>
          <p:nvPr/>
        </p:nvPicPr>
        <p:blipFill>
          <a:blip r:embed="rId5"/>
          <a:stretch>
            <a:fillRect/>
          </a:stretch>
        </p:blipFill>
        <p:spPr>
          <a:xfrm>
            <a:off x="-11630739" y="1841297"/>
            <a:ext cx="10231278" cy="4153480"/>
          </a:xfrm>
          <a:prstGeom prst="rect">
            <a:avLst/>
          </a:prstGeom>
        </p:spPr>
      </p:pic>
      <p:pic>
        <p:nvPicPr>
          <p:cNvPr id="5" name="Picture 4">
            <a:extLst>
              <a:ext uri="{FF2B5EF4-FFF2-40B4-BE49-F238E27FC236}">
                <a16:creationId xmlns:a16="http://schemas.microsoft.com/office/drawing/2014/main" id="{F0AD824F-51F9-4DAB-D536-4ED721DF4031}"/>
              </a:ext>
            </a:extLst>
          </p:cNvPr>
          <p:cNvPicPr>
            <a:picLocks noChangeAspect="1"/>
          </p:cNvPicPr>
          <p:nvPr/>
        </p:nvPicPr>
        <p:blipFill>
          <a:blip r:embed="rId6"/>
          <a:stretch>
            <a:fillRect/>
          </a:stretch>
        </p:blipFill>
        <p:spPr>
          <a:xfrm>
            <a:off x="269953" y="2884448"/>
            <a:ext cx="11652092" cy="1088317"/>
          </a:xfrm>
          <a:prstGeom prst="rect">
            <a:avLst/>
          </a:prstGeom>
        </p:spPr>
      </p:pic>
      <p:pic>
        <p:nvPicPr>
          <p:cNvPr id="8" name="Picture 7">
            <a:extLst>
              <a:ext uri="{FF2B5EF4-FFF2-40B4-BE49-F238E27FC236}">
                <a16:creationId xmlns:a16="http://schemas.microsoft.com/office/drawing/2014/main" id="{AD500FDB-6580-B037-9B52-161C019BDBCA}"/>
              </a:ext>
            </a:extLst>
          </p:cNvPr>
          <p:cNvPicPr>
            <a:picLocks noChangeAspect="1"/>
          </p:cNvPicPr>
          <p:nvPr/>
        </p:nvPicPr>
        <p:blipFill>
          <a:blip r:embed="rId7"/>
          <a:stretch>
            <a:fillRect/>
          </a:stretch>
        </p:blipFill>
        <p:spPr>
          <a:xfrm>
            <a:off x="532622" y="7222683"/>
            <a:ext cx="11126753" cy="3229426"/>
          </a:xfrm>
          <a:prstGeom prst="rect">
            <a:avLst/>
          </a:prstGeom>
        </p:spPr>
      </p:pic>
    </p:spTree>
    <p:custDataLst>
      <p:tags r:id="rId1"/>
    </p:custDataLst>
    <p:extLst>
      <p:ext uri="{BB962C8B-B14F-4D97-AF65-F5344CB8AC3E}">
        <p14:creationId xmlns:p14="http://schemas.microsoft.com/office/powerpoint/2010/main" val="5804194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7214"/>
          </a:xfrm>
          <a:prstGeom prst="rect">
            <a:avLst/>
          </a:prstGeom>
        </p:spPr>
      </p:pic>
      <p:sp>
        <p:nvSpPr>
          <p:cNvPr id="20" name="Rectangle 19">
            <a:extLst>
              <a:ext uri="{FF2B5EF4-FFF2-40B4-BE49-F238E27FC236}">
                <a16:creationId xmlns:a16="http://schemas.microsoft.com/office/drawing/2014/main" id="{38321055-D2F0-D47B-AD32-F8ADCA74331F}"/>
              </a:ext>
            </a:extLst>
          </p:cNvPr>
          <p:cNvSpPr/>
          <p:nvPr/>
        </p:nvSpPr>
        <p:spPr>
          <a:xfrm flipV="1">
            <a:off x="8126361" y="1413354"/>
            <a:ext cx="678426" cy="45719"/>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extBox 3">
            <a:extLst>
              <a:ext uri="{FF2B5EF4-FFF2-40B4-BE49-F238E27FC236}">
                <a16:creationId xmlns:a16="http://schemas.microsoft.com/office/drawing/2014/main" id="{BB1EA86F-3E9F-686A-34D9-172EBB3297D5}"/>
              </a:ext>
            </a:extLst>
          </p:cNvPr>
          <p:cNvSpPr txBox="1"/>
          <p:nvPr/>
        </p:nvSpPr>
        <p:spPr>
          <a:xfrm>
            <a:off x="2296413" y="550917"/>
            <a:ext cx="7599173" cy="707886"/>
          </a:xfrm>
          <a:prstGeom prst="rect">
            <a:avLst/>
          </a:prstGeom>
          <a:noFill/>
        </p:spPr>
        <p:txBody>
          <a:bodyPr wrap="square" rtlCol="0">
            <a:spAutoFit/>
          </a:bodyPr>
          <a:lstStyle/>
          <a:p>
            <a:pPr algn="ctr"/>
            <a:r>
              <a:rPr lang="en-US" sz="4000" dirty="0">
                <a:solidFill>
                  <a:schemeClr val="bg1"/>
                </a:solidFill>
                <a:latin typeface="Rubik" panose="00000500000000000000" pitchFamily="2" charset="-79"/>
                <a:cs typeface="Rubik" panose="00000500000000000000" pitchFamily="2" charset="-79"/>
              </a:rPr>
              <a:t>Hypothesis’ tests</a:t>
            </a:r>
            <a:endParaRPr lang="fr-FR" sz="4000" dirty="0">
              <a:solidFill>
                <a:schemeClr val="bg1"/>
              </a:solidFill>
              <a:latin typeface="Rubik" panose="00000500000000000000" pitchFamily="2" charset="-79"/>
              <a:cs typeface="Rubik" panose="00000500000000000000" pitchFamily="2" charset="-79"/>
            </a:endParaRPr>
          </a:p>
        </p:txBody>
      </p:sp>
      <p:pic>
        <p:nvPicPr>
          <p:cNvPr id="5" name="Picture 4">
            <a:extLst>
              <a:ext uri="{FF2B5EF4-FFF2-40B4-BE49-F238E27FC236}">
                <a16:creationId xmlns:a16="http://schemas.microsoft.com/office/drawing/2014/main" id="{F0AD824F-51F9-4DAB-D536-4ED721DF4031}"/>
              </a:ext>
            </a:extLst>
          </p:cNvPr>
          <p:cNvPicPr>
            <a:picLocks noChangeAspect="1"/>
          </p:cNvPicPr>
          <p:nvPr/>
        </p:nvPicPr>
        <p:blipFill>
          <a:blip r:embed="rId5"/>
          <a:stretch>
            <a:fillRect/>
          </a:stretch>
        </p:blipFill>
        <p:spPr>
          <a:xfrm>
            <a:off x="-12502150" y="2884448"/>
            <a:ext cx="11652092" cy="1088317"/>
          </a:xfrm>
          <a:prstGeom prst="rect">
            <a:avLst/>
          </a:prstGeom>
        </p:spPr>
      </p:pic>
      <p:pic>
        <p:nvPicPr>
          <p:cNvPr id="8" name="Picture 7">
            <a:extLst>
              <a:ext uri="{FF2B5EF4-FFF2-40B4-BE49-F238E27FC236}">
                <a16:creationId xmlns:a16="http://schemas.microsoft.com/office/drawing/2014/main" id="{AD500FDB-6580-B037-9B52-161C019BDBCA}"/>
              </a:ext>
            </a:extLst>
          </p:cNvPr>
          <p:cNvPicPr>
            <a:picLocks noChangeAspect="1"/>
          </p:cNvPicPr>
          <p:nvPr/>
        </p:nvPicPr>
        <p:blipFill>
          <a:blip r:embed="rId6"/>
          <a:stretch>
            <a:fillRect/>
          </a:stretch>
        </p:blipFill>
        <p:spPr>
          <a:xfrm>
            <a:off x="532622" y="2090351"/>
            <a:ext cx="11126753" cy="3229426"/>
          </a:xfrm>
          <a:prstGeom prst="rect">
            <a:avLst/>
          </a:prstGeom>
        </p:spPr>
      </p:pic>
      <p:pic>
        <p:nvPicPr>
          <p:cNvPr id="2" name="Picture 1">
            <a:extLst>
              <a:ext uri="{FF2B5EF4-FFF2-40B4-BE49-F238E27FC236}">
                <a16:creationId xmlns:a16="http://schemas.microsoft.com/office/drawing/2014/main" id="{2D62FF4E-525A-9C63-CF21-F348C068C21F}"/>
              </a:ext>
            </a:extLst>
          </p:cNvPr>
          <p:cNvPicPr>
            <a:picLocks noChangeAspect="1"/>
          </p:cNvPicPr>
          <p:nvPr/>
        </p:nvPicPr>
        <p:blipFill>
          <a:blip r:embed="rId7"/>
          <a:stretch>
            <a:fillRect/>
          </a:stretch>
        </p:blipFill>
        <p:spPr>
          <a:xfrm>
            <a:off x="680280" y="7578149"/>
            <a:ext cx="10831437" cy="2553056"/>
          </a:xfrm>
          <a:prstGeom prst="rect">
            <a:avLst/>
          </a:prstGeom>
        </p:spPr>
      </p:pic>
    </p:spTree>
    <p:custDataLst>
      <p:tags r:id="rId1"/>
    </p:custDataLst>
    <p:extLst>
      <p:ext uri="{BB962C8B-B14F-4D97-AF65-F5344CB8AC3E}">
        <p14:creationId xmlns:p14="http://schemas.microsoft.com/office/powerpoint/2010/main" val="11423471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7214"/>
          </a:xfrm>
          <a:prstGeom prst="rect">
            <a:avLst/>
          </a:prstGeom>
        </p:spPr>
      </p:pic>
      <p:sp>
        <p:nvSpPr>
          <p:cNvPr id="20" name="Rectangle 19">
            <a:extLst>
              <a:ext uri="{FF2B5EF4-FFF2-40B4-BE49-F238E27FC236}">
                <a16:creationId xmlns:a16="http://schemas.microsoft.com/office/drawing/2014/main" id="{38321055-D2F0-D47B-AD32-F8ADCA74331F}"/>
              </a:ext>
            </a:extLst>
          </p:cNvPr>
          <p:cNvSpPr/>
          <p:nvPr/>
        </p:nvSpPr>
        <p:spPr>
          <a:xfrm flipV="1">
            <a:off x="8126361" y="1413354"/>
            <a:ext cx="678426" cy="45719"/>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extBox 3">
            <a:extLst>
              <a:ext uri="{FF2B5EF4-FFF2-40B4-BE49-F238E27FC236}">
                <a16:creationId xmlns:a16="http://schemas.microsoft.com/office/drawing/2014/main" id="{BB1EA86F-3E9F-686A-34D9-172EBB3297D5}"/>
              </a:ext>
            </a:extLst>
          </p:cNvPr>
          <p:cNvSpPr txBox="1"/>
          <p:nvPr/>
        </p:nvSpPr>
        <p:spPr>
          <a:xfrm>
            <a:off x="2296413" y="550917"/>
            <a:ext cx="7599173" cy="707886"/>
          </a:xfrm>
          <a:prstGeom prst="rect">
            <a:avLst/>
          </a:prstGeom>
          <a:noFill/>
        </p:spPr>
        <p:txBody>
          <a:bodyPr wrap="square" rtlCol="0">
            <a:spAutoFit/>
          </a:bodyPr>
          <a:lstStyle/>
          <a:p>
            <a:pPr algn="ctr"/>
            <a:r>
              <a:rPr lang="en-US" sz="4000" dirty="0">
                <a:solidFill>
                  <a:schemeClr val="bg1"/>
                </a:solidFill>
                <a:latin typeface="Rubik" panose="00000500000000000000" pitchFamily="2" charset="-79"/>
                <a:cs typeface="Rubik" panose="00000500000000000000" pitchFamily="2" charset="-79"/>
              </a:rPr>
              <a:t>Hypothesis’ tests</a:t>
            </a:r>
            <a:endParaRPr lang="fr-FR" sz="4000" dirty="0">
              <a:solidFill>
                <a:schemeClr val="bg1"/>
              </a:solidFill>
              <a:latin typeface="Rubik" panose="00000500000000000000" pitchFamily="2" charset="-79"/>
              <a:cs typeface="Rubik" panose="00000500000000000000" pitchFamily="2" charset="-79"/>
            </a:endParaRPr>
          </a:p>
        </p:txBody>
      </p:sp>
      <p:pic>
        <p:nvPicPr>
          <p:cNvPr id="8" name="Picture 7">
            <a:extLst>
              <a:ext uri="{FF2B5EF4-FFF2-40B4-BE49-F238E27FC236}">
                <a16:creationId xmlns:a16="http://schemas.microsoft.com/office/drawing/2014/main" id="{AD500FDB-6580-B037-9B52-161C019BDBCA}"/>
              </a:ext>
            </a:extLst>
          </p:cNvPr>
          <p:cNvPicPr>
            <a:picLocks noChangeAspect="1"/>
          </p:cNvPicPr>
          <p:nvPr/>
        </p:nvPicPr>
        <p:blipFill>
          <a:blip r:embed="rId5"/>
          <a:stretch>
            <a:fillRect/>
          </a:stretch>
        </p:blipFill>
        <p:spPr>
          <a:xfrm>
            <a:off x="-11944514" y="2090351"/>
            <a:ext cx="11126753" cy="3229426"/>
          </a:xfrm>
          <a:prstGeom prst="rect">
            <a:avLst/>
          </a:prstGeom>
        </p:spPr>
      </p:pic>
      <p:pic>
        <p:nvPicPr>
          <p:cNvPr id="3" name="Picture 2">
            <a:extLst>
              <a:ext uri="{FF2B5EF4-FFF2-40B4-BE49-F238E27FC236}">
                <a16:creationId xmlns:a16="http://schemas.microsoft.com/office/drawing/2014/main" id="{68D6569E-407C-CAE8-947C-A2D3CA230045}"/>
              </a:ext>
            </a:extLst>
          </p:cNvPr>
          <p:cNvPicPr>
            <a:picLocks noChangeAspect="1"/>
          </p:cNvPicPr>
          <p:nvPr/>
        </p:nvPicPr>
        <p:blipFill>
          <a:blip r:embed="rId6"/>
          <a:stretch>
            <a:fillRect/>
          </a:stretch>
        </p:blipFill>
        <p:spPr>
          <a:xfrm>
            <a:off x="680280" y="2428536"/>
            <a:ext cx="10831437" cy="2553056"/>
          </a:xfrm>
          <a:prstGeom prst="rect">
            <a:avLst/>
          </a:prstGeom>
        </p:spPr>
      </p:pic>
      <p:pic>
        <p:nvPicPr>
          <p:cNvPr id="9" name="Picture 8">
            <a:extLst>
              <a:ext uri="{FF2B5EF4-FFF2-40B4-BE49-F238E27FC236}">
                <a16:creationId xmlns:a16="http://schemas.microsoft.com/office/drawing/2014/main" id="{9DDDC251-BD9B-AA5E-C3AC-91C4CFB861C1}"/>
              </a:ext>
            </a:extLst>
          </p:cNvPr>
          <p:cNvPicPr>
            <a:picLocks noChangeAspect="1"/>
          </p:cNvPicPr>
          <p:nvPr/>
        </p:nvPicPr>
        <p:blipFill>
          <a:blip r:embed="rId7"/>
          <a:stretch>
            <a:fillRect/>
          </a:stretch>
        </p:blipFill>
        <p:spPr>
          <a:xfrm>
            <a:off x="880334" y="7408131"/>
            <a:ext cx="10431331" cy="3105583"/>
          </a:xfrm>
          <a:prstGeom prst="rect">
            <a:avLst/>
          </a:prstGeom>
        </p:spPr>
      </p:pic>
    </p:spTree>
    <p:custDataLst>
      <p:tags r:id="rId1"/>
    </p:custDataLst>
    <p:extLst>
      <p:ext uri="{BB962C8B-B14F-4D97-AF65-F5344CB8AC3E}">
        <p14:creationId xmlns:p14="http://schemas.microsoft.com/office/powerpoint/2010/main" val="10795488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7214"/>
          </a:xfrm>
          <a:prstGeom prst="rect">
            <a:avLst/>
          </a:prstGeom>
        </p:spPr>
      </p:pic>
      <p:sp>
        <p:nvSpPr>
          <p:cNvPr id="20" name="Rectangle 19">
            <a:extLst>
              <a:ext uri="{FF2B5EF4-FFF2-40B4-BE49-F238E27FC236}">
                <a16:creationId xmlns:a16="http://schemas.microsoft.com/office/drawing/2014/main" id="{38321055-D2F0-D47B-AD32-F8ADCA74331F}"/>
              </a:ext>
            </a:extLst>
          </p:cNvPr>
          <p:cNvSpPr/>
          <p:nvPr/>
        </p:nvSpPr>
        <p:spPr>
          <a:xfrm flipV="1">
            <a:off x="8126361" y="1413354"/>
            <a:ext cx="678426" cy="45719"/>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extBox 3">
            <a:extLst>
              <a:ext uri="{FF2B5EF4-FFF2-40B4-BE49-F238E27FC236}">
                <a16:creationId xmlns:a16="http://schemas.microsoft.com/office/drawing/2014/main" id="{BB1EA86F-3E9F-686A-34D9-172EBB3297D5}"/>
              </a:ext>
            </a:extLst>
          </p:cNvPr>
          <p:cNvSpPr txBox="1"/>
          <p:nvPr/>
        </p:nvSpPr>
        <p:spPr>
          <a:xfrm>
            <a:off x="2296413" y="550917"/>
            <a:ext cx="7599173" cy="707886"/>
          </a:xfrm>
          <a:prstGeom prst="rect">
            <a:avLst/>
          </a:prstGeom>
          <a:noFill/>
        </p:spPr>
        <p:txBody>
          <a:bodyPr wrap="square" rtlCol="0">
            <a:spAutoFit/>
          </a:bodyPr>
          <a:lstStyle/>
          <a:p>
            <a:pPr algn="ctr"/>
            <a:r>
              <a:rPr lang="en-US" sz="4000" dirty="0">
                <a:solidFill>
                  <a:schemeClr val="bg1"/>
                </a:solidFill>
                <a:latin typeface="Rubik" panose="00000500000000000000" pitchFamily="2" charset="-79"/>
                <a:cs typeface="Rubik" panose="00000500000000000000" pitchFamily="2" charset="-79"/>
              </a:rPr>
              <a:t>ACP</a:t>
            </a:r>
            <a:endParaRPr lang="fr-FR" sz="4000" dirty="0">
              <a:solidFill>
                <a:schemeClr val="bg1"/>
              </a:solidFill>
              <a:latin typeface="Rubik" panose="00000500000000000000" pitchFamily="2" charset="-79"/>
              <a:cs typeface="Rubik" panose="00000500000000000000" pitchFamily="2" charset="-79"/>
            </a:endParaRPr>
          </a:p>
        </p:txBody>
      </p:sp>
      <p:pic>
        <p:nvPicPr>
          <p:cNvPr id="3" name="Picture 2">
            <a:extLst>
              <a:ext uri="{FF2B5EF4-FFF2-40B4-BE49-F238E27FC236}">
                <a16:creationId xmlns:a16="http://schemas.microsoft.com/office/drawing/2014/main" id="{68D6569E-407C-CAE8-947C-A2D3CA230045}"/>
              </a:ext>
            </a:extLst>
          </p:cNvPr>
          <p:cNvPicPr>
            <a:picLocks noChangeAspect="1"/>
          </p:cNvPicPr>
          <p:nvPr/>
        </p:nvPicPr>
        <p:blipFill>
          <a:blip r:embed="rId5"/>
          <a:stretch>
            <a:fillRect/>
          </a:stretch>
        </p:blipFill>
        <p:spPr>
          <a:xfrm>
            <a:off x="-11501887" y="2428536"/>
            <a:ext cx="10831437" cy="2553056"/>
          </a:xfrm>
          <a:prstGeom prst="rect">
            <a:avLst/>
          </a:prstGeom>
        </p:spPr>
      </p:pic>
      <p:pic>
        <p:nvPicPr>
          <p:cNvPr id="9" name="Picture 8">
            <a:extLst>
              <a:ext uri="{FF2B5EF4-FFF2-40B4-BE49-F238E27FC236}">
                <a16:creationId xmlns:a16="http://schemas.microsoft.com/office/drawing/2014/main" id="{9DDDC251-BD9B-AA5E-C3AC-91C4CFB861C1}"/>
              </a:ext>
            </a:extLst>
          </p:cNvPr>
          <p:cNvPicPr>
            <a:picLocks noChangeAspect="1"/>
          </p:cNvPicPr>
          <p:nvPr/>
        </p:nvPicPr>
        <p:blipFill>
          <a:blip r:embed="rId6"/>
          <a:stretch>
            <a:fillRect/>
          </a:stretch>
        </p:blipFill>
        <p:spPr>
          <a:xfrm>
            <a:off x="880334" y="2152272"/>
            <a:ext cx="10431331" cy="3105583"/>
          </a:xfrm>
          <a:prstGeom prst="rect">
            <a:avLst/>
          </a:prstGeom>
        </p:spPr>
      </p:pic>
      <p:pic>
        <p:nvPicPr>
          <p:cNvPr id="6" name="Picture 5">
            <a:extLst>
              <a:ext uri="{FF2B5EF4-FFF2-40B4-BE49-F238E27FC236}">
                <a16:creationId xmlns:a16="http://schemas.microsoft.com/office/drawing/2014/main" id="{94823246-4AAB-4F01-359E-4639274E72B4}"/>
              </a:ext>
            </a:extLst>
          </p:cNvPr>
          <p:cNvPicPr>
            <a:picLocks noChangeAspect="1"/>
          </p:cNvPicPr>
          <p:nvPr/>
        </p:nvPicPr>
        <p:blipFill>
          <a:blip r:embed="rId7"/>
          <a:stretch>
            <a:fillRect/>
          </a:stretch>
        </p:blipFill>
        <p:spPr>
          <a:xfrm>
            <a:off x="3405683" y="7408131"/>
            <a:ext cx="5399104" cy="5122564"/>
          </a:xfrm>
          <a:prstGeom prst="rect">
            <a:avLst/>
          </a:prstGeom>
        </p:spPr>
      </p:pic>
    </p:spTree>
    <p:custDataLst>
      <p:tags r:id="rId1"/>
    </p:custDataLst>
    <p:extLst>
      <p:ext uri="{BB962C8B-B14F-4D97-AF65-F5344CB8AC3E}">
        <p14:creationId xmlns:p14="http://schemas.microsoft.com/office/powerpoint/2010/main" val="35811140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7214"/>
          </a:xfrm>
          <a:prstGeom prst="rect">
            <a:avLst/>
          </a:prstGeom>
        </p:spPr>
      </p:pic>
      <p:sp>
        <p:nvSpPr>
          <p:cNvPr id="20" name="Rectangle 19">
            <a:extLst>
              <a:ext uri="{FF2B5EF4-FFF2-40B4-BE49-F238E27FC236}">
                <a16:creationId xmlns:a16="http://schemas.microsoft.com/office/drawing/2014/main" id="{38321055-D2F0-D47B-AD32-F8ADCA74331F}"/>
              </a:ext>
            </a:extLst>
          </p:cNvPr>
          <p:cNvSpPr/>
          <p:nvPr/>
        </p:nvSpPr>
        <p:spPr>
          <a:xfrm flipV="1">
            <a:off x="8126361" y="1413354"/>
            <a:ext cx="678426" cy="45719"/>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extBox 3">
            <a:extLst>
              <a:ext uri="{FF2B5EF4-FFF2-40B4-BE49-F238E27FC236}">
                <a16:creationId xmlns:a16="http://schemas.microsoft.com/office/drawing/2014/main" id="{BB1EA86F-3E9F-686A-34D9-172EBB3297D5}"/>
              </a:ext>
            </a:extLst>
          </p:cNvPr>
          <p:cNvSpPr txBox="1"/>
          <p:nvPr/>
        </p:nvSpPr>
        <p:spPr>
          <a:xfrm>
            <a:off x="2296413" y="350646"/>
            <a:ext cx="7599173" cy="707886"/>
          </a:xfrm>
          <a:prstGeom prst="rect">
            <a:avLst/>
          </a:prstGeom>
          <a:noFill/>
        </p:spPr>
        <p:txBody>
          <a:bodyPr wrap="square" rtlCol="0">
            <a:spAutoFit/>
          </a:bodyPr>
          <a:lstStyle/>
          <a:p>
            <a:pPr algn="ctr"/>
            <a:r>
              <a:rPr lang="en-US" sz="4000" dirty="0">
                <a:solidFill>
                  <a:schemeClr val="bg1"/>
                </a:solidFill>
                <a:latin typeface="Rubik" panose="00000500000000000000" pitchFamily="2" charset="-79"/>
                <a:cs typeface="Rubik" panose="00000500000000000000" pitchFamily="2" charset="-79"/>
              </a:rPr>
              <a:t>ACP</a:t>
            </a:r>
            <a:endParaRPr lang="fr-FR" sz="4000" dirty="0">
              <a:solidFill>
                <a:schemeClr val="bg1"/>
              </a:solidFill>
              <a:latin typeface="Rubik" panose="00000500000000000000" pitchFamily="2" charset="-79"/>
              <a:cs typeface="Rubik" panose="00000500000000000000" pitchFamily="2" charset="-79"/>
            </a:endParaRPr>
          </a:p>
        </p:txBody>
      </p:sp>
      <p:pic>
        <p:nvPicPr>
          <p:cNvPr id="9" name="Picture 8">
            <a:extLst>
              <a:ext uri="{FF2B5EF4-FFF2-40B4-BE49-F238E27FC236}">
                <a16:creationId xmlns:a16="http://schemas.microsoft.com/office/drawing/2014/main" id="{9DDDC251-BD9B-AA5E-C3AC-91C4CFB861C1}"/>
              </a:ext>
            </a:extLst>
          </p:cNvPr>
          <p:cNvPicPr>
            <a:picLocks noChangeAspect="1"/>
          </p:cNvPicPr>
          <p:nvPr/>
        </p:nvPicPr>
        <p:blipFill>
          <a:blip r:embed="rId5"/>
          <a:stretch>
            <a:fillRect/>
          </a:stretch>
        </p:blipFill>
        <p:spPr>
          <a:xfrm>
            <a:off x="-12334220" y="2152272"/>
            <a:ext cx="10431331" cy="3105583"/>
          </a:xfrm>
          <a:prstGeom prst="rect">
            <a:avLst/>
          </a:prstGeom>
        </p:spPr>
      </p:pic>
      <p:pic>
        <p:nvPicPr>
          <p:cNvPr id="5" name="Picture 4">
            <a:extLst>
              <a:ext uri="{FF2B5EF4-FFF2-40B4-BE49-F238E27FC236}">
                <a16:creationId xmlns:a16="http://schemas.microsoft.com/office/drawing/2014/main" id="{B0A4FF41-B9D9-F8EB-9BE2-27C471EFD2BB}"/>
              </a:ext>
            </a:extLst>
          </p:cNvPr>
          <p:cNvPicPr>
            <a:picLocks noChangeAspect="1"/>
          </p:cNvPicPr>
          <p:nvPr/>
        </p:nvPicPr>
        <p:blipFill>
          <a:blip r:embed="rId6"/>
          <a:stretch>
            <a:fillRect/>
          </a:stretch>
        </p:blipFill>
        <p:spPr>
          <a:xfrm>
            <a:off x="3405683" y="1396591"/>
            <a:ext cx="5399104" cy="5122564"/>
          </a:xfrm>
          <a:prstGeom prst="rect">
            <a:avLst/>
          </a:prstGeom>
        </p:spPr>
      </p:pic>
    </p:spTree>
    <p:custDataLst>
      <p:tags r:id="rId1"/>
    </p:custDataLst>
    <p:extLst>
      <p:ext uri="{BB962C8B-B14F-4D97-AF65-F5344CB8AC3E}">
        <p14:creationId xmlns:p14="http://schemas.microsoft.com/office/powerpoint/2010/main" val="14219261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7214"/>
          </a:xfrm>
          <a:prstGeom prst="rect">
            <a:avLst/>
          </a:prstGeom>
        </p:spPr>
      </p:pic>
      <p:sp>
        <p:nvSpPr>
          <p:cNvPr id="20" name="Rectangle 19">
            <a:extLst>
              <a:ext uri="{FF2B5EF4-FFF2-40B4-BE49-F238E27FC236}">
                <a16:creationId xmlns:a16="http://schemas.microsoft.com/office/drawing/2014/main" id="{38321055-D2F0-D47B-AD32-F8ADCA74331F}"/>
              </a:ext>
            </a:extLst>
          </p:cNvPr>
          <p:cNvSpPr/>
          <p:nvPr/>
        </p:nvSpPr>
        <p:spPr>
          <a:xfrm flipV="1">
            <a:off x="8126361" y="1413354"/>
            <a:ext cx="678426" cy="45719"/>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 name="Picture 1">
            <a:extLst>
              <a:ext uri="{FF2B5EF4-FFF2-40B4-BE49-F238E27FC236}">
                <a16:creationId xmlns:a16="http://schemas.microsoft.com/office/drawing/2014/main" id="{043AFBF3-3DEF-DDB7-2EDF-3507CA0E52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1606" y="2074213"/>
            <a:ext cx="2708787" cy="2708787"/>
          </a:xfrm>
          <a:prstGeom prst="rect">
            <a:avLst/>
          </a:prstGeom>
        </p:spPr>
      </p:pic>
    </p:spTree>
    <p:custDataLst>
      <p:tags r:id="rId1"/>
    </p:custDataLst>
    <p:extLst>
      <p:ext uri="{BB962C8B-B14F-4D97-AF65-F5344CB8AC3E}">
        <p14:creationId xmlns:p14="http://schemas.microsoft.com/office/powerpoint/2010/main" val="21722340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91DC173-D8FD-C330-DBA7-34D51A7BB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7214"/>
          </a:xfrm>
          <a:prstGeom prst="rect">
            <a:avLst/>
          </a:prstGeom>
        </p:spPr>
      </p:pic>
      <p:sp>
        <p:nvSpPr>
          <p:cNvPr id="20" name="Rectangle 19">
            <a:extLst>
              <a:ext uri="{FF2B5EF4-FFF2-40B4-BE49-F238E27FC236}">
                <a16:creationId xmlns:a16="http://schemas.microsoft.com/office/drawing/2014/main" id="{38321055-D2F0-D47B-AD32-F8ADCA74331F}"/>
              </a:ext>
            </a:extLst>
          </p:cNvPr>
          <p:cNvSpPr/>
          <p:nvPr/>
        </p:nvSpPr>
        <p:spPr>
          <a:xfrm flipV="1">
            <a:off x="8126361" y="1413354"/>
            <a:ext cx="678426" cy="45719"/>
          </a:xfrm>
          <a:prstGeom prst="rect">
            <a:avLst/>
          </a:prstGeom>
          <a:solidFill>
            <a:srgbClr val="011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 name="Picture 1">
            <a:extLst>
              <a:ext uri="{FF2B5EF4-FFF2-40B4-BE49-F238E27FC236}">
                <a16:creationId xmlns:a16="http://schemas.microsoft.com/office/drawing/2014/main" id="{043AFBF3-3DEF-DDB7-2EDF-3507CA0E52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0713" y="2074213"/>
            <a:ext cx="2708787" cy="2708787"/>
          </a:xfrm>
          <a:prstGeom prst="rect">
            <a:avLst/>
          </a:prstGeom>
        </p:spPr>
      </p:pic>
      <p:sp>
        <p:nvSpPr>
          <p:cNvPr id="3" name="TextBox 2">
            <a:extLst>
              <a:ext uri="{FF2B5EF4-FFF2-40B4-BE49-F238E27FC236}">
                <a16:creationId xmlns:a16="http://schemas.microsoft.com/office/drawing/2014/main" id="{6ACE5745-CDEE-B191-6B52-C30F0A16A5A3}"/>
              </a:ext>
            </a:extLst>
          </p:cNvPr>
          <p:cNvSpPr txBox="1"/>
          <p:nvPr/>
        </p:nvSpPr>
        <p:spPr>
          <a:xfrm>
            <a:off x="3619500" y="2872427"/>
            <a:ext cx="7042312" cy="707886"/>
          </a:xfrm>
          <a:prstGeom prst="rect">
            <a:avLst/>
          </a:prstGeom>
          <a:noFill/>
        </p:spPr>
        <p:txBody>
          <a:bodyPr wrap="none" rtlCol="0">
            <a:spAutoFit/>
          </a:bodyPr>
          <a:lstStyle/>
          <a:p>
            <a:r>
              <a:rPr lang="en-US" sz="4000" dirty="0">
                <a:solidFill>
                  <a:schemeClr val="bg1"/>
                </a:solidFill>
                <a:latin typeface="Rubik" panose="00000500000000000000" pitchFamily="2" charset="-79"/>
                <a:cs typeface="Rubik" panose="00000500000000000000" pitchFamily="2" charset="-79"/>
              </a:rPr>
              <a:t>Thank You for your attention</a:t>
            </a:r>
            <a:endParaRPr lang="fr-FR" sz="4000" dirty="0">
              <a:solidFill>
                <a:schemeClr val="bg1"/>
              </a:solidFill>
              <a:latin typeface="Rubik" panose="00000500000000000000" pitchFamily="2" charset="-79"/>
              <a:cs typeface="Rubik" panose="00000500000000000000" pitchFamily="2" charset="-79"/>
            </a:endParaRPr>
          </a:p>
        </p:txBody>
      </p:sp>
    </p:spTree>
    <p:custDataLst>
      <p:tags r:id="rId1"/>
    </p:custDataLst>
    <p:extLst>
      <p:ext uri="{BB962C8B-B14F-4D97-AF65-F5344CB8AC3E}">
        <p14:creationId xmlns:p14="http://schemas.microsoft.com/office/powerpoint/2010/main" val="31939558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7" name="Graphic 276">
            <a:extLst>
              <a:ext uri="{FF2B5EF4-FFF2-40B4-BE49-F238E27FC236}">
                <a16:creationId xmlns:a16="http://schemas.microsoft.com/office/drawing/2014/main" id="{C03EF2F9-CADA-49B9-EADD-9A66FCEFCF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786"/>
            <a:ext cx="12192000" cy="6857214"/>
          </a:xfrm>
          <a:prstGeom prst="rect">
            <a:avLst/>
          </a:prstGeom>
        </p:spPr>
      </p:pic>
      <p:sp>
        <p:nvSpPr>
          <p:cNvPr id="2" name="Oval 1">
            <a:extLst>
              <a:ext uri="{FF2B5EF4-FFF2-40B4-BE49-F238E27FC236}">
                <a16:creationId xmlns:a16="http://schemas.microsoft.com/office/drawing/2014/main" id="{03F05494-E88E-EAFA-9536-ECBBA2F572A1}"/>
              </a:ext>
            </a:extLst>
          </p:cNvPr>
          <p:cNvSpPr/>
          <p:nvPr/>
        </p:nvSpPr>
        <p:spPr>
          <a:xfrm>
            <a:off x="785253" y="2453600"/>
            <a:ext cx="2301765" cy="230176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5" name="Graphic 24">
            <a:extLst>
              <a:ext uri="{FF2B5EF4-FFF2-40B4-BE49-F238E27FC236}">
                <a16:creationId xmlns:a16="http://schemas.microsoft.com/office/drawing/2014/main" id="{11833874-1FB9-96CA-AAC7-F832BB753A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624" y="6897230"/>
            <a:ext cx="12192000" cy="7469657"/>
          </a:xfrm>
          <a:prstGeom prst="rect">
            <a:avLst/>
          </a:prstGeom>
        </p:spPr>
      </p:pic>
      <p:grpSp>
        <p:nvGrpSpPr>
          <p:cNvPr id="269" name="Group 268">
            <a:extLst>
              <a:ext uri="{FF2B5EF4-FFF2-40B4-BE49-F238E27FC236}">
                <a16:creationId xmlns:a16="http://schemas.microsoft.com/office/drawing/2014/main" id="{A6A4D78F-1528-2AC6-E90D-C0F1D4726B60}"/>
              </a:ext>
            </a:extLst>
          </p:cNvPr>
          <p:cNvGrpSpPr/>
          <p:nvPr/>
        </p:nvGrpSpPr>
        <p:grpSpPr>
          <a:xfrm>
            <a:off x="5862978" y="267835"/>
            <a:ext cx="1439171" cy="2305567"/>
            <a:chOff x="3966810" y="-3805543"/>
            <a:chExt cx="1503109" cy="2407996"/>
          </a:xfrm>
        </p:grpSpPr>
        <p:sp>
          <p:nvSpPr>
            <p:cNvPr id="10" name="Freeform: Shape 9">
              <a:extLst>
                <a:ext uri="{FF2B5EF4-FFF2-40B4-BE49-F238E27FC236}">
                  <a16:creationId xmlns:a16="http://schemas.microsoft.com/office/drawing/2014/main" id="{755BE523-6815-DCC8-1A2D-47EC1811B545}"/>
                </a:ext>
              </a:extLst>
            </p:cNvPr>
            <p:cNvSpPr/>
            <p:nvPr/>
          </p:nvSpPr>
          <p:spPr>
            <a:xfrm flipV="1">
              <a:off x="4015189" y="-3805543"/>
              <a:ext cx="1454730" cy="2407996"/>
            </a:xfrm>
            <a:custGeom>
              <a:avLst/>
              <a:gdLst>
                <a:gd name="connsiteX0" fmla="*/ 1454125 w 1454730"/>
                <a:gd name="connsiteY0" fmla="*/ -3255 h 2407996"/>
                <a:gd name="connsiteX1" fmla="*/ -605 w 1454730"/>
                <a:gd name="connsiteY1" fmla="*/ -3255 h 2407996"/>
                <a:gd name="connsiteX2" fmla="*/ -605 w 1454730"/>
                <a:gd name="connsiteY2" fmla="*/ 2404742 h 2407996"/>
                <a:gd name="connsiteX3" fmla="*/ 1454125 w 1454730"/>
                <a:gd name="connsiteY3" fmla="*/ 2404742 h 2407996"/>
                <a:gd name="connsiteX4" fmla="*/ 1454125 w 1454730"/>
                <a:gd name="connsiteY4" fmla="*/ -3255 h 2407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4730" h="2407996">
                  <a:moveTo>
                    <a:pt x="1454125" y="-3255"/>
                  </a:moveTo>
                  <a:lnTo>
                    <a:pt x="-605" y="-3255"/>
                  </a:lnTo>
                  <a:lnTo>
                    <a:pt x="-605" y="2404742"/>
                  </a:lnTo>
                  <a:lnTo>
                    <a:pt x="1454125" y="2404742"/>
                  </a:lnTo>
                  <a:lnTo>
                    <a:pt x="1454125" y="-3255"/>
                  </a:lnTo>
                </a:path>
              </a:pathLst>
            </a:custGeom>
            <a:solidFill>
              <a:srgbClr val="DADBD8"/>
            </a:solidFill>
            <a:ln w="1270" cap="flat">
              <a:noFill/>
              <a:prstDash val="solid"/>
              <a:miter/>
            </a:ln>
          </p:spPr>
          <p:txBody>
            <a:bodyPr rtlCol="0" anchor="ctr"/>
            <a:lstStyle/>
            <a:p>
              <a:endParaRPr lang="fr-FR" dirty="0"/>
            </a:p>
          </p:txBody>
        </p:sp>
        <p:sp>
          <p:nvSpPr>
            <p:cNvPr id="12" name="Freeform: Shape 11">
              <a:extLst>
                <a:ext uri="{FF2B5EF4-FFF2-40B4-BE49-F238E27FC236}">
                  <a16:creationId xmlns:a16="http://schemas.microsoft.com/office/drawing/2014/main" id="{B2C5D2C9-694B-6EE9-F73A-2F61917C68B1}"/>
                </a:ext>
              </a:extLst>
            </p:cNvPr>
            <p:cNvSpPr/>
            <p:nvPr/>
          </p:nvSpPr>
          <p:spPr>
            <a:xfrm flipV="1">
              <a:off x="3966810" y="-3805543"/>
              <a:ext cx="1454734" cy="2407996"/>
            </a:xfrm>
            <a:custGeom>
              <a:avLst/>
              <a:gdLst>
                <a:gd name="connsiteX0" fmla="*/ 1454162 w 1454734"/>
                <a:gd name="connsiteY0" fmla="*/ -3255 h 2407996"/>
                <a:gd name="connsiteX1" fmla="*/ -572 w 1454734"/>
                <a:gd name="connsiteY1" fmla="*/ -3255 h 2407996"/>
                <a:gd name="connsiteX2" fmla="*/ -572 w 1454734"/>
                <a:gd name="connsiteY2" fmla="*/ 2404742 h 2407996"/>
                <a:gd name="connsiteX3" fmla="*/ 1454162 w 1454734"/>
                <a:gd name="connsiteY3" fmla="*/ 2404742 h 2407996"/>
                <a:gd name="connsiteX4" fmla="*/ 1454162 w 1454734"/>
                <a:gd name="connsiteY4" fmla="*/ -3255 h 2407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4734" h="2407996">
                  <a:moveTo>
                    <a:pt x="1454162" y="-3255"/>
                  </a:moveTo>
                  <a:lnTo>
                    <a:pt x="-572" y="-3255"/>
                  </a:lnTo>
                  <a:lnTo>
                    <a:pt x="-572" y="2404742"/>
                  </a:lnTo>
                  <a:lnTo>
                    <a:pt x="1454162" y="2404742"/>
                  </a:lnTo>
                  <a:lnTo>
                    <a:pt x="1454162" y="-3255"/>
                  </a:lnTo>
                </a:path>
              </a:pathLst>
            </a:custGeom>
            <a:solidFill>
              <a:srgbClr val="E7E8E5"/>
            </a:solidFill>
            <a:ln w="1270" cap="flat">
              <a:noFill/>
              <a:prstDash val="solid"/>
              <a:miter/>
            </a:ln>
          </p:spPr>
          <p:txBody>
            <a:bodyPr rtlCol="0" anchor="ctr"/>
            <a:lstStyle/>
            <a:p>
              <a:endParaRPr lang="fr-FR" dirty="0"/>
            </a:p>
          </p:txBody>
        </p:sp>
        <p:sp>
          <p:nvSpPr>
            <p:cNvPr id="14" name="Freeform: Shape 13">
              <a:extLst>
                <a:ext uri="{FF2B5EF4-FFF2-40B4-BE49-F238E27FC236}">
                  <a16:creationId xmlns:a16="http://schemas.microsoft.com/office/drawing/2014/main" id="{AA599541-77C3-C4FA-17D2-308E41242860}"/>
                </a:ext>
              </a:extLst>
            </p:cNvPr>
            <p:cNvSpPr/>
            <p:nvPr/>
          </p:nvSpPr>
          <p:spPr>
            <a:xfrm flipV="1">
              <a:off x="4028752" y="-3756711"/>
              <a:ext cx="1330841" cy="2310345"/>
            </a:xfrm>
            <a:custGeom>
              <a:avLst/>
              <a:gdLst>
                <a:gd name="connsiteX0" fmla="*/ 1330270 w 1330841"/>
                <a:gd name="connsiteY0" fmla="*/ -3255 h 2310345"/>
                <a:gd name="connsiteX1" fmla="*/ -572 w 1330841"/>
                <a:gd name="connsiteY1" fmla="*/ -3255 h 2310345"/>
                <a:gd name="connsiteX2" fmla="*/ -572 w 1330841"/>
                <a:gd name="connsiteY2" fmla="*/ 2307091 h 2310345"/>
                <a:gd name="connsiteX3" fmla="*/ 1330270 w 1330841"/>
                <a:gd name="connsiteY3" fmla="*/ 2307091 h 2310345"/>
                <a:gd name="connsiteX4" fmla="*/ 1330270 w 1330841"/>
                <a:gd name="connsiteY4" fmla="*/ -3255 h 2310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841" h="2310345">
                  <a:moveTo>
                    <a:pt x="1330270" y="-3255"/>
                  </a:moveTo>
                  <a:lnTo>
                    <a:pt x="-572" y="-3255"/>
                  </a:lnTo>
                  <a:lnTo>
                    <a:pt x="-572" y="2307091"/>
                  </a:lnTo>
                  <a:lnTo>
                    <a:pt x="1330270" y="2307091"/>
                  </a:lnTo>
                  <a:lnTo>
                    <a:pt x="1330270" y="-3255"/>
                  </a:lnTo>
                </a:path>
              </a:pathLst>
            </a:custGeom>
            <a:solidFill>
              <a:srgbClr val="FFFFFF"/>
            </a:solidFill>
            <a:ln w="1270" cap="flat">
              <a:noFill/>
              <a:prstDash val="solid"/>
              <a:miter/>
            </a:ln>
          </p:spPr>
          <p:txBody>
            <a:bodyPr rtlCol="0" anchor="ctr"/>
            <a:lstStyle/>
            <a:p>
              <a:endParaRPr lang="fr-FR" dirty="0"/>
            </a:p>
          </p:txBody>
        </p:sp>
        <p:sp>
          <p:nvSpPr>
            <p:cNvPr id="16" name="Freeform: Shape 15">
              <a:extLst>
                <a:ext uri="{FF2B5EF4-FFF2-40B4-BE49-F238E27FC236}">
                  <a16:creationId xmlns:a16="http://schemas.microsoft.com/office/drawing/2014/main" id="{7A016F6E-82BA-46A3-D7A0-D577467A531C}"/>
                </a:ext>
              </a:extLst>
            </p:cNvPr>
            <p:cNvSpPr/>
            <p:nvPr/>
          </p:nvSpPr>
          <p:spPr>
            <a:xfrm flipV="1">
              <a:off x="4282112" y="-3456496"/>
              <a:ext cx="818356" cy="1709915"/>
            </a:xfrm>
            <a:custGeom>
              <a:avLst/>
              <a:gdLst>
                <a:gd name="connsiteX0" fmla="*/ 817786 w 818356"/>
                <a:gd name="connsiteY0" fmla="*/ -3255 h 1709915"/>
                <a:gd name="connsiteX1" fmla="*/ -570 w 818356"/>
                <a:gd name="connsiteY1" fmla="*/ -3255 h 1709915"/>
                <a:gd name="connsiteX2" fmla="*/ -570 w 818356"/>
                <a:gd name="connsiteY2" fmla="*/ 1706660 h 1709915"/>
                <a:gd name="connsiteX3" fmla="*/ 817786 w 818356"/>
                <a:gd name="connsiteY3" fmla="*/ 1706660 h 1709915"/>
                <a:gd name="connsiteX4" fmla="*/ 817786 w 818356"/>
                <a:gd name="connsiteY4" fmla="*/ -3255 h 1709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356" h="1709915">
                  <a:moveTo>
                    <a:pt x="817786" y="-3255"/>
                  </a:moveTo>
                  <a:lnTo>
                    <a:pt x="-570" y="-3255"/>
                  </a:lnTo>
                  <a:lnTo>
                    <a:pt x="-570" y="1706660"/>
                  </a:lnTo>
                  <a:lnTo>
                    <a:pt x="817786" y="1706660"/>
                  </a:lnTo>
                  <a:lnTo>
                    <a:pt x="817786" y="-3255"/>
                  </a:lnTo>
                </a:path>
              </a:pathLst>
            </a:custGeom>
            <a:solidFill>
              <a:srgbClr val="E7E8E5"/>
            </a:solidFill>
            <a:ln w="1270" cap="flat">
              <a:noFill/>
              <a:prstDash val="solid"/>
              <a:miter/>
            </a:ln>
          </p:spPr>
          <p:txBody>
            <a:bodyPr rtlCol="0" anchor="ctr"/>
            <a:lstStyle/>
            <a:p>
              <a:endParaRPr lang="fr-FR" dirty="0"/>
            </a:p>
          </p:txBody>
        </p:sp>
        <p:sp>
          <p:nvSpPr>
            <p:cNvPr id="18" name="Freeform: Shape 17">
              <a:extLst>
                <a:ext uri="{FF2B5EF4-FFF2-40B4-BE49-F238E27FC236}">
                  <a16:creationId xmlns:a16="http://schemas.microsoft.com/office/drawing/2014/main" id="{50CCB09C-96E3-E0C5-2DDA-744741E9D36C}"/>
                </a:ext>
              </a:extLst>
            </p:cNvPr>
            <p:cNvSpPr/>
            <p:nvPr/>
          </p:nvSpPr>
          <p:spPr>
            <a:xfrm flipV="1">
              <a:off x="4282094" y="-2982481"/>
              <a:ext cx="824154" cy="1235900"/>
            </a:xfrm>
            <a:custGeom>
              <a:avLst/>
              <a:gdLst>
                <a:gd name="connsiteX0" fmla="*/ -554 w 824154"/>
                <a:gd name="connsiteY0" fmla="*/ 602048 h 1235900"/>
                <a:gd name="connsiteX1" fmla="*/ 299350 w 824154"/>
                <a:gd name="connsiteY1" fmla="*/ 939995 h 1235900"/>
                <a:gd name="connsiteX2" fmla="*/ 525385 w 824154"/>
                <a:gd name="connsiteY2" fmla="*/ 964569 h 1235900"/>
                <a:gd name="connsiteX3" fmla="*/ 817803 w 824154"/>
                <a:gd name="connsiteY3" fmla="*/ 1232857 h 1235900"/>
                <a:gd name="connsiteX4" fmla="*/ 823582 w 824154"/>
                <a:gd name="connsiteY4" fmla="*/ -3044 h 1235900"/>
                <a:gd name="connsiteX5" fmla="*/ -554 w 824154"/>
                <a:gd name="connsiteY5" fmla="*/ -3044 h 1235900"/>
                <a:gd name="connsiteX6" fmla="*/ -554 w 824154"/>
                <a:gd name="connsiteY6" fmla="*/ 602048 h 123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154" h="1235900">
                  <a:moveTo>
                    <a:pt x="-554" y="602048"/>
                  </a:moveTo>
                  <a:cubicBezTo>
                    <a:pt x="-2443" y="761776"/>
                    <a:pt x="141176" y="917706"/>
                    <a:pt x="299350" y="939995"/>
                  </a:cubicBezTo>
                  <a:cubicBezTo>
                    <a:pt x="374771" y="950637"/>
                    <a:pt x="454910" y="935664"/>
                    <a:pt x="525385" y="964569"/>
                  </a:cubicBezTo>
                  <a:cubicBezTo>
                    <a:pt x="651180" y="1016157"/>
                    <a:pt x="691210" y="1183289"/>
                    <a:pt x="817803" y="1232857"/>
                  </a:cubicBezTo>
                  <a:lnTo>
                    <a:pt x="823582" y="-3044"/>
                  </a:lnTo>
                  <a:lnTo>
                    <a:pt x="-554" y="-3044"/>
                  </a:lnTo>
                  <a:lnTo>
                    <a:pt x="-554" y="602048"/>
                  </a:lnTo>
                </a:path>
              </a:pathLst>
            </a:custGeom>
            <a:solidFill>
              <a:srgbClr val="DADBD8"/>
            </a:solidFill>
            <a:ln w="1270" cap="flat">
              <a:noFill/>
              <a:prstDash val="solid"/>
              <a:miter/>
            </a:ln>
          </p:spPr>
          <p:txBody>
            <a:bodyPr rtlCol="0" anchor="ctr"/>
            <a:lstStyle/>
            <a:p>
              <a:endParaRPr lang="fr-FR" dirty="0"/>
            </a:p>
          </p:txBody>
        </p:sp>
      </p:grpSp>
      <p:grpSp>
        <p:nvGrpSpPr>
          <p:cNvPr id="268" name="Group 267">
            <a:extLst>
              <a:ext uri="{FF2B5EF4-FFF2-40B4-BE49-F238E27FC236}">
                <a16:creationId xmlns:a16="http://schemas.microsoft.com/office/drawing/2014/main" id="{E2E1D31C-1EEF-E91D-A97B-8C6F49B47AE7}"/>
              </a:ext>
            </a:extLst>
          </p:cNvPr>
          <p:cNvGrpSpPr/>
          <p:nvPr/>
        </p:nvGrpSpPr>
        <p:grpSpPr>
          <a:xfrm>
            <a:off x="9706786" y="501560"/>
            <a:ext cx="1896535" cy="1274696"/>
            <a:chOff x="15110738" y="619087"/>
            <a:chExt cx="1980793" cy="1331327"/>
          </a:xfrm>
        </p:grpSpPr>
        <p:sp>
          <p:nvSpPr>
            <p:cNvPr id="20" name="Freeform: Shape 19">
              <a:extLst>
                <a:ext uri="{FF2B5EF4-FFF2-40B4-BE49-F238E27FC236}">
                  <a16:creationId xmlns:a16="http://schemas.microsoft.com/office/drawing/2014/main" id="{40F8B733-1073-6251-98D1-D7973E6C4998}"/>
                </a:ext>
              </a:extLst>
            </p:cNvPr>
            <p:cNvSpPr/>
            <p:nvPr/>
          </p:nvSpPr>
          <p:spPr>
            <a:xfrm flipV="1">
              <a:off x="15119768" y="619087"/>
              <a:ext cx="1971763" cy="1325092"/>
            </a:xfrm>
            <a:custGeom>
              <a:avLst/>
              <a:gdLst>
                <a:gd name="connsiteX0" fmla="*/ 1968739 w 1971763"/>
                <a:gd name="connsiteY0" fmla="*/ 1321257 h 1325092"/>
                <a:gd name="connsiteX1" fmla="*/ 1968739 w 1971763"/>
                <a:gd name="connsiteY1" fmla="*/ -3836 h 1325092"/>
                <a:gd name="connsiteX2" fmla="*/ 65530 w 1971763"/>
                <a:gd name="connsiteY2" fmla="*/ -3836 h 1325092"/>
                <a:gd name="connsiteX3" fmla="*/ -3025 w 1971763"/>
                <a:gd name="connsiteY3" fmla="*/ 1311986 h 1325092"/>
                <a:gd name="connsiteX4" fmla="*/ 1968739 w 1971763"/>
                <a:gd name="connsiteY4" fmla="*/ 1321257 h 1325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1763" h="1325092">
                  <a:moveTo>
                    <a:pt x="1968739" y="1321257"/>
                  </a:moveTo>
                  <a:lnTo>
                    <a:pt x="1968739" y="-3836"/>
                  </a:lnTo>
                  <a:lnTo>
                    <a:pt x="65530" y="-3836"/>
                  </a:lnTo>
                  <a:lnTo>
                    <a:pt x="-3025" y="1311986"/>
                  </a:lnTo>
                  <a:lnTo>
                    <a:pt x="1968739" y="1321257"/>
                  </a:lnTo>
                </a:path>
              </a:pathLst>
            </a:custGeom>
            <a:solidFill>
              <a:srgbClr val="DADBD8"/>
            </a:solidFill>
            <a:ln w="1270" cap="flat">
              <a:noFill/>
              <a:prstDash val="solid"/>
              <a:miter/>
            </a:ln>
          </p:spPr>
          <p:txBody>
            <a:bodyPr rtlCol="0" anchor="ctr"/>
            <a:lstStyle/>
            <a:p>
              <a:endParaRPr lang="fr-FR" dirty="0"/>
            </a:p>
          </p:txBody>
        </p:sp>
        <p:sp>
          <p:nvSpPr>
            <p:cNvPr id="21" name="Freeform: Shape 20">
              <a:extLst>
                <a:ext uri="{FF2B5EF4-FFF2-40B4-BE49-F238E27FC236}">
                  <a16:creationId xmlns:a16="http://schemas.microsoft.com/office/drawing/2014/main" id="{258290B9-8995-18E4-0CFD-877E2DDF3EFD}"/>
                </a:ext>
              </a:extLst>
            </p:cNvPr>
            <p:cNvSpPr/>
            <p:nvPr/>
          </p:nvSpPr>
          <p:spPr>
            <a:xfrm flipV="1">
              <a:off x="15119768" y="628358"/>
              <a:ext cx="1903183" cy="1313040"/>
            </a:xfrm>
            <a:custGeom>
              <a:avLst/>
              <a:gdLst>
                <a:gd name="connsiteX0" fmla="*/ 1900182 w 1903183"/>
                <a:gd name="connsiteY0" fmla="*/ 1309207 h 1313040"/>
                <a:gd name="connsiteX1" fmla="*/ 1900182 w 1903183"/>
                <a:gd name="connsiteY1" fmla="*/ -3833 h 1313040"/>
                <a:gd name="connsiteX2" fmla="*/ -3002 w 1903183"/>
                <a:gd name="connsiteY2" fmla="*/ -3833 h 1313040"/>
                <a:gd name="connsiteX3" fmla="*/ -3002 w 1903183"/>
                <a:gd name="connsiteY3" fmla="*/ 1309207 h 1313040"/>
                <a:gd name="connsiteX4" fmla="*/ 1900182 w 1903183"/>
                <a:gd name="connsiteY4" fmla="*/ 1309207 h 1313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3183" h="1313040">
                  <a:moveTo>
                    <a:pt x="1900182" y="1309207"/>
                  </a:moveTo>
                  <a:lnTo>
                    <a:pt x="1900182" y="-3833"/>
                  </a:lnTo>
                  <a:lnTo>
                    <a:pt x="-3002" y="-3833"/>
                  </a:lnTo>
                  <a:lnTo>
                    <a:pt x="-3002" y="1309207"/>
                  </a:lnTo>
                  <a:lnTo>
                    <a:pt x="1900182" y="1309207"/>
                  </a:lnTo>
                </a:path>
              </a:pathLst>
            </a:custGeom>
            <a:solidFill>
              <a:srgbClr val="FFFFFF"/>
            </a:solidFill>
            <a:ln w="1270" cap="flat">
              <a:noFill/>
              <a:prstDash val="solid"/>
              <a:miter/>
            </a:ln>
          </p:spPr>
          <p:txBody>
            <a:bodyPr rtlCol="0" anchor="ctr"/>
            <a:lstStyle/>
            <a:p>
              <a:endParaRPr lang="fr-FR" dirty="0"/>
            </a:p>
          </p:txBody>
        </p:sp>
        <p:sp>
          <p:nvSpPr>
            <p:cNvPr id="22" name="Freeform: Shape 21">
              <a:extLst>
                <a:ext uri="{FF2B5EF4-FFF2-40B4-BE49-F238E27FC236}">
                  <a16:creationId xmlns:a16="http://schemas.microsoft.com/office/drawing/2014/main" id="{92F0ECBC-962F-5427-D5D5-77B6A5845AE9}"/>
                </a:ext>
              </a:extLst>
            </p:cNvPr>
            <p:cNvSpPr/>
            <p:nvPr/>
          </p:nvSpPr>
          <p:spPr>
            <a:xfrm flipV="1">
              <a:off x="15110738" y="619328"/>
              <a:ext cx="1921242" cy="1331086"/>
            </a:xfrm>
            <a:custGeom>
              <a:avLst/>
              <a:gdLst>
                <a:gd name="connsiteX0" fmla="*/ 15058 w 1921242"/>
                <a:gd name="connsiteY0" fmla="*/ 14214 h 1331086"/>
                <a:gd name="connsiteX1" fmla="*/ 1900182 w 1921242"/>
                <a:gd name="connsiteY1" fmla="*/ 14214 h 1331086"/>
                <a:gd name="connsiteX2" fmla="*/ 1900182 w 1921242"/>
                <a:gd name="connsiteY2" fmla="*/ 1309207 h 1331086"/>
                <a:gd name="connsiteX3" fmla="*/ 15058 w 1921242"/>
                <a:gd name="connsiteY3" fmla="*/ 1309207 h 1331086"/>
                <a:gd name="connsiteX4" fmla="*/ 1918241 w 1921242"/>
                <a:gd name="connsiteY4" fmla="*/ -3833 h 1331086"/>
                <a:gd name="connsiteX5" fmla="*/ -3002 w 1921242"/>
                <a:gd name="connsiteY5" fmla="*/ -3833 h 1331086"/>
                <a:gd name="connsiteX6" fmla="*/ -3002 w 1921242"/>
                <a:gd name="connsiteY6" fmla="*/ 1327254 h 1331086"/>
                <a:gd name="connsiteX7" fmla="*/ 1918241 w 1921242"/>
                <a:gd name="connsiteY7" fmla="*/ 1327254 h 1331086"/>
                <a:gd name="connsiteX8" fmla="*/ 1918241 w 1921242"/>
                <a:gd name="connsiteY8" fmla="*/ -3833 h 133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1242" h="1331086">
                  <a:moveTo>
                    <a:pt x="15058" y="14214"/>
                  </a:moveTo>
                  <a:lnTo>
                    <a:pt x="1900182" y="14214"/>
                  </a:lnTo>
                  <a:lnTo>
                    <a:pt x="1900182" y="1309207"/>
                  </a:lnTo>
                  <a:lnTo>
                    <a:pt x="15058" y="1309207"/>
                  </a:lnTo>
                  <a:close/>
                  <a:moveTo>
                    <a:pt x="1918241" y="-3833"/>
                  </a:moveTo>
                  <a:lnTo>
                    <a:pt x="-3002" y="-3833"/>
                  </a:lnTo>
                  <a:lnTo>
                    <a:pt x="-3002" y="1327254"/>
                  </a:lnTo>
                  <a:lnTo>
                    <a:pt x="1918241" y="1327254"/>
                  </a:lnTo>
                  <a:lnTo>
                    <a:pt x="1918241" y="-3833"/>
                  </a:lnTo>
                </a:path>
              </a:pathLst>
            </a:custGeom>
            <a:solidFill>
              <a:srgbClr val="DADBD8"/>
            </a:solidFill>
            <a:ln w="1270" cap="flat">
              <a:noFill/>
              <a:prstDash val="solid"/>
              <a:miter/>
            </a:ln>
          </p:spPr>
          <p:txBody>
            <a:bodyPr rtlCol="0" anchor="ctr"/>
            <a:lstStyle/>
            <a:p>
              <a:endParaRPr lang="fr-FR" dirty="0"/>
            </a:p>
          </p:txBody>
        </p:sp>
        <p:sp>
          <p:nvSpPr>
            <p:cNvPr id="23" name="Freeform: Shape 22">
              <a:extLst>
                <a:ext uri="{FF2B5EF4-FFF2-40B4-BE49-F238E27FC236}">
                  <a16:creationId xmlns:a16="http://schemas.microsoft.com/office/drawing/2014/main" id="{A5FA9DC4-7365-FCD6-163F-F00D7ECCC784}"/>
                </a:ext>
              </a:extLst>
            </p:cNvPr>
            <p:cNvSpPr/>
            <p:nvPr/>
          </p:nvSpPr>
          <p:spPr>
            <a:xfrm flipV="1">
              <a:off x="15325889" y="791489"/>
              <a:ext cx="1490942" cy="986764"/>
            </a:xfrm>
            <a:custGeom>
              <a:avLst/>
              <a:gdLst>
                <a:gd name="connsiteX0" fmla="*/ 1487941 w 1490942"/>
                <a:gd name="connsiteY0" fmla="*/ 982931 h 986764"/>
                <a:gd name="connsiteX1" fmla="*/ 1487941 w 1490942"/>
                <a:gd name="connsiteY1" fmla="*/ -3833 h 986764"/>
                <a:gd name="connsiteX2" fmla="*/ -3002 w 1490942"/>
                <a:gd name="connsiteY2" fmla="*/ -3833 h 986764"/>
                <a:gd name="connsiteX3" fmla="*/ -3002 w 1490942"/>
                <a:gd name="connsiteY3" fmla="*/ 982931 h 986764"/>
                <a:gd name="connsiteX4" fmla="*/ 1487941 w 1490942"/>
                <a:gd name="connsiteY4" fmla="*/ 982931 h 986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0942" h="986764">
                  <a:moveTo>
                    <a:pt x="1487941" y="982931"/>
                  </a:moveTo>
                  <a:lnTo>
                    <a:pt x="1487941" y="-3833"/>
                  </a:lnTo>
                  <a:lnTo>
                    <a:pt x="-3002" y="-3833"/>
                  </a:lnTo>
                  <a:lnTo>
                    <a:pt x="-3002" y="982931"/>
                  </a:lnTo>
                  <a:lnTo>
                    <a:pt x="1487941" y="982931"/>
                  </a:lnTo>
                </a:path>
              </a:pathLst>
            </a:custGeom>
            <a:solidFill>
              <a:srgbClr val="FFFFFF"/>
            </a:solidFill>
            <a:ln w="1270" cap="flat">
              <a:noFill/>
              <a:prstDash val="solid"/>
              <a:miter/>
            </a:ln>
          </p:spPr>
          <p:txBody>
            <a:bodyPr rtlCol="0" anchor="ctr"/>
            <a:lstStyle/>
            <a:p>
              <a:endParaRPr lang="fr-FR" dirty="0"/>
            </a:p>
          </p:txBody>
        </p:sp>
        <p:sp>
          <p:nvSpPr>
            <p:cNvPr id="24" name="Freeform: Shape 23">
              <a:extLst>
                <a:ext uri="{FF2B5EF4-FFF2-40B4-BE49-F238E27FC236}">
                  <a16:creationId xmlns:a16="http://schemas.microsoft.com/office/drawing/2014/main" id="{CFEA8B14-FFB5-9CA6-0A42-6699B3BE955D}"/>
                </a:ext>
              </a:extLst>
            </p:cNvPr>
            <p:cNvSpPr/>
            <p:nvPr/>
          </p:nvSpPr>
          <p:spPr>
            <a:xfrm flipV="1">
              <a:off x="15321190" y="787171"/>
              <a:ext cx="1499400" cy="995794"/>
            </a:xfrm>
            <a:custGeom>
              <a:avLst/>
              <a:gdLst>
                <a:gd name="connsiteX0" fmla="*/ 1492640 w 1499400"/>
                <a:gd name="connsiteY0" fmla="*/ 987643 h 995794"/>
                <a:gd name="connsiteX1" fmla="*/ 1485287 w 1499400"/>
                <a:gd name="connsiteY1" fmla="*/ 987390 h 995794"/>
                <a:gd name="connsiteX2" fmla="*/ 1464090 w 1499400"/>
                <a:gd name="connsiteY2" fmla="*/ 987135 h 995794"/>
                <a:gd name="connsiteX3" fmla="*/ 1382213 w 1499400"/>
                <a:gd name="connsiteY3" fmla="*/ 986615 h 995794"/>
                <a:gd name="connsiteX4" fmla="*/ 1074962 w 1499400"/>
                <a:gd name="connsiteY4" fmla="*/ 985446 h 995794"/>
                <a:gd name="connsiteX5" fmla="*/ 1698 w 1499400"/>
                <a:gd name="connsiteY5" fmla="*/ 983338 h 995794"/>
                <a:gd name="connsiteX6" fmla="*/ 6016 w 1499400"/>
                <a:gd name="connsiteY6" fmla="*/ 987643 h 995794"/>
                <a:gd name="connsiteX7" fmla="*/ 6397 w 1499400"/>
                <a:gd name="connsiteY7" fmla="*/ 993 h 995794"/>
                <a:gd name="connsiteX8" fmla="*/ 6397 w 1499400"/>
                <a:gd name="connsiteY8" fmla="*/ 879 h 995794"/>
                <a:gd name="connsiteX9" fmla="*/ 1698 w 1499400"/>
                <a:gd name="connsiteY9" fmla="*/ 5578 h 995794"/>
                <a:gd name="connsiteX10" fmla="*/ 1492640 w 1499400"/>
                <a:gd name="connsiteY10" fmla="*/ 4625 h 995794"/>
                <a:gd name="connsiteX11" fmla="*/ 1488893 w 1499400"/>
                <a:gd name="connsiteY11" fmla="*/ 879 h 995794"/>
                <a:gd name="connsiteX12" fmla="*/ 1490849 w 1499400"/>
                <a:gd name="connsiteY12" fmla="*/ 718835 h 995794"/>
                <a:gd name="connsiteX13" fmla="*/ 1491801 w 1499400"/>
                <a:gd name="connsiteY13" fmla="*/ 917375 h 995794"/>
                <a:gd name="connsiteX14" fmla="*/ 1492233 w 1499400"/>
                <a:gd name="connsiteY14" fmla="*/ 969546 h 995794"/>
                <a:gd name="connsiteX15" fmla="*/ 1492640 w 1499400"/>
                <a:gd name="connsiteY15" fmla="*/ 987643 h 995794"/>
                <a:gd name="connsiteX16" fmla="*/ 1493033 w 1499400"/>
                <a:gd name="connsiteY16" fmla="*/ 970333 h 995794"/>
                <a:gd name="connsiteX17" fmla="*/ 1493453 w 1499400"/>
                <a:gd name="connsiteY17" fmla="*/ 918860 h 995794"/>
                <a:gd name="connsiteX18" fmla="*/ 1494405 w 1499400"/>
                <a:gd name="connsiteY18" fmla="*/ 721172 h 995794"/>
                <a:gd name="connsiteX19" fmla="*/ 1496386 w 1499400"/>
                <a:gd name="connsiteY19" fmla="*/ 879 h 995794"/>
                <a:gd name="connsiteX20" fmla="*/ 1496399 w 1499400"/>
                <a:gd name="connsiteY20" fmla="*/ -2868 h 995794"/>
                <a:gd name="connsiteX21" fmla="*/ 1492640 w 1499400"/>
                <a:gd name="connsiteY21" fmla="*/ -2868 h 995794"/>
                <a:gd name="connsiteX22" fmla="*/ 1698 w 1499400"/>
                <a:gd name="connsiteY22" fmla="*/ -3820 h 995794"/>
                <a:gd name="connsiteX23" fmla="*/ -3001 w 1499400"/>
                <a:gd name="connsiteY23" fmla="*/ -3833 h 995794"/>
                <a:gd name="connsiteX24" fmla="*/ -3001 w 1499400"/>
                <a:gd name="connsiteY24" fmla="*/ 879 h 995794"/>
                <a:gd name="connsiteX25" fmla="*/ -3001 w 1499400"/>
                <a:gd name="connsiteY25" fmla="*/ 993 h 995794"/>
                <a:gd name="connsiteX26" fmla="*/ -2607 w 1499400"/>
                <a:gd name="connsiteY26" fmla="*/ 987643 h 995794"/>
                <a:gd name="connsiteX27" fmla="*/ -2607 w 1499400"/>
                <a:gd name="connsiteY27" fmla="*/ 991962 h 995794"/>
                <a:gd name="connsiteX28" fmla="*/ 1698 w 1499400"/>
                <a:gd name="connsiteY28" fmla="*/ 991962 h 995794"/>
                <a:gd name="connsiteX29" fmla="*/ 1077794 w 1499400"/>
                <a:gd name="connsiteY29" fmla="*/ 989840 h 995794"/>
                <a:gd name="connsiteX30" fmla="*/ 1384055 w 1499400"/>
                <a:gd name="connsiteY30" fmla="*/ 988672 h 995794"/>
                <a:gd name="connsiteX31" fmla="*/ 1465081 w 1499400"/>
                <a:gd name="connsiteY31" fmla="*/ 988152 h 995794"/>
                <a:gd name="connsiteX32" fmla="*/ 1485794 w 1499400"/>
                <a:gd name="connsiteY32" fmla="*/ 987897 h 995794"/>
                <a:gd name="connsiteX33" fmla="*/ 1492640 w 1499400"/>
                <a:gd name="connsiteY33" fmla="*/ 987643 h 99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99400" h="995794">
                  <a:moveTo>
                    <a:pt x="1492640" y="987643"/>
                  </a:moveTo>
                  <a:cubicBezTo>
                    <a:pt x="1492640" y="987643"/>
                    <a:pt x="1490074" y="987478"/>
                    <a:pt x="1485287" y="987390"/>
                  </a:cubicBezTo>
                  <a:cubicBezTo>
                    <a:pt x="1480232" y="987339"/>
                    <a:pt x="1473222" y="987250"/>
                    <a:pt x="1464090" y="987135"/>
                  </a:cubicBezTo>
                  <a:cubicBezTo>
                    <a:pt x="1445193" y="987021"/>
                    <a:pt x="1417760" y="986843"/>
                    <a:pt x="1382213" y="986615"/>
                  </a:cubicBezTo>
                  <a:cubicBezTo>
                    <a:pt x="1310585" y="986335"/>
                    <a:pt x="1206471" y="985955"/>
                    <a:pt x="1074962" y="985446"/>
                  </a:cubicBezTo>
                  <a:cubicBezTo>
                    <a:pt x="812034" y="984926"/>
                    <a:pt x="439873" y="984202"/>
                    <a:pt x="1698" y="983338"/>
                  </a:cubicBezTo>
                  <a:lnTo>
                    <a:pt x="6016" y="987643"/>
                  </a:lnTo>
                  <a:cubicBezTo>
                    <a:pt x="6130" y="686158"/>
                    <a:pt x="6270" y="352110"/>
                    <a:pt x="6397" y="993"/>
                  </a:cubicBezTo>
                  <a:lnTo>
                    <a:pt x="6397" y="879"/>
                  </a:lnTo>
                  <a:lnTo>
                    <a:pt x="1698" y="5578"/>
                  </a:lnTo>
                  <a:cubicBezTo>
                    <a:pt x="564130" y="5210"/>
                    <a:pt x="1082658" y="4892"/>
                    <a:pt x="1492640" y="4625"/>
                  </a:cubicBezTo>
                  <a:lnTo>
                    <a:pt x="1488893" y="879"/>
                  </a:lnTo>
                  <a:cubicBezTo>
                    <a:pt x="1489706" y="301170"/>
                    <a:pt x="1490392" y="547373"/>
                    <a:pt x="1490849" y="718835"/>
                  </a:cubicBezTo>
                  <a:cubicBezTo>
                    <a:pt x="1491268" y="804522"/>
                    <a:pt x="1491598" y="871477"/>
                    <a:pt x="1491801" y="917375"/>
                  </a:cubicBezTo>
                  <a:cubicBezTo>
                    <a:pt x="1491992" y="940044"/>
                    <a:pt x="1492132" y="957443"/>
                    <a:pt x="1492233" y="969546"/>
                  </a:cubicBezTo>
                  <a:cubicBezTo>
                    <a:pt x="1492360" y="981357"/>
                    <a:pt x="1492640" y="987643"/>
                    <a:pt x="1492640" y="987643"/>
                  </a:cubicBezTo>
                  <a:cubicBezTo>
                    <a:pt x="1492640" y="987643"/>
                    <a:pt x="1492894" y="981903"/>
                    <a:pt x="1493033" y="970333"/>
                  </a:cubicBezTo>
                  <a:cubicBezTo>
                    <a:pt x="1493135" y="958408"/>
                    <a:pt x="1493275" y="941238"/>
                    <a:pt x="1493453" y="918860"/>
                  </a:cubicBezTo>
                  <a:cubicBezTo>
                    <a:pt x="1493681" y="873166"/>
                    <a:pt x="1493999" y="806491"/>
                    <a:pt x="1494405" y="721172"/>
                  </a:cubicBezTo>
                  <a:cubicBezTo>
                    <a:pt x="1494888" y="549163"/>
                    <a:pt x="1495548" y="302148"/>
                    <a:pt x="1496386" y="879"/>
                  </a:cubicBezTo>
                  <a:lnTo>
                    <a:pt x="1496399" y="-2868"/>
                  </a:lnTo>
                  <a:lnTo>
                    <a:pt x="1492640" y="-2868"/>
                  </a:lnTo>
                  <a:cubicBezTo>
                    <a:pt x="1082658" y="-3134"/>
                    <a:pt x="564130" y="-3465"/>
                    <a:pt x="1698" y="-3820"/>
                  </a:cubicBezTo>
                  <a:lnTo>
                    <a:pt x="-3001" y="-3833"/>
                  </a:lnTo>
                  <a:lnTo>
                    <a:pt x="-3001" y="879"/>
                  </a:lnTo>
                  <a:lnTo>
                    <a:pt x="-3001" y="993"/>
                  </a:lnTo>
                  <a:cubicBezTo>
                    <a:pt x="-2861" y="352110"/>
                    <a:pt x="-2722" y="686158"/>
                    <a:pt x="-2607" y="987643"/>
                  </a:cubicBezTo>
                  <a:lnTo>
                    <a:pt x="-2607" y="991962"/>
                  </a:lnTo>
                  <a:lnTo>
                    <a:pt x="1698" y="991962"/>
                  </a:lnTo>
                  <a:cubicBezTo>
                    <a:pt x="441029" y="991098"/>
                    <a:pt x="814168" y="990349"/>
                    <a:pt x="1077794" y="989840"/>
                  </a:cubicBezTo>
                  <a:cubicBezTo>
                    <a:pt x="1208871" y="989345"/>
                    <a:pt x="1312668" y="988939"/>
                    <a:pt x="1384055" y="988672"/>
                  </a:cubicBezTo>
                  <a:cubicBezTo>
                    <a:pt x="1419259" y="988444"/>
                    <a:pt x="1446374" y="988278"/>
                    <a:pt x="1465081" y="988152"/>
                  </a:cubicBezTo>
                  <a:cubicBezTo>
                    <a:pt x="1473996" y="988050"/>
                    <a:pt x="1480854" y="987961"/>
                    <a:pt x="1485794" y="987897"/>
                  </a:cubicBezTo>
                  <a:cubicBezTo>
                    <a:pt x="1490405" y="987821"/>
                    <a:pt x="1492640" y="987643"/>
                    <a:pt x="1492640" y="987643"/>
                  </a:cubicBezTo>
                </a:path>
              </a:pathLst>
            </a:custGeom>
            <a:solidFill>
              <a:srgbClr val="DADBD8"/>
            </a:solidFill>
            <a:ln w="1270" cap="flat">
              <a:noFill/>
              <a:prstDash val="solid"/>
              <a:miter/>
            </a:ln>
          </p:spPr>
          <p:txBody>
            <a:bodyPr rtlCol="0" anchor="ctr"/>
            <a:lstStyle/>
            <a:p>
              <a:endParaRPr lang="fr-FR" dirty="0"/>
            </a:p>
          </p:txBody>
        </p:sp>
        <p:sp>
          <p:nvSpPr>
            <p:cNvPr id="26" name="Freeform: Shape 25">
              <a:extLst>
                <a:ext uri="{FF2B5EF4-FFF2-40B4-BE49-F238E27FC236}">
                  <a16:creationId xmlns:a16="http://schemas.microsoft.com/office/drawing/2014/main" id="{0A53F6D4-AD31-2C05-01FC-3AEF82E4405B}"/>
                </a:ext>
              </a:extLst>
            </p:cNvPr>
            <p:cNvSpPr/>
            <p:nvPr/>
          </p:nvSpPr>
          <p:spPr>
            <a:xfrm flipV="1">
              <a:off x="15119724" y="624577"/>
              <a:ext cx="206212" cy="166988"/>
            </a:xfrm>
            <a:custGeom>
              <a:avLst/>
              <a:gdLst>
                <a:gd name="connsiteX0" fmla="*/ -2378 w 206212"/>
                <a:gd name="connsiteY0" fmla="*/ 162556 h 166988"/>
                <a:gd name="connsiteX1" fmla="*/ 30337 w 206212"/>
                <a:gd name="connsiteY1" fmla="*/ 141359 h 166988"/>
                <a:gd name="connsiteX2" fmla="*/ 104950 w 206212"/>
                <a:gd name="connsiteY2" fmla="*/ 84451 h 166988"/>
                <a:gd name="connsiteX3" fmla="*/ 176489 w 206212"/>
                <a:gd name="connsiteY3" fmla="*/ 23618 h 166988"/>
                <a:gd name="connsiteX4" fmla="*/ 203743 w 206212"/>
                <a:gd name="connsiteY4" fmla="*/ -4272 h 166988"/>
                <a:gd name="connsiteX5" fmla="*/ 99069 w 206212"/>
                <a:gd name="connsiteY5" fmla="*/ 77110 h 166988"/>
                <a:gd name="connsiteX6" fmla="*/ -2378 w 206212"/>
                <a:gd name="connsiteY6" fmla="*/ 162556 h 166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212" h="166988">
                  <a:moveTo>
                    <a:pt x="-2378" y="162556"/>
                  </a:moveTo>
                  <a:cubicBezTo>
                    <a:pt x="-1591" y="163571"/>
                    <a:pt x="10868" y="155405"/>
                    <a:pt x="30337" y="141359"/>
                  </a:cubicBezTo>
                  <a:cubicBezTo>
                    <a:pt x="49806" y="127300"/>
                    <a:pt x="76324" y="107361"/>
                    <a:pt x="104950" y="84451"/>
                  </a:cubicBezTo>
                  <a:cubicBezTo>
                    <a:pt x="133575" y="61527"/>
                    <a:pt x="158759" y="39860"/>
                    <a:pt x="176489" y="23618"/>
                  </a:cubicBezTo>
                  <a:cubicBezTo>
                    <a:pt x="194218" y="7387"/>
                    <a:pt x="204581" y="-3307"/>
                    <a:pt x="203743" y="-4272"/>
                  </a:cubicBezTo>
                  <a:cubicBezTo>
                    <a:pt x="201978" y="-6266"/>
                    <a:pt x="156219" y="31479"/>
                    <a:pt x="99069" y="77110"/>
                  </a:cubicBezTo>
                  <a:cubicBezTo>
                    <a:pt x="41881" y="122690"/>
                    <a:pt x="-4055" y="160409"/>
                    <a:pt x="-2378" y="162556"/>
                  </a:cubicBezTo>
                </a:path>
              </a:pathLst>
            </a:custGeom>
            <a:solidFill>
              <a:srgbClr val="DADBD8"/>
            </a:solidFill>
            <a:ln w="1270" cap="flat">
              <a:noFill/>
              <a:prstDash val="solid"/>
              <a:miter/>
            </a:ln>
          </p:spPr>
          <p:txBody>
            <a:bodyPr rtlCol="0" anchor="ctr"/>
            <a:lstStyle/>
            <a:p>
              <a:endParaRPr lang="fr-FR" dirty="0"/>
            </a:p>
          </p:txBody>
        </p:sp>
        <p:sp>
          <p:nvSpPr>
            <p:cNvPr id="27" name="Freeform: Shape 26">
              <a:extLst>
                <a:ext uri="{FF2B5EF4-FFF2-40B4-BE49-F238E27FC236}">
                  <a16:creationId xmlns:a16="http://schemas.microsoft.com/office/drawing/2014/main" id="{AD29E0CB-3EB2-2434-663C-9E7FBC63A18C}"/>
                </a:ext>
              </a:extLst>
            </p:cNvPr>
            <p:cNvSpPr/>
            <p:nvPr/>
          </p:nvSpPr>
          <p:spPr>
            <a:xfrm flipV="1">
              <a:off x="16816789" y="628273"/>
              <a:ext cx="206205" cy="163300"/>
            </a:xfrm>
            <a:custGeom>
              <a:avLst/>
              <a:gdLst>
                <a:gd name="connsiteX0" fmla="*/ 202582 w 206205"/>
                <a:gd name="connsiteY0" fmla="*/ 158870 h 163300"/>
                <a:gd name="connsiteX1" fmla="*/ 102443 w 206205"/>
                <a:gd name="connsiteY1" fmla="*/ 73628 h 163300"/>
                <a:gd name="connsiteX2" fmla="*/ -3538 w 206205"/>
                <a:gd name="connsiteY2" fmla="*/ -4262 h 163300"/>
                <a:gd name="connsiteX3" fmla="*/ 96614 w 206205"/>
                <a:gd name="connsiteY3" fmla="*/ 80994 h 163300"/>
                <a:gd name="connsiteX4" fmla="*/ 202582 w 206205"/>
                <a:gd name="connsiteY4" fmla="*/ 158870 h 16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05" h="163300">
                  <a:moveTo>
                    <a:pt x="202582" y="158870"/>
                  </a:moveTo>
                  <a:cubicBezTo>
                    <a:pt x="204195" y="156838"/>
                    <a:pt x="159351" y="118662"/>
                    <a:pt x="102443" y="73628"/>
                  </a:cubicBezTo>
                  <a:cubicBezTo>
                    <a:pt x="45509" y="28568"/>
                    <a:pt x="-1926" y="-6293"/>
                    <a:pt x="-3538" y="-4262"/>
                  </a:cubicBezTo>
                  <a:cubicBezTo>
                    <a:pt x="-5151" y="-2229"/>
                    <a:pt x="39679" y="35934"/>
                    <a:pt x="96614" y="80994"/>
                  </a:cubicBezTo>
                  <a:cubicBezTo>
                    <a:pt x="153522" y="126041"/>
                    <a:pt x="200969" y="160902"/>
                    <a:pt x="202582" y="158870"/>
                  </a:cubicBezTo>
                </a:path>
              </a:pathLst>
            </a:custGeom>
            <a:solidFill>
              <a:srgbClr val="DADBD8"/>
            </a:solidFill>
            <a:ln w="1270" cap="flat">
              <a:noFill/>
              <a:prstDash val="solid"/>
              <a:miter/>
            </a:ln>
          </p:spPr>
          <p:txBody>
            <a:bodyPr rtlCol="0" anchor="ctr"/>
            <a:lstStyle/>
            <a:p>
              <a:endParaRPr lang="fr-FR" dirty="0"/>
            </a:p>
          </p:txBody>
        </p:sp>
        <p:sp>
          <p:nvSpPr>
            <p:cNvPr id="28" name="Freeform: Shape 27">
              <a:extLst>
                <a:ext uri="{FF2B5EF4-FFF2-40B4-BE49-F238E27FC236}">
                  <a16:creationId xmlns:a16="http://schemas.microsoft.com/office/drawing/2014/main" id="{E7310EBA-32A5-ADA7-A72B-8C3DF2E6A396}"/>
                </a:ext>
              </a:extLst>
            </p:cNvPr>
            <p:cNvSpPr/>
            <p:nvPr/>
          </p:nvSpPr>
          <p:spPr>
            <a:xfrm flipV="1">
              <a:off x="16809249" y="1769592"/>
              <a:ext cx="212191" cy="171983"/>
            </a:xfrm>
            <a:custGeom>
              <a:avLst/>
              <a:gdLst>
                <a:gd name="connsiteX0" fmla="*/ 208614 w 212191"/>
                <a:gd name="connsiteY0" fmla="*/ -3324 h 171983"/>
                <a:gd name="connsiteX1" fmla="*/ -3578 w 212191"/>
                <a:gd name="connsiteY1" fmla="*/ 168660 h 171983"/>
              </a:gdLst>
              <a:ahLst/>
              <a:cxnLst>
                <a:cxn ang="0">
                  <a:pos x="connsiteX0" y="connsiteY0"/>
                </a:cxn>
                <a:cxn ang="0">
                  <a:pos x="connsiteX1" y="connsiteY1"/>
                </a:cxn>
              </a:cxnLst>
              <a:rect l="l" t="t" r="r" b="b"/>
              <a:pathLst>
                <a:path w="212191" h="171983">
                  <a:moveTo>
                    <a:pt x="208614" y="-3324"/>
                  </a:moveTo>
                  <a:cubicBezTo>
                    <a:pt x="137888" y="54004"/>
                    <a:pt x="67162" y="111332"/>
                    <a:pt x="-3578" y="168660"/>
                  </a:cubicBezTo>
                </a:path>
              </a:pathLst>
            </a:custGeom>
            <a:solidFill>
              <a:srgbClr val="FFFFFF"/>
            </a:solidFill>
            <a:ln w="1270" cap="flat">
              <a:noFill/>
              <a:prstDash val="solid"/>
              <a:miter/>
            </a:ln>
          </p:spPr>
          <p:txBody>
            <a:bodyPr rtlCol="0" anchor="ctr"/>
            <a:lstStyle/>
            <a:p>
              <a:endParaRPr lang="fr-FR" dirty="0"/>
            </a:p>
          </p:txBody>
        </p:sp>
        <p:sp>
          <p:nvSpPr>
            <p:cNvPr id="29" name="Freeform: Shape 28">
              <a:extLst>
                <a:ext uri="{FF2B5EF4-FFF2-40B4-BE49-F238E27FC236}">
                  <a16:creationId xmlns:a16="http://schemas.microsoft.com/office/drawing/2014/main" id="{0513D96C-1C54-8DE0-8EC6-50112A3767A6}"/>
                </a:ext>
              </a:extLst>
            </p:cNvPr>
            <p:cNvSpPr/>
            <p:nvPr/>
          </p:nvSpPr>
          <p:spPr>
            <a:xfrm flipV="1">
              <a:off x="16809207" y="1769513"/>
              <a:ext cx="212276" cy="172141"/>
            </a:xfrm>
            <a:custGeom>
              <a:avLst/>
              <a:gdLst>
                <a:gd name="connsiteX0" fmla="*/ -3535 w 212276"/>
                <a:gd name="connsiteY0" fmla="*/ 168739 h 172141"/>
                <a:gd name="connsiteX1" fmla="*/ 105520 w 212276"/>
                <a:gd name="connsiteY1" fmla="*/ 86405 h 172141"/>
                <a:gd name="connsiteX2" fmla="*/ 208656 w 212276"/>
                <a:gd name="connsiteY2" fmla="*/ -3244 h 172141"/>
                <a:gd name="connsiteX3" fmla="*/ 99601 w 212276"/>
                <a:gd name="connsiteY3" fmla="*/ 79102 h 172141"/>
                <a:gd name="connsiteX4" fmla="*/ -3535 w 212276"/>
                <a:gd name="connsiteY4" fmla="*/ 168739 h 172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276" h="172141">
                  <a:moveTo>
                    <a:pt x="-3535" y="168739"/>
                  </a:moveTo>
                  <a:cubicBezTo>
                    <a:pt x="-1897" y="170758"/>
                    <a:pt x="46935" y="133890"/>
                    <a:pt x="105520" y="86405"/>
                  </a:cubicBezTo>
                  <a:cubicBezTo>
                    <a:pt x="164118" y="38894"/>
                    <a:pt x="210295" y="-1238"/>
                    <a:pt x="208656" y="-3244"/>
                  </a:cubicBezTo>
                  <a:cubicBezTo>
                    <a:pt x="207031" y="-5264"/>
                    <a:pt x="158212" y="31592"/>
                    <a:pt x="99601" y="79102"/>
                  </a:cubicBezTo>
                  <a:cubicBezTo>
                    <a:pt x="41016" y="126588"/>
                    <a:pt x="-5173" y="166720"/>
                    <a:pt x="-3535" y="168739"/>
                  </a:cubicBezTo>
                </a:path>
              </a:pathLst>
            </a:custGeom>
            <a:solidFill>
              <a:srgbClr val="DADBD8"/>
            </a:solidFill>
            <a:ln w="1270" cap="flat">
              <a:noFill/>
              <a:prstDash val="solid"/>
              <a:miter/>
            </a:ln>
          </p:spPr>
          <p:txBody>
            <a:bodyPr rtlCol="0" anchor="ctr"/>
            <a:lstStyle/>
            <a:p>
              <a:endParaRPr lang="fr-FR" dirty="0"/>
            </a:p>
          </p:txBody>
        </p:sp>
        <p:sp>
          <p:nvSpPr>
            <p:cNvPr id="30" name="Freeform: Shape 29">
              <a:extLst>
                <a:ext uri="{FF2B5EF4-FFF2-40B4-BE49-F238E27FC236}">
                  <a16:creationId xmlns:a16="http://schemas.microsoft.com/office/drawing/2014/main" id="{F3458FD5-A3AA-9D79-8105-F47F372EFBE4}"/>
                </a:ext>
              </a:extLst>
            </p:cNvPr>
            <p:cNvSpPr/>
            <p:nvPr/>
          </p:nvSpPr>
          <p:spPr>
            <a:xfrm flipV="1">
              <a:off x="15119725" y="1779946"/>
              <a:ext cx="204097" cy="161536"/>
            </a:xfrm>
            <a:custGeom>
              <a:avLst/>
              <a:gdLst>
                <a:gd name="connsiteX0" fmla="*/ -2379 w 204097"/>
                <a:gd name="connsiteY0" fmla="*/ -3234 h 161536"/>
                <a:gd name="connsiteX1" fmla="*/ 96706 w 204097"/>
                <a:gd name="connsiteY1" fmla="*/ 81145 h 161536"/>
                <a:gd name="connsiteX2" fmla="*/ 201633 w 204097"/>
                <a:gd name="connsiteY2" fmla="*/ 158132 h 161536"/>
                <a:gd name="connsiteX3" fmla="*/ 102548 w 204097"/>
                <a:gd name="connsiteY3" fmla="*/ 73754 h 161536"/>
                <a:gd name="connsiteX4" fmla="*/ -2379 w 204097"/>
                <a:gd name="connsiteY4" fmla="*/ -3234 h 161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097" h="161536">
                  <a:moveTo>
                    <a:pt x="-2379" y="-3234"/>
                  </a:moveTo>
                  <a:cubicBezTo>
                    <a:pt x="-3992" y="-1189"/>
                    <a:pt x="40369" y="36581"/>
                    <a:pt x="96706" y="81145"/>
                  </a:cubicBezTo>
                  <a:cubicBezTo>
                    <a:pt x="153056" y="125710"/>
                    <a:pt x="200021" y="160164"/>
                    <a:pt x="201633" y="158132"/>
                  </a:cubicBezTo>
                  <a:cubicBezTo>
                    <a:pt x="203246" y="156101"/>
                    <a:pt x="158885" y="118331"/>
                    <a:pt x="102548" y="73754"/>
                  </a:cubicBezTo>
                  <a:cubicBezTo>
                    <a:pt x="46211" y="29215"/>
                    <a:pt x="-766" y="-5266"/>
                    <a:pt x="-2379" y="-3234"/>
                  </a:cubicBezTo>
                </a:path>
              </a:pathLst>
            </a:custGeom>
            <a:solidFill>
              <a:srgbClr val="DADBD8"/>
            </a:solidFill>
            <a:ln w="1270" cap="flat">
              <a:noFill/>
              <a:prstDash val="solid"/>
              <a:miter/>
            </a:ln>
          </p:spPr>
          <p:txBody>
            <a:bodyPr rtlCol="0" anchor="ctr"/>
            <a:lstStyle/>
            <a:p>
              <a:endParaRPr lang="fr-FR" dirty="0"/>
            </a:p>
          </p:txBody>
        </p:sp>
        <p:sp>
          <p:nvSpPr>
            <p:cNvPr id="31" name="Freeform: Shape 30">
              <a:extLst>
                <a:ext uri="{FF2B5EF4-FFF2-40B4-BE49-F238E27FC236}">
                  <a16:creationId xmlns:a16="http://schemas.microsoft.com/office/drawing/2014/main" id="{BCF3B5F7-79A5-D111-5BD5-A994D75112B0}"/>
                </a:ext>
              </a:extLst>
            </p:cNvPr>
            <p:cNvSpPr/>
            <p:nvPr/>
          </p:nvSpPr>
          <p:spPr>
            <a:xfrm flipV="1">
              <a:off x="15628606" y="1098931"/>
              <a:ext cx="938123" cy="330403"/>
            </a:xfrm>
            <a:custGeom>
              <a:avLst/>
              <a:gdLst>
                <a:gd name="connsiteX0" fmla="*/ 935104 w 938123"/>
                <a:gd name="connsiteY0" fmla="*/ 326552 h 330403"/>
                <a:gd name="connsiteX1" fmla="*/ 935104 w 938123"/>
                <a:gd name="connsiteY1" fmla="*/ -3851 h 330403"/>
                <a:gd name="connsiteX2" fmla="*/ -3020 w 938123"/>
                <a:gd name="connsiteY2" fmla="*/ -3851 h 330403"/>
                <a:gd name="connsiteX3" fmla="*/ -3020 w 938123"/>
                <a:gd name="connsiteY3" fmla="*/ 326552 h 330403"/>
                <a:gd name="connsiteX4" fmla="*/ 935104 w 938123"/>
                <a:gd name="connsiteY4" fmla="*/ 326552 h 330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123" h="330403">
                  <a:moveTo>
                    <a:pt x="935104" y="326552"/>
                  </a:moveTo>
                  <a:lnTo>
                    <a:pt x="935104" y="-3851"/>
                  </a:lnTo>
                  <a:lnTo>
                    <a:pt x="-3020" y="-3851"/>
                  </a:lnTo>
                  <a:lnTo>
                    <a:pt x="-3020" y="326552"/>
                  </a:lnTo>
                  <a:lnTo>
                    <a:pt x="935104" y="326552"/>
                  </a:lnTo>
                </a:path>
              </a:pathLst>
            </a:custGeom>
            <a:solidFill>
              <a:srgbClr val="DADBD8"/>
            </a:solidFill>
            <a:ln w="1270" cap="flat">
              <a:noFill/>
              <a:prstDash val="solid"/>
              <a:miter/>
            </a:ln>
          </p:spPr>
          <p:txBody>
            <a:bodyPr rtlCol="0" anchor="ctr"/>
            <a:lstStyle/>
            <a:p>
              <a:endParaRPr lang="fr-FR" dirty="0"/>
            </a:p>
          </p:txBody>
        </p:sp>
      </p:grpSp>
      <p:grpSp>
        <p:nvGrpSpPr>
          <p:cNvPr id="211" name="Group 210">
            <a:extLst>
              <a:ext uri="{FF2B5EF4-FFF2-40B4-BE49-F238E27FC236}">
                <a16:creationId xmlns:a16="http://schemas.microsoft.com/office/drawing/2014/main" id="{C82A6CE0-C0A7-C1DD-0378-8F1426AB2E6A}"/>
              </a:ext>
            </a:extLst>
          </p:cNvPr>
          <p:cNvGrpSpPr/>
          <p:nvPr/>
        </p:nvGrpSpPr>
        <p:grpSpPr>
          <a:xfrm>
            <a:off x="6626089" y="1264922"/>
            <a:ext cx="3134613" cy="3179634"/>
            <a:chOff x="3962518" y="1238389"/>
            <a:chExt cx="3273876" cy="3320897"/>
          </a:xfrm>
        </p:grpSpPr>
        <p:sp>
          <p:nvSpPr>
            <p:cNvPr id="212" name="Rectangle 211">
              <a:extLst>
                <a:ext uri="{FF2B5EF4-FFF2-40B4-BE49-F238E27FC236}">
                  <a16:creationId xmlns:a16="http://schemas.microsoft.com/office/drawing/2014/main" id="{6ADEB584-C6B6-C59B-EFE4-E5C8FAE5C7FA}"/>
                </a:ext>
              </a:extLst>
            </p:cNvPr>
            <p:cNvSpPr/>
            <p:nvPr/>
          </p:nvSpPr>
          <p:spPr>
            <a:xfrm>
              <a:off x="3962518" y="1238389"/>
              <a:ext cx="3245011" cy="33208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4" name="Group 213">
              <a:extLst>
                <a:ext uri="{FF2B5EF4-FFF2-40B4-BE49-F238E27FC236}">
                  <a16:creationId xmlns:a16="http://schemas.microsoft.com/office/drawing/2014/main" id="{7B4E840D-887B-6B64-1FEF-770A97D89F7A}"/>
                </a:ext>
              </a:extLst>
            </p:cNvPr>
            <p:cNvGrpSpPr/>
            <p:nvPr/>
          </p:nvGrpSpPr>
          <p:grpSpPr>
            <a:xfrm>
              <a:off x="3962518" y="1238389"/>
              <a:ext cx="3273876" cy="3320897"/>
              <a:chOff x="3962518" y="1238389"/>
              <a:chExt cx="3273876" cy="3320897"/>
            </a:xfrm>
          </p:grpSpPr>
          <p:sp>
            <p:nvSpPr>
              <p:cNvPr id="216" name="Freeform: Shape 215">
                <a:extLst>
                  <a:ext uri="{FF2B5EF4-FFF2-40B4-BE49-F238E27FC236}">
                    <a16:creationId xmlns:a16="http://schemas.microsoft.com/office/drawing/2014/main" id="{B4944E71-F9B7-1710-B7E6-B749E7783B28}"/>
                  </a:ext>
                </a:extLst>
              </p:cNvPr>
              <p:cNvSpPr/>
              <p:nvPr/>
            </p:nvSpPr>
            <p:spPr>
              <a:xfrm flipV="1">
                <a:off x="3962518" y="1238389"/>
                <a:ext cx="3273876" cy="3320897"/>
              </a:xfrm>
              <a:custGeom>
                <a:avLst/>
                <a:gdLst>
                  <a:gd name="connsiteX0" fmla="*/ 3266549 w 3273876"/>
                  <a:gd name="connsiteY0" fmla="*/ 3310 h 3320897"/>
                  <a:gd name="connsiteX1" fmla="*/ 3266396 w 3273876"/>
                  <a:gd name="connsiteY1" fmla="*/ 7348 h 3320897"/>
                  <a:gd name="connsiteX2" fmla="*/ 3266231 w 3273876"/>
                  <a:gd name="connsiteY2" fmla="*/ 19007 h 3320897"/>
                  <a:gd name="connsiteX3" fmla="*/ 3265914 w 3273876"/>
                  <a:gd name="connsiteY3" fmla="*/ 64752 h 3320897"/>
                  <a:gd name="connsiteX4" fmla="*/ 3265240 w 3273876"/>
                  <a:gd name="connsiteY4" fmla="*/ 242527 h 3320897"/>
                  <a:gd name="connsiteX5" fmla="*/ 3263742 w 3273876"/>
                  <a:gd name="connsiteY5" fmla="*/ 915601 h 3320897"/>
                  <a:gd name="connsiteX6" fmla="*/ 3260821 w 3273876"/>
                  <a:gd name="connsiteY6" fmla="*/ 3311888 h 3320897"/>
                  <a:gd name="connsiteX7" fmla="*/ 3266549 w 3273876"/>
                  <a:gd name="connsiteY7" fmla="*/ 3306148 h 3320897"/>
                  <a:gd name="connsiteX8" fmla="*/ 5360 w 3273876"/>
                  <a:gd name="connsiteY8" fmla="*/ 3305272 h 3320897"/>
                  <a:gd name="connsiteX9" fmla="*/ 5043 w 3273876"/>
                  <a:gd name="connsiteY9" fmla="*/ 3305272 h 3320897"/>
                  <a:gd name="connsiteX10" fmla="*/ 11655 w 3273876"/>
                  <a:gd name="connsiteY10" fmla="*/ 3311888 h 3320897"/>
                  <a:gd name="connsiteX11" fmla="*/ 10747 w 3273876"/>
                  <a:gd name="connsiteY11" fmla="*/ 3322 h 3320897"/>
                  <a:gd name="connsiteX12" fmla="*/ 5043 w 3273876"/>
                  <a:gd name="connsiteY12" fmla="*/ 9037 h 3320897"/>
                  <a:gd name="connsiteX13" fmla="*/ 2368024 w 3273876"/>
                  <a:gd name="connsiteY13" fmla="*/ 6116 h 3320897"/>
                  <a:gd name="connsiteX14" fmla="*/ 3031040 w 3273876"/>
                  <a:gd name="connsiteY14" fmla="*/ 4631 h 3320897"/>
                  <a:gd name="connsiteX15" fmla="*/ 3206071 w 3273876"/>
                  <a:gd name="connsiteY15" fmla="*/ 3957 h 3320897"/>
                  <a:gd name="connsiteX16" fmla="*/ 3251118 w 3273876"/>
                  <a:gd name="connsiteY16" fmla="*/ 3640 h 3320897"/>
                  <a:gd name="connsiteX17" fmla="*/ 3262599 w 3273876"/>
                  <a:gd name="connsiteY17" fmla="*/ 3475 h 3320897"/>
                  <a:gd name="connsiteX18" fmla="*/ 3266549 w 3273876"/>
                  <a:gd name="connsiteY18" fmla="*/ 3310 h 3320897"/>
                  <a:gd name="connsiteX19" fmla="*/ 3262917 w 3273876"/>
                  <a:gd name="connsiteY19" fmla="*/ 3157 h 3320897"/>
                  <a:gd name="connsiteX20" fmla="*/ 3251740 w 3273876"/>
                  <a:gd name="connsiteY20" fmla="*/ 2992 h 3320897"/>
                  <a:gd name="connsiteX21" fmla="*/ 3207316 w 3273876"/>
                  <a:gd name="connsiteY21" fmla="*/ 2687 h 3320897"/>
                  <a:gd name="connsiteX22" fmla="*/ 3033389 w 3273876"/>
                  <a:gd name="connsiteY22" fmla="*/ 2014 h 3320897"/>
                  <a:gd name="connsiteX23" fmla="*/ 2371669 w 3273876"/>
                  <a:gd name="connsiteY23" fmla="*/ 528 h 3320897"/>
                  <a:gd name="connsiteX24" fmla="*/ 5043 w 3273876"/>
                  <a:gd name="connsiteY24" fmla="*/ -2393 h 3320897"/>
                  <a:gd name="connsiteX25" fmla="*/ -662 w 3273876"/>
                  <a:gd name="connsiteY25" fmla="*/ -2393 h 3320897"/>
                  <a:gd name="connsiteX26" fmla="*/ -662 w 3273876"/>
                  <a:gd name="connsiteY26" fmla="*/ 3322 h 3320897"/>
                  <a:gd name="connsiteX27" fmla="*/ -1575 w 3273876"/>
                  <a:gd name="connsiteY27" fmla="*/ 3311888 h 3320897"/>
                  <a:gd name="connsiteX28" fmla="*/ -1575 w 3273876"/>
                  <a:gd name="connsiteY28" fmla="*/ 3318505 h 3320897"/>
                  <a:gd name="connsiteX29" fmla="*/ 5043 w 3273876"/>
                  <a:gd name="connsiteY29" fmla="*/ 3318505 h 3320897"/>
                  <a:gd name="connsiteX30" fmla="*/ 5360 w 3273876"/>
                  <a:gd name="connsiteY30" fmla="*/ 3318505 h 3320897"/>
                  <a:gd name="connsiteX31" fmla="*/ 3266549 w 3273876"/>
                  <a:gd name="connsiteY31" fmla="*/ 3317616 h 3320897"/>
                  <a:gd name="connsiteX32" fmla="*/ 3272302 w 3273876"/>
                  <a:gd name="connsiteY32" fmla="*/ 3317616 h 3320897"/>
                  <a:gd name="connsiteX33" fmla="*/ 3272289 w 3273876"/>
                  <a:gd name="connsiteY33" fmla="*/ 3311888 h 3320897"/>
                  <a:gd name="connsiteX34" fmla="*/ 3269368 w 3273876"/>
                  <a:gd name="connsiteY34" fmla="*/ 911944 h 3320897"/>
                  <a:gd name="connsiteX35" fmla="*/ 3267869 w 3273876"/>
                  <a:gd name="connsiteY35" fmla="*/ 240165 h 3320897"/>
                  <a:gd name="connsiteX36" fmla="*/ 3267196 w 3273876"/>
                  <a:gd name="connsiteY36" fmla="*/ 63508 h 3320897"/>
                  <a:gd name="connsiteX37" fmla="*/ 3266879 w 3273876"/>
                  <a:gd name="connsiteY37" fmla="*/ 18359 h 3320897"/>
                  <a:gd name="connsiteX38" fmla="*/ 3266714 w 3273876"/>
                  <a:gd name="connsiteY38" fmla="*/ 7018 h 3320897"/>
                  <a:gd name="connsiteX39" fmla="*/ 3266549 w 3273876"/>
                  <a:gd name="connsiteY39" fmla="*/ 3310 h 332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273876" h="3320897">
                    <a:moveTo>
                      <a:pt x="3266549" y="3310"/>
                    </a:moveTo>
                    <a:cubicBezTo>
                      <a:pt x="3266549" y="3310"/>
                      <a:pt x="3266447" y="4719"/>
                      <a:pt x="3266396" y="7348"/>
                    </a:cubicBezTo>
                    <a:cubicBezTo>
                      <a:pt x="3266358" y="10003"/>
                      <a:pt x="3266307" y="13876"/>
                      <a:pt x="3266231" y="19007"/>
                    </a:cubicBezTo>
                    <a:cubicBezTo>
                      <a:pt x="3266155" y="29319"/>
                      <a:pt x="3266041" y="44610"/>
                      <a:pt x="3265914" y="64752"/>
                    </a:cubicBezTo>
                    <a:cubicBezTo>
                      <a:pt x="3265761" y="105049"/>
                      <a:pt x="3265533" y="164714"/>
                      <a:pt x="3265240" y="242527"/>
                    </a:cubicBezTo>
                    <a:cubicBezTo>
                      <a:pt x="3264898" y="397962"/>
                      <a:pt x="3264390" y="625762"/>
                      <a:pt x="3263742" y="915601"/>
                    </a:cubicBezTo>
                    <a:cubicBezTo>
                      <a:pt x="3263031" y="1494417"/>
                      <a:pt x="3262028" y="2320907"/>
                      <a:pt x="3260821" y="3311888"/>
                    </a:cubicBezTo>
                    <a:lnTo>
                      <a:pt x="3266549" y="3306148"/>
                    </a:lnTo>
                    <a:cubicBezTo>
                      <a:pt x="2317389" y="3305894"/>
                      <a:pt x="1198493" y="3305589"/>
                      <a:pt x="5360" y="3305272"/>
                    </a:cubicBezTo>
                    <a:lnTo>
                      <a:pt x="5043" y="3305272"/>
                    </a:lnTo>
                    <a:lnTo>
                      <a:pt x="11655" y="3311888"/>
                    </a:lnTo>
                    <a:cubicBezTo>
                      <a:pt x="11323" y="2099356"/>
                      <a:pt x="11010" y="963671"/>
                      <a:pt x="10747" y="3322"/>
                    </a:cubicBezTo>
                    <a:lnTo>
                      <a:pt x="5043" y="9037"/>
                    </a:lnTo>
                    <a:cubicBezTo>
                      <a:pt x="982987" y="7818"/>
                      <a:pt x="1797717" y="6815"/>
                      <a:pt x="2368024" y="6116"/>
                    </a:cubicBezTo>
                    <a:cubicBezTo>
                      <a:pt x="2653621" y="5469"/>
                      <a:pt x="2877992" y="4961"/>
                      <a:pt x="3031040" y="4631"/>
                    </a:cubicBezTo>
                    <a:cubicBezTo>
                      <a:pt x="3107659" y="4326"/>
                      <a:pt x="3166409" y="4110"/>
                      <a:pt x="3206071" y="3957"/>
                    </a:cubicBezTo>
                    <a:cubicBezTo>
                      <a:pt x="3225909" y="3818"/>
                      <a:pt x="3240958" y="3716"/>
                      <a:pt x="3251118" y="3640"/>
                    </a:cubicBezTo>
                    <a:cubicBezTo>
                      <a:pt x="3256147" y="3576"/>
                      <a:pt x="3259970" y="3513"/>
                      <a:pt x="3262599" y="3475"/>
                    </a:cubicBezTo>
                    <a:cubicBezTo>
                      <a:pt x="3265177" y="3424"/>
                      <a:pt x="3266549" y="3310"/>
                      <a:pt x="3266549" y="3310"/>
                    </a:cubicBezTo>
                    <a:cubicBezTo>
                      <a:pt x="3266599" y="3272"/>
                      <a:pt x="3265393" y="3221"/>
                      <a:pt x="3262917" y="3157"/>
                    </a:cubicBezTo>
                    <a:cubicBezTo>
                      <a:pt x="3260364" y="3119"/>
                      <a:pt x="3256655" y="3068"/>
                      <a:pt x="3251740" y="2992"/>
                    </a:cubicBezTo>
                    <a:cubicBezTo>
                      <a:pt x="3241720" y="2929"/>
                      <a:pt x="3226886" y="2814"/>
                      <a:pt x="3207316" y="2687"/>
                    </a:cubicBezTo>
                    <a:cubicBezTo>
                      <a:pt x="3167908" y="2522"/>
                      <a:pt x="3109526" y="2306"/>
                      <a:pt x="3033389" y="2014"/>
                    </a:cubicBezTo>
                    <a:cubicBezTo>
                      <a:pt x="2880634" y="1659"/>
                      <a:pt x="2656695" y="1163"/>
                      <a:pt x="2371669" y="528"/>
                    </a:cubicBezTo>
                    <a:cubicBezTo>
                      <a:pt x="1800473" y="-183"/>
                      <a:pt x="984486" y="-1186"/>
                      <a:pt x="5043" y="-2393"/>
                    </a:cubicBezTo>
                    <a:lnTo>
                      <a:pt x="-662" y="-2393"/>
                    </a:lnTo>
                    <a:lnTo>
                      <a:pt x="-662" y="3322"/>
                    </a:lnTo>
                    <a:cubicBezTo>
                      <a:pt x="-930" y="963671"/>
                      <a:pt x="-1239" y="2099356"/>
                      <a:pt x="-1575" y="3311888"/>
                    </a:cubicBezTo>
                    <a:lnTo>
                      <a:pt x="-1575" y="3318505"/>
                    </a:lnTo>
                    <a:lnTo>
                      <a:pt x="5043" y="3318505"/>
                    </a:lnTo>
                    <a:lnTo>
                      <a:pt x="5360" y="3318505"/>
                    </a:lnTo>
                    <a:cubicBezTo>
                      <a:pt x="1198493" y="3318175"/>
                      <a:pt x="2317389" y="3317870"/>
                      <a:pt x="3266549" y="3317616"/>
                    </a:cubicBezTo>
                    <a:lnTo>
                      <a:pt x="3272302" y="3317616"/>
                    </a:lnTo>
                    <a:lnTo>
                      <a:pt x="3272289" y="3311888"/>
                    </a:lnTo>
                    <a:cubicBezTo>
                      <a:pt x="3271083" y="2319383"/>
                      <a:pt x="3270079" y="1491635"/>
                      <a:pt x="3269368" y="911944"/>
                    </a:cubicBezTo>
                    <a:cubicBezTo>
                      <a:pt x="3268720" y="622663"/>
                      <a:pt x="3268212" y="395295"/>
                      <a:pt x="3267869" y="240165"/>
                    </a:cubicBezTo>
                    <a:cubicBezTo>
                      <a:pt x="3267577" y="162834"/>
                      <a:pt x="3267349" y="103538"/>
                      <a:pt x="3267196" y="63508"/>
                    </a:cubicBezTo>
                    <a:cubicBezTo>
                      <a:pt x="3267057" y="43619"/>
                      <a:pt x="3266955" y="28545"/>
                      <a:pt x="3266879" y="18359"/>
                    </a:cubicBezTo>
                    <a:cubicBezTo>
                      <a:pt x="3266803" y="13381"/>
                      <a:pt x="3266752" y="9609"/>
                      <a:pt x="3266714" y="7018"/>
                    </a:cubicBezTo>
                    <a:cubicBezTo>
                      <a:pt x="3266663" y="4503"/>
                      <a:pt x="3266599" y="3272"/>
                      <a:pt x="3266549" y="3310"/>
                    </a:cubicBezTo>
                  </a:path>
                </a:pathLst>
              </a:custGeom>
              <a:solidFill>
                <a:srgbClr val="17282F"/>
              </a:solidFill>
              <a:ln w="1270" cap="flat">
                <a:noFill/>
                <a:prstDash val="solid"/>
                <a:miter/>
              </a:ln>
            </p:spPr>
            <p:txBody>
              <a:bodyPr rtlCol="0" anchor="ctr"/>
              <a:lstStyle/>
              <a:p>
                <a:endParaRPr lang="fr-FR" dirty="0"/>
              </a:p>
            </p:txBody>
          </p:sp>
          <p:sp>
            <p:nvSpPr>
              <p:cNvPr id="217" name="Freeform: Shape 216">
                <a:extLst>
                  <a:ext uri="{FF2B5EF4-FFF2-40B4-BE49-F238E27FC236}">
                    <a16:creationId xmlns:a16="http://schemas.microsoft.com/office/drawing/2014/main" id="{3581019E-BE67-0E8E-FDDF-E07085791873}"/>
                  </a:ext>
                </a:extLst>
              </p:cNvPr>
              <p:cNvSpPr/>
              <p:nvPr/>
            </p:nvSpPr>
            <p:spPr>
              <a:xfrm flipV="1">
                <a:off x="4190231" y="1784667"/>
                <a:ext cx="34860" cy="87769"/>
              </a:xfrm>
              <a:custGeom>
                <a:avLst/>
                <a:gdLst>
                  <a:gd name="connsiteX0" fmla="*/ 34235 w 34860"/>
                  <a:gd name="connsiteY0" fmla="*/ 84422 h 87769"/>
                  <a:gd name="connsiteX1" fmla="*/ 34235 w 34860"/>
                  <a:gd name="connsiteY1" fmla="*/ -3348 h 87769"/>
                  <a:gd name="connsiteX2" fmla="*/ 17933 w 34860"/>
                  <a:gd name="connsiteY2" fmla="*/ -3348 h 87769"/>
                  <a:gd name="connsiteX3" fmla="*/ 17933 w 34860"/>
                  <a:gd name="connsiteY3" fmla="*/ 70757 h 87769"/>
                  <a:gd name="connsiteX4" fmla="*/ -626 w 34860"/>
                  <a:gd name="connsiteY4" fmla="*/ 70757 h 87769"/>
                  <a:gd name="connsiteX5" fmla="*/ -626 w 34860"/>
                  <a:gd name="connsiteY5" fmla="*/ 84422 h 87769"/>
                  <a:gd name="connsiteX6" fmla="*/ 34235 w 34860"/>
                  <a:gd name="connsiteY6" fmla="*/ 84422 h 8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60" h="87769">
                    <a:moveTo>
                      <a:pt x="34235" y="84422"/>
                    </a:moveTo>
                    <a:lnTo>
                      <a:pt x="34235" y="-3348"/>
                    </a:lnTo>
                    <a:lnTo>
                      <a:pt x="17933" y="-3348"/>
                    </a:lnTo>
                    <a:lnTo>
                      <a:pt x="17933" y="70757"/>
                    </a:lnTo>
                    <a:lnTo>
                      <a:pt x="-626" y="70757"/>
                    </a:lnTo>
                    <a:lnTo>
                      <a:pt x="-626" y="84422"/>
                    </a:lnTo>
                    <a:lnTo>
                      <a:pt x="34235" y="84422"/>
                    </a:lnTo>
                  </a:path>
                </a:pathLst>
              </a:custGeom>
              <a:solidFill>
                <a:srgbClr val="040606"/>
              </a:solidFill>
              <a:ln w="1270" cap="flat">
                <a:noFill/>
                <a:prstDash val="solid"/>
                <a:miter/>
              </a:ln>
            </p:spPr>
            <p:txBody>
              <a:bodyPr rtlCol="0" anchor="ctr"/>
              <a:lstStyle/>
              <a:p>
                <a:endParaRPr lang="fr-FR" dirty="0"/>
              </a:p>
            </p:txBody>
          </p:sp>
          <p:sp>
            <p:nvSpPr>
              <p:cNvPr id="218" name="Freeform: Shape 217">
                <a:extLst>
                  <a:ext uri="{FF2B5EF4-FFF2-40B4-BE49-F238E27FC236}">
                    <a16:creationId xmlns:a16="http://schemas.microsoft.com/office/drawing/2014/main" id="{9B1191FA-35E2-D67C-177A-B1E5D1D0F589}"/>
                  </a:ext>
                </a:extLst>
              </p:cNvPr>
              <p:cNvSpPr/>
              <p:nvPr/>
            </p:nvSpPr>
            <p:spPr>
              <a:xfrm flipV="1">
                <a:off x="4242007" y="1852498"/>
                <a:ext cx="20562" cy="20815"/>
              </a:xfrm>
              <a:custGeom>
                <a:avLst/>
                <a:gdLst>
                  <a:gd name="connsiteX0" fmla="*/ -656 w 20562"/>
                  <a:gd name="connsiteY0" fmla="*/ 7084 h 20815"/>
                  <a:gd name="connsiteX1" fmla="*/ 9623 w 20562"/>
                  <a:gd name="connsiteY1" fmla="*/ 17498 h 20815"/>
                  <a:gd name="connsiteX2" fmla="*/ 19906 w 20562"/>
                  <a:gd name="connsiteY2" fmla="*/ 7084 h 20815"/>
                  <a:gd name="connsiteX3" fmla="*/ 9623 w 20562"/>
                  <a:gd name="connsiteY3" fmla="*/ -3317 h 20815"/>
                  <a:gd name="connsiteX4" fmla="*/ -656 w 20562"/>
                  <a:gd name="connsiteY4" fmla="*/ 7084 h 20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62" h="20815">
                    <a:moveTo>
                      <a:pt x="-656" y="7084"/>
                    </a:moveTo>
                    <a:cubicBezTo>
                      <a:pt x="-656" y="13358"/>
                      <a:pt x="3982" y="17498"/>
                      <a:pt x="9623" y="17498"/>
                    </a:cubicBezTo>
                    <a:cubicBezTo>
                      <a:pt x="15268" y="17498"/>
                      <a:pt x="19906" y="13358"/>
                      <a:pt x="19906" y="7084"/>
                    </a:cubicBezTo>
                    <a:cubicBezTo>
                      <a:pt x="19906" y="1077"/>
                      <a:pt x="15268" y="-3317"/>
                      <a:pt x="9623" y="-3317"/>
                    </a:cubicBezTo>
                    <a:cubicBezTo>
                      <a:pt x="3982" y="-3317"/>
                      <a:pt x="-656" y="1077"/>
                      <a:pt x="-656" y="7084"/>
                    </a:cubicBezTo>
                  </a:path>
                </a:pathLst>
              </a:custGeom>
              <a:solidFill>
                <a:srgbClr val="040606"/>
              </a:solidFill>
              <a:ln w="1270" cap="flat">
                <a:noFill/>
                <a:prstDash val="solid"/>
                <a:miter/>
              </a:ln>
            </p:spPr>
            <p:txBody>
              <a:bodyPr rtlCol="0" anchor="ctr"/>
              <a:lstStyle/>
              <a:p>
                <a:endParaRPr lang="fr-FR" dirty="0"/>
              </a:p>
            </p:txBody>
          </p:sp>
          <p:sp>
            <p:nvSpPr>
              <p:cNvPr id="219" name="Freeform: Shape 218">
                <a:extLst>
                  <a:ext uri="{FF2B5EF4-FFF2-40B4-BE49-F238E27FC236}">
                    <a16:creationId xmlns:a16="http://schemas.microsoft.com/office/drawing/2014/main" id="{F0E5446E-2A7C-6D7B-3A62-03A49189F38F}"/>
                  </a:ext>
                </a:extLst>
              </p:cNvPr>
              <p:cNvSpPr/>
              <p:nvPr/>
            </p:nvSpPr>
            <p:spPr>
              <a:xfrm flipV="1">
                <a:off x="4562156" y="2102764"/>
                <a:ext cx="95161" cy="87769"/>
              </a:xfrm>
              <a:custGeom>
                <a:avLst/>
                <a:gdLst>
                  <a:gd name="connsiteX0" fmla="*/ 63044 w 95161"/>
                  <a:gd name="connsiteY0" fmla="*/ 30045 h 87769"/>
                  <a:gd name="connsiteX1" fmla="*/ 46496 w 95161"/>
                  <a:gd name="connsiteY1" fmla="*/ 68412 h 87769"/>
                  <a:gd name="connsiteX2" fmla="*/ 30075 w 95161"/>
                  <a:gd name="connsiteY2" fmla="*/ 30045 h 87769"/>
                  <a:gd name="connsiteX3" fmla="*/ 68442 w 95161"/>
                  <a:gd name="connsiteY3" fmla="*/ 17243 h 87769"/>
                  <a:gd name="connsiteX4" fmla="*/ 24551 w 95161"/>
                  <a:gd name="connsiteY4" fmla="*/ 17243 h 87769"/>
                  <a:gd name="connsiteX5" fmla="*/ 15902 w 95161"/>
                  <a:gd name="connsiteY5" fmla="*/ -3064 h 87769"/>
                  <a:gd name="connsiteX6" fmla="*/ -900 w 95161"/>
                  <a:gd name="connsiteY6" fmla="*/ -3064 h 87769"/>
                  <a:gd name="connsiteX7" fmla="*/ 38597 w 95161"/>
                  <a:gd name="connsiteY7" fmla="*/ 84706 h 87769"/>
                  <a:gd name="connsiteX8" fmla="*/ 54650 w 95161"/>
                  <a:gd name="connsiteY8" fmla="*/ 84706 h 87769"/>
                  <a:gd name="connsiteX9" fmla="*/ 94261 w 95161"/>
                  <a:gd name="connsiteY9" fmla="*/ -3064 h 87769"/>
                  <a:gd name="connsiteX10" fmla="*/ 77218 w 95161"/>
                  <a:gd name="connsiteY10" fmla="*/ -3064 h 87769"/>
                  <a:gd name="connsiteX11" fmla="*/ 68442 w 95161"/>
                  <a:gd name="connsiteY11" fmla="*/ 17243 h 8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161" h="87769">
                    <a:moveTo>
                      <a:pt x="63044" y="30045"/>
                    </a:moveTo>
                    <a:lnTo>
                      <a:pt x="46496" y="68412"/>
                    </a:lnTo>
                    <a:lnTo>
                      <a:pt x="30075" y="30045"/>
                    </a:lnTo>
                    <a:close/>
                    <a:moveTo>
                      <a:pt x="68442" y="17243"/>
                    </a:moveTo>
                    <a:lnTo>
                      <a:pt x="24551" y="17243"/>
                    </a:lnTo>
                    <a:lnTo>
                      <a:pt x="15902" y="-3064"/>
                    </a:lnTo>
                    <a:lnTo>
                      <a:pt x="-900" y="-3064"/>
                    </a:lnTo>
                    <a:lnTo>
                      <a:pt x="38597" y="84706"/>
                    </a:lnTo>
                    <a:lnTo>
                      <a:pt x="54650" y="84706"/>
                    </a:lnTo>
                    <a:lnTo>
                      <a:pt x="94261" y="-3064"/>
                    </a:lnTo>
                    <a:lnTo>
                      <a:pt x="77218" y="-3064"/>
                    </a:lnTo>
                    <a:lnTo>
                      <a:pt x="68442" y="17243"/>
                    </a:lnTo>
                  </a:path>
                </a:pathLst>
              </a:custGeom>
              <a:solidFill>
                <a:srgbClr val="040606"/>
              </a:solidFill>
              <a:ln w="1270" cap="flat">
                <a:noFill/>
                <a:prstDash val="solid"/>
                <a:miter/>
              </a:ln>
            </p:spPr>
            <p:txBody>
              <a:bodyPr rtlCol="0" anchor="ctr"/>
              <a:lstStyle/>
              <a:p>
                <a:endParaRPr lang="fr-FR" dirty="0"/>
              </a:p>
            </p:txBody>
          </p:sp>
          <p:sp>
            <p:nvSpPr>
              <p:cNvPr id="220" name="Freeform: Shape 219">
                <a:extLst>
                  <a:ext uri="{FF2B5EF4-FFF2-40B4-BE49-F238E27FC236}">
                    <a16:creationId xmlns:a16="http://schemas.microsoft.com/office/drawing/2014/main" id="{3B8588BE-4A5E-6713-E0EF-8A63DFB5BF59}"/>
                  </a:ext>
                </a:extLst>
              </p:cNvPr>
              <p:cNvSpPr/>
              <p:nvPr/>
            </p:nvSpPr>
            <p:spPr>
              <a:xfrm flipV="1">
                <a:off x="4153479" y="1402346"/>
                <a:ext cx="71487" cy="71488"/>
              </a:xfrm>
              <a:custGeom>
                <a:avLst/>
                <a:gdLst>
                  <a:gd name="connsiteX0" fmla="*/ 70874 w 71487"/>
                  <a:gd name="connsiteY0" fmla="*/ 32041 h 71488"/>
                  <a:gd name="connsiteX1" fmla="*/ 35131 w 71487"/>
                  <a:gd name="connsiteY1" fmla="*/ -3696 h 71488"/>
                  <a:gd name="connsiteX2" fmla="*/ -613 w 71487"/>
                  <a:gd name="connsiteY2" fmla="*/ 32041 h 71488"/>
                  <a:gd name="connsiteX3" fmla="*/ 35131 w 71487"/>
                  <a:gd name="connsiteY3" fmla="*/ 67792 h 71488"/>
                  <a:gd name="connsiteX4" fmla="*/ 70874 w 71487"/>
                  <a:gd name="connsiteY4" fmla="*/ 32041 h 71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87" h="71488">
                    <a:moveTo>
                      <a:pt x="70874" y="32041"/>
                    </a:moveTo>
                    <a:cubicBezTo>
                      <a:pt x="70874" y="12306"/>
                      <a:pt x="54875" y="-3696"/>
                      <a:pt x="35131" y="-3696"/>
                    </a:cubicBezTo>
                    <a:cubicBezTo>
                      <a:pt x="15392" y="-3696"/>
                      <a:pt x="-613" y="12306"/>
                      <a:pt x="-613" y="32041"/>
                    </a:cubicBezTo>
                    <a:cubicBezTo>
                      <a:pt x="-613" y="51790"/>
                      <a:pt x="15392" y="67792"/>
                      <a:pt x="35131" y="67792"/>
                    </a:cubicBezTo>
                    <a:cubicBezTo>
                      <a:pt x="54875" y="67792"/>
                      <a:pt x="70874" y="51790"/>
                      <a:pt x="70874" y="32041"/>
                    </a:cubicBezTo>
                  </a:path>
                </a:pathLst>
              </a:custGeom>
              <a:solidFill>
                <a:srgbClr val="040606"/>
              </a:solidFill>
              <a:ln w="1270" cap="flat">
                <a:noFill/>
                <a:prstDash val="solid"/>
                <a:miter/>
              </a:ln>
            </p:spPr>
            <p:txBody>
              <a:bodyPr rtlCol="0" anchor="ctr"/>
              <a:lstStyle/>
              <a:p>
                <a:endParaRPr lang="fr-FR" dirty="0"/>
              </a:p>
            </p:txBody>
          </p:sp>
          <p:sp>
            <p:nvSpPr>
              <p:cNvPr id="221" name="Freeform: Shape 220">
                <a:extLst>
                  <a:ext uri="{FF2B5EF4-FFF2-40B4-BE49-F238E27FC236}">
                    <a16:creationId xmlns:a16="http://schemas.microsoft.com/office/drawing/2014/main" id="{A7604CAE-00F3-352B-D626-A714538FAC77}"/>
                  </a:ext>
                </a:extLst>
              </p:cNvPr>
              <p:cNvSpPr/>
              <p:nvPr/>
            </p:nvSpPr>
            <p:spPr>
              <a:xfrm flipV="1">
                <a:off x="4261559" y="1402346"/>
                <a:ext cx="71487" cy="71488"/>
              </a:xfrm>
              <a:custGeom>
                <a:avLst/>
                <a:gdLst>
                  <a:gd name="connsiteX0" fmla="*/ 70800 w 71487"/>
                  <a:gd name="connsiteY0" fmla="*/ 32041 h 71488"/>
                  <a:gd name="connsiteX1" fmla="*/ 35056 w 71487"/>
                  <a:gd name="connsiteY1" fmla="*/ -3696 h 71488"/>
                  <a:gd name="connsiteX2" fmla="*/ -687 w 71487"/>
                  <a:gd name="connsiteY2" fmla="*/ 32041 h 71488"/>
                  <a:gd name="connsiteX3" fmla="*/ 35056 w 71487"/>
                  <a:gd name="connsiteY3" fmla="*/ 67792 h 71488"/>
                  <a:gd name="connsiteX4" fmla="*/ 70800 w 71487"/>
                  <a:gd name="connsiteY4" fmla="*/ 32041 h 71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87" h="71488">
                    <a:moveTo>
                      <a:pt x="70800" y="32041"/>
                    </a:moveTo>
                    <a:cubicBezTo>
                      <a:pt x="70800" y="12306"/>
                      <a:pt x="54796" y="-3696"/>
                      <a:pt x="35056" y="-3696"/>
                    </a:cubicBezTo>
                    <a:cubicBezTo>
                      <a:pt x="15311" y="-3696"/>
                      <a:pt x="-687" y="12306"/>
                      <a:pt x="-687" y="32041"/>
                    </a:cubicBezTo>
                    <a:cubicBezTo>
                      <a:pt x="-687" y="51790"/>
                      <a:pt x="15311" y="67792"/>
                      <a:pt x="35056" y="67792"/>
                    </a:cubicBezTo>
                    <a:cubicBezTo>
                      <a:pt x="54796" y="67792"/>
                      <a:pt x="70800" y="51790"/>
                      <a:pt x="70800" y="32041"/>
                    </a:cubicBezTo>
                  </a:path>
                </a:pathLst>
              </a:custGeom>
              <a:solidFill>
                <a:srgbClr val="040606"/>
              </a:solidFill>
              <a:ln w="1270" cap="flat">
                <a:noFill/>
                <a:prstDash val="solid"/>
                <a:miter/>
              </a:ln>
            </p:spPr>
            <p:txBody>
              <a:bodyPr rtlCol="0" anchor="ctr"/>
              <a:lstStyle/>
              <a:p>
                <a:endParaRPr lang="fr-FR" dirty="0"/>
              </a:p>
            </p:txBody>
          </p:sp>
          <p:sp>
            <p:nvSpPr>
              <p:cNvPr id="222" name="Freeform: Shape 221">
                <a:extLst>
                  <a:ext uri="{FF2B5EF4-FFF2-40B4-BE49-F238E27FC236}">
                    <a16:creationId xmlns:a16="http://schemas.microsoft.com/office/drawing/2014/main" id="{97AE4B89-E1B8-1FC5-72D0-03E290011D7D}"/>
                  </a:ext>
                </a:extLst>
              </p:cNvPr>
              <p:cNvSpPr/>
              <p:nvPr/>
            </p:nvSpPr>
            <p:spPr>
              <a:xfrm flipV="1">
                <a:off x="4369632" y="1402346"/>
                <a:ext cx="71492" cy="71488"/>
              </a:xfrm>
              <a:custGeom>
                <a:avLst/>
                <a:gdLst>
                  <a:gd name="connsiteX0" fmla="*/ 70732 w 71492"/>
                  <a:gd name="connsiteY0" fmla="*/ 32041 h 71488"/>
                  <a:gd name="connsiteX1" fmla="*/ 34989 w 71492"/>
                  <a:gd name="connsiteY1" fmla="*/ -3696 h 71488"/>
                  <a:gd name="connsiteX2" fmla="*/ -761 w 71492"/>
                  <a:gd name="connsiteY2" fmla="*/ 32041 h 71488"/>
                  <a:gd name="connsiteX3" fmla="*/ 34989 w 71492"/>
                  <a:gd name="connsiteY3" fmla="*/ 67792 h 71488"/>
                  <a:gd name="connsiteX4" fmla="*/ 70732 w 71492"/>
                  <a:gd name="connsiteY4" fmla="*/ 32041 h 71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92" h="71488">
                    <a:moveTo>
                      <a:pt x="70732" y="32041"/>
                    </a:moveTo>
                    <a:cubicBezTo>
                      <a:pt x="70732" y="12306"/>
                      <a:pt x="54728" y="-3696"/>
                      <a:pt x="34989" y="-3696"/>
                    </a:cubicBezTo>
                    <a:cubicBezTo>
                      <a:pt x="15244" y="-3696"/>
                      <a:pt x="-761" y="12306"/>
                      <a:pt x="-761" y="32041"/>
                    </a:cubicBezTo>
                    <a:cubicBezTo>
                      <a:pt x="-761" y="51790"/>
                      <a:pt x="15244" y="67792"/>
                      <a:pt x="34989" y="67792"/>
                    </a:cubicBezTo>
                    <a:cubicBezTo>
                      <a:pt x="54728" y="67792"/>
                      <a:pt x="70732" y="51790"/>
                      <a:pt x="70732" y="32041"/>
                    </a:cubicBezTo>
                  </a:path>
                </a:pathLst>
              </a:custGeom>
              <a:solidFill>
                <a:srgbClr val="040606"/>
              </a:solidFill>
              <a:ln w="1270" cap="flat">
                <a:noFill/>
                <a:prstDash val="solid"/>
                <a:miter/>
              </a:ln>
            </p:spPr>
            <p:txBody>
              <a:bodyPr rtlCol="0" anchor="ctr"/>
              <a:lstStyle/>
              <a:p>
                <a:endParaRPr lang="fr-FR" dirty="0"/>
              </a:p>
            </p:txBody>
          </p:sp>
          <p:sp>
            <p:nvSpPr>
              <p:cNvPr id="223" name="Freeform: Shape 222">
                <a:extLst>
                  <a:ext uri="{FF2B5EF4-FFF2-40B4-BE49-F238E27FC236}">
                    <a16:creationId xmlns:a16="http://schemas.microsoft.com/office/drawing/2014/main" id="{F9133692-6033-396F-7C08-A488C84303A0}"/>
                  </a:ext>
                </a:extLst>
              </p:cNvPr>
              <p:cNvSpPr/>
              <p:nvPr/>
            </p:nvSpPr>
            <p:spPr>
              <a:xfrm flipV="1">
                <a:off x="3985631" y="1611299"/>
                <a:ext cx="3245011" cy="6616"/>
              </a:xfrm>
              <a:custGeom>
                <a:avLst/>
                <a:gdLst>
                  <a:gd name="connsiteX0" fmla="*/ 3243430 w 3245011"/>
                  <a:gd name="connsiteY0" fmla="*/ -224 h 6616"/>
                  <a:gd name="connsiteX1" fmla="*/ 1621005 w 3245011"/>
                  <a:gd name="connsiteY1" fmla="*/ -3539 h 6616"/>
                  <a:gd name="connsiteX2" fmla="*/ -1581 w 3245011"/>
                  <a:gd name="connsiteY2" fmla="*/ -224 h 6616"/>
                  <a:gd name="connsiteX3" fmla="*/ 1621005 w 3245011"/>
                  <a:gd name="connsiteY3" fmla="*/ 3078 h 6616"/>
                  <a:gd name="connsiteX4" fmla="*/ 3243430 w 3245011"/>
                  <a:gd name="connsiteY4" fmla="*/ -224 h 6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011" h="6616">
                    <a:moveTo>
                      <a:pt x="3243430" y="-224"/>
                    </a:moveTo>
                    <a:cubicBezTo>
                      <a:pt x="3243430" y="-2066"/>
                      <a:pt x="2516952" y="-3539"/>
                      <a:pt x="1621005" y="-3539"/>
                    </a:cubicBezTo>
                    <a:cubicBezTo>
                      <a:pt x="724740" y="-3539"/>
                      <a:pt x="-1581" y="-2066"/>
                      <a:pt x="-1581" y="-224"/>
                    </a:cubicBezTo>
                    <a:cubicBezTo>
                      <a:pt x="-1581" y="1592"/>
                      <a:pt x="724740" y="3078"/>
                      <a:pt x="1621005" y="3078"/>
                    </a:cubicBezTo>
                    <a:cubicBezTo>
                      <a:pt x="2516952" y="3078"/>
                      <a:pt x="3243430" y="1592"/>
                      <a:pt x="3243430" y="-224"/>
                    </a:cubicBezTo>
                  </a:path>
                </a:pathLst>
              </a:custGeom>
              <a:solidFill>
                <a:srgbClr val="040606"/>
              </a:solidFill>
              <a:ln w="1270" cap="flat">
                <a:noFill/>
                <a:prstDash val="solid"/>
                <a:miter/>
              </a:ln>
            </p:spPr>
            <p:txBody>
              <a:bodyPr rtlCol="0" anchor="ctr"/>
              <a:lstStyle/>
              <a:p>
                <a:endParaRPr lang="fr-FR" dirty="0"/>
              </a:p>
            </p:txBody>
          </p:sp>
          <p:sp>
            <p:nvSpPr>
              <p:cNvPr id="224" name="Freeform: Shape 223">
                <a:extLst>
                  <a:ext uri="{FF2B5EF4-FFF2-40B4-BE49-F238E27FC236}">
                    <a16:creationId xmlns:a16="http://schemas.microsoft.com/office/drawing/2014/main" id="{4AF25A26-DFD5-02DA-7F79-CF343076022B}"/>
                  </a:ext>
                </a:extLst>
              </p:cNvPr>
              <p:cNvSpPr/>
              <p:nvPr/>
            </p:nvSpPr>
            <p:spPr>
              <a:xfrm flipV="1">
                <a:off x="4347755" y="1856638"/>
                <a:ext cx="2526195" cy="6616"/>
              </a:xfrm>
              <a:custGeom>
                <a:avLst/>
                <a:gdLst>
                  <a:gd name="connsiteX0" fmla="*/ 2524612 w 2526195"/>
                  <a:gd name="connsiteY0" fmla="*/ -18 h 6616"/>
                  <a:gd name="connsiteX1" fmla="*/ 1261572 w 2526195"/>
                  <a:gd name="connsiteY1" fmla="*/ -3320 h 6616"/>
                  <a:gd name="connsiteX2" fmla="*/ -1583 w 2526195"/>
                  <a:gd name="connsiteY2" fmla="*/ -18 h 6616"/>
                  <a:gd name="connsiteX3" fmla="*/ 1261572 w 2526195"/>
                  <a:gd name="connsiteY3" fmla="*/ 3297 h 6616"/>
                  <a:gd name="connsiteX4" fmla="*/ 2524612 w 2526195"/>
                  <a:gd name="connsiteY4" fmla="*/ -18 h 6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95" h="6616">
                    <a:moveTo>
                      <a:pt x="2524612" y="-18"/>
                    </a:moveTo>
                    <a:cubicBezTo>
                      <a:pt x="2524612" y="-1834"/>
                      <a:pt x="1959056" y="-3320"/>
                      <a:pt x="1261572" y="-3320"/>
                    </a:cubicBezTo>
                    <a:cubicBezTo>
                      <a:pt x="563846" y="-3320"/>
                      <a:pt x="-1583" y="-1834"/>
                      <a:pt x="-1583" y="-18"/>
                    </a:cubicBezTo>
                    <a:cubicBezTo>
                      <a:pt x="-1583" y="1811"/>
                      <a:pt x="563846" y="3297"/>
                      <a:pt x="1261572" y="3297"/>
                    </a:cubicBezTo>
                    <a:cubicBezTo>
                      <a:pt x="1959056" y="3297"/>
                      <a:pt x="2524612" y="1811"/>
                      <a:pt x="2524612" y="-18"/>
                    </a:cubicBezTo>
                  </a:path>
                </a:pathLst>
              </a:custGeom>
              <a:solidFill>
                <a:srgbClr val="040606"/>
              </a:solidFill>
              <a:ln w="1270" cap="flat">
                <a:noFill/>
                <a:prstDash val="solid"/>
                <a:miter/>
              </a:ln>
            </p:spPr>
            <p:txBody>
              <a:bodyPr rtlCol="0" anchor="ctr"/>
              <a:lstStyle/>
              <a:p>
                <a:endParaRPr lang="fr-FR" dirty="0"/>
              </a:p>
            </p:txBody>
          </p:sp>
          <p:sp>
            <p:nvSpPr>
              <p:cNvPr id="225" name="Freeform: Shape 224">
                <a:extLst>
                  <a:ext uri="{FF2B5EF4-FFF2-40B4-BE49-F238E27FC236}">
                    <a16:creationId xmlns:a16="http://schemas.microsoft.com/office/drawing/2014/main" id="{A12F64E7-E531-9EE7-C418-9D99D29AE879}"/>
                  </a:ext>
                </a:extLst>
              </p:cNvPr>
              <p:cNvSpPr/>
              <p:nvPr/>
            </p:nvSpPr>
            <p:spPr>
              <a:xfrm flipV="1">
                <a:off x="4355906" y="1942477"/>
                <a:ext cx="966688" cy="6603"/>
              </a:xfrm>
              <a:custGeom>
                <a:avLst/>
                <a:gdLst>
                  <a:gd name="connsiteX0" fmla="*/ 965632 w 966688"/>
                  <a:gd name="connsiteY0" fmla="*/ 59 h 6603"/>
                  <a:gd name="connsiteX1" fmla="*/ 482308 w 966688"/>
                  <a:gd name="connsiteY1" fmla="*/ -3243 h 6603"/>
                  <a:gd name="connsiteX2" fmla="*/ -1057 w 966688"/>
                  <a:gd name="connsiteY2" fmla="*/ 59 h 6603"/>
                  <a:gd name="connsiteX3" fmla="*/ 482308 w 966688"/>
                  <a:gd name="connsiteY3" fmla="*/ 3361 h 6603"/>
                  <a:gd name="connsiteX4" fmla="*/ 965632 w 966688"/>
                  <a:gd name="connsiteY4" fmla="*/ 59 h 6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688" h="6603">
                    <a:moveTo>
                      <a:pt x="965632" y="59"/>
                    </a:moveTo>
                    <a:cubicBezTo>
                      <a:pt x="965632" y="-1757"/>
                      <a:pt x="749211" y="-3243"/>
                      <a:pt x="482308" y="-3243"/>
                    </a:cubicBezTo>
                    <a:cubicBezTo>
                      <a:pt x="215316" y="-3243"/>
                      <a:pt x="-1057" y="-1757"/>
                      <a:pt x="-1057" y="59"/>
                    </a:cubicBezTo>
                    <a:cubicBezTo>
                      <a:pt x="-1057" y="1888"/>
                      <a:pt x="215316" y="3361"/>
                      <a:pt x="482308" y="3361"/>
                    </a:cubicBezTo>
                    <a:cubicBezTo>
                      <a:pt x="749211" y="3361"/>
                      <a:pt x="965632" y="1888"/>
                      <a:pt x="965632" y="59"/>
                    </a:cubicBezTo>
                  </a:path>
                </a:pathLst>
              </a:custGeom>
              <a:solidFill>
                <a:srgbClr val="040606"/>
              </a:solidFill>
              <a:ln w="1270" cap="flat">
                <a:noFill/>
                <a:prstDash val="solid"/>
                <a:miter/>
              </a:ln>
            </p:spPr>
            <p:txBody>
              <a:bodyPr rtlCol="0" anchor="ctr"/>
              <a:lstStyle/>
              <a:p>
                <a:endParaRPr lang="fr-FR" dirty="0"/>
              </a:p>
            </p:txBody>
          </p:sp>
          <p:sp>
            <p:nvSpPr>
              <p:cNvPr id="226" name="Freeform: Shape 225">
                <a:extLst>
                  <a:ext uri="{FF2B5EF4-FFF2-40B4-BE49-F238E27FC236}">
                    <a16:creationId xmlns:a16="http://schemas.microsoft.com/office/drawing/2014/main" id="{216F66D5-ECC1-5C79-076C-AA0D73ED275A}"/>
                  </a:ext>
                </a:extLst>
              </p:cNvPr>
              <p:cNvSpPr/>
              <p:nvPr/>
            </p:nvSpPr>
            <p:spPr>
              <a:xfrm flipV="1">
                <a:off x="4378706" y="2088743"/>
                <a:ext cx="115698" cy="115697"/>
              </a:xfrm>
              <a:custGeom>
                <a:avLst/>
                <a:gdLst>
                  <a:gd name="connsiteX0" fmla="*/ 11918 w 115698"/>
                  <a:gd name="connsiteY0" fmla="*/ 9636 h 115697"/>
                  <a:gd name="connsiteX1" fmla="*/ 102216 w 115698"/>
                  <a:gd name="connsiteY1" fmla="*/ 9636 h 115697"/>
                  <a:gd name="connsiteX2" fmla="*/ 102216 w 115698"/>
                  <a:gd name="connsiteY2" fmla="*/ 99933 h 115697"/>
                  <a:gd name="connsiteX3" fmla="*/ 11918 w 115698"/>
                  <a:gd name="connsiteY3" fmla="*/ 99933 h 115697"/>
                  <a:gd name="connsiteX4" fmla="*/ 114916 w 115698"/>
                  <a:gd name="connsiteY4" fmla="*/ -3064 h 115697"/>
                  <a:gd name="connsiteX5" fmla="*/ -782 w 115698"/>
                  <a:gd name="connsiteY5" fmla="*/ -3064 h 115697"/>
                  <a:gd name="connsiteX6" fmla="*/ -782 w 115698"/>
                  <a:gd name="connsiteY6" fmla="*/ 112633 h 115697"/>
                  <a:gd name="connsiteX7" fmla="*/ 114916 w 115698"/>
                  <a:gd name="connsiteY7" fmla="*/ 112633 h 115697"/>
                  <a:gd name="connsiteX8" fmla="*/ 114916 w 115698"/>
                  <a:gd name="connsiteY8" fmla="*/ -3064 h 115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698" h="115697">
                    <a:moveTo>
                      <a:pt x="11918" y="9636"/>
                    </a:moveTo>
                    <a:lnTo>
                      <a:pt x="102216" y="9636"/>
                    </a:lnTo>
                    <a:lnTo>
                      <a:pt x="102216" y="99933"/>
                    </a:lnTo>
                    <a:lnTo>
                      <a:pt x="11918" y="99933"/>
                    </a:lnTo>
                    <a:close/>
                    <a:moveTo>
                      <a:pt x="114916" y="-3064"/>
                    </a:moveTo>
                    <a:lnTo>
                      <a:pt x="-782" y="-3064"/>
                    </a:lnTo>
                    <a:lnTo>
                      <a:pt x="-782" y="112633"/>
                    </a:lnTo>
                    <a:lnTo>
                      <a:pt x="114916" y="112633"/>
                    </a:lnTo>
                    <a:lnTo>
                      <a:pt x="114916" y="-3064"/>
                    </a:lnTo>
                  </a:path>
                </a:pathLst>
              </a:custGeom>
              <a:solidFill>
                <a:srgbClr val="040606"/>
              </a:solidFill>
              <a:ln w="1270" cap="flat">
                <a:noFill/>
                <a:prstDash val="solid"/>
                <a:miter/>
              </a:ln>
            </p:spPr>
            <p:txBody>
              <a:bodyPr rtlCol="0" anchor="ctr"/>
              <a:lstStyle/>
              <a:p>
                <a:endParaRPr lang="fr-FR" dirty="0"/>
              </a:p>
            </p:txBody>
          </p:sp>
          <p:sp>
            <p:nvSpPr>
              <p:cNvPr id="227" name="Freeform: Shape 226">
                <a:extLst>
                  <a:ext uri="{FF2B5EF4-FFF2-40B4-BE49-F238E27FC236}">
                    <a16:creationId xmlns:a16="http://schemas.microsoft.com/office/drawing/2014/main" id="{0D804167-1C2C-B8C6-E970-115E01651B82}"/>
                  </a:ext>
                </a:extLst>
              </p:cNvPr>
              <p:cNvSpPr/>
              <p:nvPr/>
            </p:nvSpPr>
            <p:spPr>
              <a:xfrm flipV="1">
                <a:off x="4573955" y="2322398"/>
                <a:ext cx="77990" cy="87757"/>
              </a:xfrm>
              <a:custGeom>
                <a:avLst/>
                <a:gdLst>
                  <a:gd name="connsiteX0" fmla="*/ 60667 w 77990"/>
                  <a:gd name="connsiteY0" fmla="*/ 22583 h 87757"/>
                  <a:gd name="connsiteX1" fmla="*/ 41732 w 77990"/>
                  <a:gd name="connsiteY1" fmla="*/ 35245 h 87757"/>
                  <a:gd name="connsiteX2" fmla="*/ 15405 w 77990"/>
                  <a:gd name="connsiteY2" fmla="*/ 35245 h 87757"/>
                  <a:gd name="connsiteX3" fmla="*/ 15405 w 77990"/>
                  <a:gd name="connsiteY3" fmla="*/ 9921 h 87757"/>
                  <a:gd name="connsiteX4" fmla="*/ 41732 w 77990"/>
                  <a:gd name="connsiteY4" fmla="*/ 9921 h 87757"/>
                  <a:gd name="connsiteX5" fmla="*/ 60667 w 77990"/>
                  <a:gd name="connsiteY5" fmla="*/ 22583 h 87757"/>
                  <a:gd name="connsiteX6" fmla="*/ 15405 w 77990"/>
                  <a:gd name="connsiteY6" fmla="*/ 72113 h 87757"/>
                  <a:gd name="connsiteX7" fmla="*/ 15405 w 77990"/>
                  <a:gd name="connsiteY7" fmla="*/ 47907 h 87757"/>
                  <a:gd name="connsiteX8" fmla="*/ 38468 w 77990"/>
                  <a:gd name="connsiteY8" fmla="*/ 47907 h 87757"/>
                  <a:gd name="connsiteX9" fmla="*/ 56146 w 77990"/>
                  <a:gd name="connsiteY9" fmla="*/ 59946 h 87757"/>
                  <a:gd name="connsiteX10" fmla="*/ 38468 w 77990"/>
                  <a:gd name="connsiteY10" fmla="*/ 72113 h 87757"/>
                  <a:gd name="connsiteX11" fmla="*/ 77088 w 77990"/>
                  <a:gd name="connsiteY11" fmla="*/ 20957 h 87757"/>
                  <a:gd name="connsiteX12" fmla="*/ 42735 w 77990"/>
                  <a:gd name="connsiteY12" fmla="*/ -2868 h 87757"/>
                  <a:gd name="connsiteX13" fmla="*/ -902 w 77990"/>
                  <a:gd name="connsiteY13" fmla="*/ -2868 h 87757"/>
                  <a:gd name="connsiteX14" fmla="*/ -902 w 77990"/>
                  <a:gd name="connsiteY14" fmla="*/ 84889 h 87757"/>
                  <a:gd name="connsiteX15" fmla="*/ 40220 w 77990"/>
                  <a:gd name="connsiteY15" fmla="*/ 84889 h 87757"/>
                  <a:gd name="connsiteX16" fmla="*/ 72580 w 77990"/>
                  <a:gd name="connsiteY16" fmla="*/ 62080 h 87757"/>
                  <a:gd name="connsiteX17" fmla="*/ 61290 w 77990"/>
                  <a:gd name="connsiteY17" fmla="*/ 42776 h 87757"/>
                  <a:gd name="connsiteX18" fmla="*/ 77088 w 77990"/>
                  <a:gd name="connsiteY18" fmla="*/ 20957 h 8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990" h="87757">
                    <a:moveTo>
                      <a:pt x="60667" y="22583"/>
                    </a:moveTo>
                    <a:cubicBezTo>
                      <a:pt x="60667" y="31359"/>
                      <a:pt x="54013" y="35245"/>
                      <a:pt x="41732" y="35245"/>
                    </a:cubicBezTo>
                    <a:lnTo>
                      <a:pt x="15405" y="35245"/>
                    </a:lnTo>
                    <a:lnTo>
                      <a:pt x="15405" y="9921"/>
                    </a:lnTo>
                    <a:lnTo>
                      <a:pt x="41732" y="9921"/>
                    </a:lnTo>
                    <a:cubicBezTo>
                      <a:pt x="54013" y="9921"/>
                      <a:pt x="60667" y="13807"/>
                      <a:pt x="60667" y="22583"/>
                    </a:cubicBezTo>
                    <a:close/>
                    <a:moveTo>
                      <a:pt x="15405" y="72113"/>
                    </a:moveTo>
                    <a:lnTo>
                      <a:pt x="15405" y="47907"/>
                    </a:lnTo>
                    <a:lnTo>
                      <a:pt x="38468" y="47907"/>
                    </a:lnTo>
                    <a:cubicBezTo>
                      <a:pt x="49758" y="47907"/>
                      <a:pt x="56146" y="51920"/>
                      <a:pt x="56146" y="59946"/>
                    </a:cubicBezTo>
                    <a:cubicBezTo>
                      <a:pt x="56146" y="68100"/>
                      <a:pt x="49758" y="72113"/>
                      <a:pt x="38468" y="72113"/>
                    </a:cubicBezTo>
                    <a:close/>
                    <a:moveTo>
                      <a:pt x="77088" y="20957"/>
                    </a:moveTo>
                    <a:cubicBezTo>
                      <a:pt x="77088" y="5908"/>
                      <a:pt x="65303" y="-2868"/>
                      <a:pt x="42735" y="-2868"/>
                    </a:cubicBezTo>
                    <a:lnTo>
                      <a:pt x="-902" y="-2868"/>
                    </a:lnTo>
                    <a:lnTo>
                      <a:pt x="-902" y="84889"/>
                    </a:lnTo>
                    <a:lnTo>
                      <a:pt x="40220" y="84889"/>
                    </a:lnTo>
                    <a:cubicBezTo>
                      <a:pt x="61290" y="84889"/>
                      <a:pt x="72580" y="75999"/>
                      <a:pt x="72580" y="62080"/>
                    </a:cubicBezTo>
                    <a:cubicBezTo>
                      <a:pt x="72580" y="53050"/>
                      <a:pt x="68059" y="46408"/>
                      <a:pt x="61290" y="42776"/>
                    </a:cubicBezTo>
                    <a:cubicBezTo>
                      <a:pt x="70688" y="39753"/>
                      <a:pt x="77088" y="32362"/>
                      <a:pt x="77088" y="20957"/>
                    </a:cubicBezTo>
                  </a:path>
                </a:pathLst>
              </a:custGeom>
              <a:solidFill>
                <a:srgbClr val="040606"/>
              </a:solidFill>
              <a:ln w="1270" cap="flat">
                <a:noFill/>
                <a:prstDash val="solid"/>
                <a:miter/>
              </a:ln>
            </p:spPr>
            <p:txBody>
              <a:bodyPr rtlCol="0" anchor="ctr"/>
              <a:lstStyle/>
              <a:p>
                <a:endParaRPr lang="fr-FR" dirty="0"/>
              </a:p>
            </p:txBody>
          </p:sp>
          <p:sp>
            <p:nvSpPr>
              <p:cNvPr id="228" name="Freeform: Shape 227">
                <a:extLst>
                  <a:ext uri="{FF2B5EF4-FFF2-40B4-BE49-F238E27FC236}">
                    <a16:creationId xmlns:a16="http://schemas.microsoft.com/office/drawing/2014/main" id="{8C96C11D-73F4-8196-8900-1685F71C7403}"/>
                  </a:ext>
                </a:extLst>
              </p:cNvPr>
              <p:cNvSpPr/>
              <p:nvPr/>
            </p:nvSpPr>
            <p:spPr>
              <a:xfrm flipV="1">
                <a:off x="4378706" y="2308377"/>
                <a:ext cx="115698" cy="115696"/>
              </a:xfrm>
              <a:custGeom>
                <a:avLst/>
                <a:gdLst>
                  <a:gd name="connsiteX0" fmla="*/ 11918 w 115698"/>
                  <a:gd name="connsiteY0" fmla="*/ 9832 h 115696"/>
                  <a:gd name="connsiteX1" fmla="*/ 102216 w 115698"/>
                  <a:gd name="connsiteY1" fmla="*/ 9832 h 115696"/>
                  <a:gd name="connsiteX2" fmla="*/ 102216 w 115698"/>
                  <a:gd name="connsiteY2" fmla="*/ 100129 h 115696"/>
                  <a:gd name="connsiteX3" fmla="*/ 11918 w 115698"/>
                  <a:gd name="connsiteY3" fmla="*/ 100129 h 115696"/>
                  <a:gd name="connsiteX4" fmla="*/ 114916 w 115698"/>
                  <a:gd name="connsiteY4" fmla="*/ -2868 h 115696"/>
                  <a:gd name="connsiteX5" fmla="*/ -782 w 115698"/>
                  <a:gd name="connsiteY5" fmla="*/ -2868 h 115696"/>
                  <a:gd name="connsiteX6" fmla="*/ -782 w 115698"/>
                  <a:gd name="connsiteY6" fmla="*/ 112829 h 115696"/>
                  <a:gd name="connsiteX7" fmla="*/ 114916 w 115698"/>
                  <a:gd name="connsiteY7" fmla="*/ 112829 h 115696"/>
                  <a:gd name="connsiteX8" fmla="*/ 114916 w 115698"/>
                  <a:gd name="connsiteY8" fmla="*/ -2868 h 11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698" h="115696">
                    <a:moveTo>
                      <a:pt x="11918" y="9832"/>
                    </a:moveTo>
                    <a:lnTo>
                      <a:pt x="102216" y="9832"/>
                    </a:lnTo>
                    <a:lnTo>
                      <a:pt x="102216" y="100129"/>
                    </a:lnTo>
                    <a:lnTo>
                      <a:pt x="11918" y="100129"/>
                    </a:lnTo>
                    <a:close/>
                    <a:moveTo>
                      <a:pt x="114916" y="-2868"/>
                    </a:moveTo>
                    <a:lnTo>
                      <a:pt x="-782" y="-2868"/>
                    </a:lnTo>
                    <a:lnTo>
                      <a:pt x="-782" y="112829"/>
                    </a:lnTo>
                    <a:lnTo>
                      <a:pt x="114916" y="112829"/>
                    </a:lnTo>
                    <a:lnTo>
                      <a:pt x="114916" y="-2868"/>
                    </a:lnTo>
                  </a:path>
                </a:pathLst>
              </a:custGeom>
              <a:solidFill>
                <a:srgbClr val="040606"/>
              </a:solidFill>
              <a:ln w="1270" cap="flat">
                <a:noFill/>
                <a:prstDash val="solid"/>
                <a:miter/>
              </a:ln>
            </p:spPr>
            <p:txBody>
              <a:bodyPr rtlCol="0" anchor="ctr"/>
              <a:lstStyle/>
              <a:p>
                <a:endParaRPr lang="fr-FR" dirty="0"/>
              </a:p>
            </p:txBody>
          </p:sp>
          <p:sp>
            <p:nvSpPr>
              <p:cNvPr id="229" name="Freeform: Shape 228">
                <a:extLst>
                  <a:ext uri="{FF2B5EF4-FFF2-40B4-BE49-F238E27FC236}">
                    <a16:creationId xmlns:a16="http://schemas.microsoft.com/office/drawing/2014/main" id="{4E3D6644-9D63-9A67-157D-51FDDBE22D55}"/>
                  </a:ext>
                </a:extLst>
              </p:cNvPr>
              <p:cNvSpPr/>
              <p:nvPr/>
            </p:nvSpPr>
            <p:spPr>
              <a:xfrm flipV="1">
                <a:off x="4567694" y="2540774"/>
                <a:ext cx="81737" cy="90271"/>
              </a:xfrm>
              <a:custGeom>
                <a:avLst/>
                <a:gdLst>
                  <a:gd name="connsiteX0" fmla="*/ -899 w 81737"/>
                  <a:gd name="connsiteY0" fmla="*/ 42464 h 90271"/>
                  <a:gd name="connsiteX1" fmla="*/ 46116 w 81737"/>
                  <a:gd name="connsiteY1" fmla="*/ 87600 h 90271"/>
                  <a:gd name="connsiteX2" fmla="*/ 80838 w 81737"/>
                  <a:gd name="connsiteY2" fmla="*/ 72931 h 90271"/>
                  <a:gd name="connsiteX3" fmla="*/ 70310 w 81737"/>
                  <a:gd name="connsiteY3" fmla="*/ 63025 h 90271"/>
                  <a:gd name="connsiteX4" fmla="*/ 46865 w 81737"/>
                  <a:gd name="connsiteY4" fmla="*/ 73312 h 90271"/>
                  <a:gd name="connsiteX5" fmla="*/ 15522 w 81737"/>
                  <a:gd name="connsiteY5" fmla="*/ 42464 h 90271"/>
                  <a:gd name="connsiteX6" fmla="*/ 46865 w 81737"/>
                  <a:gd name="connsiteY6" fmla="*/ 11628 h 90271"/>
                  <a:gd name="connsiteX7" fmla="*/ 70310 w 81737"/>
                  <a:gd name="connsiteY7" fmla="*/ 22030 h 90271"/>
                  <a:gd name="connsiteX8" fmla="*/ 80838 w 81737"/>
                  <a:gd name="connsiteY8" fmla="*/ 11997 h 90271"/>
                  <a:gd name="connsiteX9" fmla="*/ 45989 w 81737"/>
                  <a:gd name="connsiteY9" fmla="*/ -2672 h 90271"/>
                  <a:gd name="connsiteX10" fmla="*/ -899 w 81737"/>
                  <a:gd name="connsiteY10" fmla="*/ 42464 h 9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737" h="90271">
                    <a:moveTo>
                      <a:pt x="-899" y="42464"/>
                    </a:moveTo>
                    <a:cubicBezTo>
                      <a:pt x="-899" y="68664"/>
                      <a:pt x="19154" y="87600"/>
                      <a:pt x="46116" y="87600"/>
                    </a:cubicBezTo>
                    <a:cubicBezTo>
                      <a:pt x="60404" y="87600"/>
                      <a:pt x="72697" y="82456"/>
                      <a:pt x="80838" y="72931"/>
                    </a:cubicBezTo>
                    <a:lnTo>
                      <a:pt x="70310" y="63025"/>
                    </a:lnTo>
                    <a:cubicBezTo>
                      <a:pt x="63922" y="69921"/>
                      <a:pt x="56022" y="73312"/>
                      <a:pt x="46865" y="73312"/>
                    </a:cubicBezTo>
                    <a:cubicBezTo>
                      <a:pt x="28679" y="73312"/>
                      <a:pt x="15522" y="60523"/>
                      <a:pt x="15522" y="42464"/>
                    </a:cubicBezTo>
                    <a:cubicBezTo>
                      <a:pt x="15522" y="24417"/>
                      <a:pt x="28679" y="11628"/>
                      <a:pt x="46865" y="11628"/>
                    </a:cubicBezTo>
                    <a:cubicBezTo>
                      <a:pt x="56022" y="11628"/>
                      <a:pt x="63922" y="15006"/>
                      <a:pt x="70310" y="22030"/>
                    </a:cubicBezTo>
                    <a:lnTo>
                      <a:pt x="80838" y="11997"/>
                    </a:lnTo>
                    <a:cubicBezTo>
                      <a:pt x="72697" y="2472"/>
                      <a:pt x="60404" y="-2672"/>
                      <a:pt x="45989" y="-2672"/>
                    </a:cubicBezTo>
                    <a:cubicBezTo>
                      <a:pt x="19154" y="-2672"/>
                      <a:pt x="-899" y="16264"/>
                      <a:pt x="-899" y="42464"/>
                    </a:cubicBezTo>
                  </a:path>
                </a:pathLst>
              </a:custGeom>
              <a:solidFill>
                <a:srgbClr val="040606"/>
              </a:solidFill>
              <a:ln w="1270" cap="flat">
                <a:noFill/>
                <a:prstDash val="solid"/>
                <a:miter/>
              </a:ln>
            </p:spPr>
            <p:txBody>
              <a:bodyPr rtlCol="0" anchor="ctr"/>
              <a:lstStyle/>
              <a:p>
                <a:endParaRPr lang="fr-FR" dirty="0"/>
              </a:p>
            </p:txBody>
          </p:sp>
          <p:sp>
            <p:nvSpPr>
              <p:cNvPr id="230" name="Freeform: Shape 229">
                <a:extLst>
                  <a:ext uri="{FF2B5EF4-FFF2-40B4-BE49-F238E27FC236}">
                    <a16:creationId xmlns:a16="http://schemas.microsoft.com/office/drawing/2014/main" id="{3B876574-2299-70C3-8B27-795641388A20}"/>
                  </a:ext>
                </a:extLst>
              </p:cNvPr>
              <p:cNvSpPr/>
              <p:nvPr/>
            </p:nvSpPr>
            <p:spPr>
              <a:xfrm flipV="1">
                <a:off x="4378706" y="2528011"/>
                <a:ext cx="115698" cy="115696"/>
              </a:xfrm>
              <a:custGeom>
                <a:avLst/>
                <a:gdLst>
                  <a:gd name="connsiteX0" fmla="*/ 11918 w 115698"/>
                  <a:gd name="connsiteY0" fmla="*/ 10028 h 115696"/>
                  <a:gd name="connsiteX1" fmla="*/ 102216 w 115698"/>
                  <a:gd name="connsiteY1" fmla="*/ 10028 h 115696"/>
                  <a:gd name="connsiteX2" fmla="*/ 102216 w 115698"/>
                  <a:gd name="connsiteY2" fmla="*/ 100325 h 115696"/>
                  <a:gd name="connsiteX3" fmla="*/ 11918 w 115698"/>
                  <a:gd name="connsiteY3" fmla="*/ 100325 h 115696"/>
                  <a:gd name="connsiteX4" fmla="*/ 114916 w 115698"/>
                  <a:gd name="connsiteY4" fmla="*/ -2672 h 115696"/>
                  <a:gd name="connsiteX5" fmla="*/ -782 w 115698"/>
                  <a:gd name="connsiteY5" fmla="*/ -2672 h 115696"/>
                  <a:gd name="connsiteX6" fmla="*/ -782 w 115698"/>
                  <a:gd name="connsiteY6" fmla="*/ 113025 h 115696"/>
                  <a:gd name="connsiteX7" fmla="*/ 114916 w 115698"/>
                  <a:gd name="connsiteY7" fmla="*/ 113025 h 115696"/>
                  <a:gd name="connsiteX8" fmla="*/ 114916 w 115698"/>
                  <a:gd name="connsiteY8" fmla="*/ -2672 h 11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698" h="115696">
                    <a:moveTo>
                      <a:pt x="11918" y="10028"/>
                    </a:moveTo>
                    <a:lnTo>
                      <a:pt x="102216" y="10028"/>
                    </a:lnTo>
                    <a:lnTo>
                      <a:pt x="102216" y="100325"/>
                    </a:lnTo>
                    <a:lnTo>
                      <a:pt x="11918" y="100325"/>
                    </a:lnTo>
                    <a:close/>
                    <a:moveTo>
                      <a:pt x="114916" y="-2672"/>
                    </a:moveTo>
                    <a:lnTo>
                      <a:pt x="-782" y="-2672"/>
                    </a:lnTo>
                    <a:lnTo>
                      <a:pt x="-782" y="113025"/>
                    </a:lnTo>
                    <a:lnTo>
                      <a:pt x="114916" y="113025"/>
                    </a:lnTo>
                    <a:lnTo>
                      <a:pt x="114916" y="-2672"/>
                    </a:lnTo>
                  </a:path>
                </a:pathLst>
              </a:custGeom>
              <a:solidFill>
                <a:srgbClr val="040606"/>
              </a:solidFill>
              <a:ln w="1270" cap="flat">
                <a:noFill/>
                <a:prstDash val="solid"/>
                <a:miter/>
              </a:ln>
            </p:spPr>
            <p:txBody>
              <a:bodyPr rtlCol="0" anchor="ctr"/>
              <a:lstStyle/>
              <a:p>
                <a:endParaRPr lang="fr-FR" dirty="0"/>
              </a:p>
            </p:txBody>
          </p:sp>
          <p:sp>
            <p:nvSpPr>
              <p:cNvPr id="231" name="Freeform: Shape 230">
                <a:extLst>
                  <a:ext uri="{FF2B5EF4-FFF2-40B4-BE49-F238E27FC236}">
                    <a16:creationId xmlns:a16="http://schemas.microsoft.com/office/drawing/2014/main" id="{E4E3EC34-32F3-F933-24F3-C9C899102643}"/>
                  </a:ext>
                </a:extLst>
              </p:cNvPr>
              <p:cNvSpPr/>
              <p:nvPr/>
            </p:nvSpPr>
            <p:spPr>
              <a:xfrm flipV="1">
                <a:off x="4573955" y="2761665"/>
                <a:ext cx="86258" cy="87769"/>
              </a:xfrm>
              <a:custGeom>
                <a:avLst/>
                <a:gdLst>
                  <a:gd name="connsiteX0" fmla="*/ 36712 w 86258"/>
                  <a:gd name="connsiteY0" fmla="*/ 11316 h 87769"/>
                  <a:gd name="connsiteX1" fmla="*/ 68932 w 86258"/>
                  <a:gd name="connsiteY1" fmla="*/ 41415 h 87769"/>
                  <a:gd name="connsiteX2" fmla="*/ 36712 w 86258"/>
                  <a:gd name="connsiteY2" fmla="*/ 71502 h 87769"/>
                  <a:gd name="connsiteX3" fmla="*/ 15402 w 86258"/>
                  <a:gd name="connsiteY3" fmla="*/ 71502 h 87769"/>
                  <a:gd name="connsiteX4" fmla="*/ 15402 w 86258"/>
                  <a:gd name="connsiteY4" fmla="*/ 11316 h 87769"/>
                  <a:gd name="connsiteX5" fmla="*/ -905 w 86258"/>
                  <a:gd name="connsiteY5" fmla="*/ 85294 h 87769"/>
                  <a:gd name="connsiteX6" fmla="*/ 37462 w 86258"/>
                  <a:gd name="connsiteY6" fmla="*/ 85294 h 87769"/>
                  <a:gd name="connsiteX7" fmla="*/ 85353 w 86258"/>
                  <a:gd name="connsiteY7" fmla="*/ 41415 h 87769"/>
                  <a:gd name="connsiteX8" fmla="*/ 37462 w 86258"/>
                  <a:gd name="connsiteY8" fmla="*/ -2476 h 87769"/>
                  <a:gd name="connsiteX9" fmla="*/ -905 w 86258"/>
                  <a:gd name="connsiteY9" fmla="*/ -2476 h 87769"/>
                  <a:gd name="connsiteX10" fmla="*/ -905 w 86258"/>
                  <a:gd name="connsiteY10" fmla="*/ 85294 h 8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258" h="87769">
                    <a:moveTo>
                      <a:pt x="36712" y="11316"/>
                    </a:moveTo>
                    <a:cubicBezTo>
                      <a:pt x="56270" y="11316"/>
                      <a:pt x="68932" y="23229"/>
                      <a:pt x="68932" y="41415"/>
                    </a:cubicBezTo>
                    <a:cubicBezTo>
                      <a:pt x="68932" y="59589"/>
                      <a:pt x="56270" y="71502"/>
                      <a:pt x="36712" y="71502"/>
                    </a:cubicBezTo>
                    <a:lnTo>
                      <a:pt x="15402" y="71502"/>
                    </a:lnTo>
                    <a:lnTo>
                      <a:pt x="15402" y="11316"/>
                    </a:lnTo>
                    <a:close/>
                    <a:moveTo>
                      <a:pt x="-905" y="85294"/>
                    </a:moveTo>
                    <a:lnTo>
                      <a:pt x="37462" y="85294"/>
                    </a:lnTo>
                    <a:cubicBezTo>
                      <a:pt x="65922" y="85294"/>
                      <a:pt x="85353" y="67742"/>
                      <a:pt x="85353" y="41415"/>
                    </a:cubicBezTo>
                    <a:cubicBezTo>
                      <a:pt x="85353" y="15088"/>
                      <a:pt x="65922" y="-2476"/>
                      <a:pt x="37462" y="-2476"/>
                    </a:cubicBezTo>
                    <a:lnTo>
                      <a:pt x="-905" y="-2476"/>
                    </a:lnTo>
                    <a:lnTo>
                      <a:pt x="-905" y="85294"/>
                    </a:lnTo>
                  </a:path>
                </a:pathLst>
              </a:custGeom>
              <a:solidFill>
                <a:srgbClr val="040606"/>
              </a:solidFill>
              <a:ln w="1270" cap="flat">
                <a:noFill/>
                <a:prstDash val="solid"/>
                <a:miter/>
              </a:ln>
            </p:spPr>
            <p:txBody>
              <a:bodyPr rtlCol="0" anchor="ctr"/>
              <a:lstStyle/>
              <a:p>
                <a:endParaRPr lang="fr-FR" dirty="0"/>
              </a:p>
            </p:txBody>
          </p:sp>
          <p:sp>
            <p:nvSpPr>
              <p:cNvPr id="232" name="Freeform: Shape 231">
                <a:extLst>
                  <a:ext uri="{FF2B5EF4-FFF2-40B4-BE49-F238E27FC236}">
                    <a16:creationId xmlns:a16="http://schemas.microsoft.com/office/drawing/2014/main" id="{BFDB9CD8-AE48-9085-AD24-CB0B5A1F3382}"/>
                  </a:ext>
                </a:extLst>
              </p:cNvPr>
              <p:cNvSpPr/>
              <p:nvPr/>
            </p:nvSpPr>
            <p:spPr>
              <a:xfrm flipV="1">
                <a:off x="4378706" y="2747632"/>
                <a:ext cx="115698" cy="115709"/>
              </a:xfrm>
              <a:custGeom>
                <a:avLst/>
                <a:gdLst>
                  <a:gd name="connsiteX0" fmla="*/ 11918 w 115698"/>
                  <a:gd name="connsiteY0" fmla="*/ 10224 h 115709"/>
                  <a:gd name="connsiteX1" fmla="*/ 102216 w 115698"/>
                  <a:gd name="connsiteY1" fmla="*/ 10224 h 115709"/>
                  <a:gd name="connsiteX2" fmla="*/ 102216 w 115698"/>
                  <a:gd name="connsiteY2" fmla="*/ 100534 h 115709"/>
                  <a:gd name="connsiteX3" fmla="*/ 11918 w 115698"/>
                  <a:gd name="connsiteY3" fmla="*/ 100534 h 115709"/>
                  <a:gd name="connsiteX4" fmla="*/ 114916 w 115698"/>
                  <a:gd name="connsiteY4" fmla="*/ -2476 h 115709"/>
                  <a:gd name="connsiteX5" fmla="*/ -782 w 115698"/>
                  <a:gd name="connsiteY5" fmla="*/ -2476 h 115709"/>
                  <a:gd name="connsiteX6" fmla="*/ -782 w 115698"/>
                  <a:gd name="connsiteY6" fmla="*/ 113234 h 115709"/>
                  <a:gd name="connsiteX7" fmla="*/ 114916 w 115698"/>
                  <a:gd name="connsiteY7" fmla="*/ 113234 h 115709"/>
                  <a:gd name="connsiteX8" fmla="*/ 114916 w 115698"/>
                  <a:gd name="connsiteY8" fmla="*/ -2476 h 115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698" h="115709">
                    <a:moveTo>
                      <a:pt x="11918" y="10224"/>
                    </a:moveTo>
                    <a:lnTo>
                      <a:pt x="102216" y="10224"/>
                    </a:lnTo>
                    <a:lnTo>
                      <a:pt x="102216" y="100534"/>
                    </a:lnTo>
                    <a:lnTo>
                      <a:pt x="11918" y="100534"/>
                    </a:lnTo>
                    <a:close/>
                    <a:moveTo>
                      <a:pt x="114916" y="-2476"/>
                    </a:moveTo>
                    <a:lnTo>
                      <a:pt x="-782" y="-2476"/>
                    </a:lnTo>
                    <a:lnTo>
                      <a:pt x="-782" y="113234"/>
                    </a:lnTo>
                    <a:lnTo>
                      <a:pt x="114916" y="113234"/>
                    </a:lnTo>
                    <a:lnTo>
                      <a:pt x="114916" y="-2476"/>
                    </a:lnTo>
                  </a:path>
                </a:pathLst>
              </a:custGeom>
              <a:solidFill>
                <a:srgbClr val="040606"/>
              </a:solidFill>
              <a:ln w="1270" cap="flat">
                <a:noFill/>
                <a:prstDash val="solid"/>
                <a:miter/>
              </a:ln>
            </p:spPr>
            <p:txBody>
              <a:bodyPr rtlCol="0" anchor="ctr"/>
              <a:lstStyle/>
              <a:p>
                <a:endParaRPr lang="fr-FR" dirty="0"/>
              </a:p>
            </p:txBody>
          </p:sp>
          <p:sp>
            <p:nvSpPr>
              <p:cNvPr id="233" name="Freeform: Shape 232">
                <a:extLst>
                  <a:ext uri="{FF2B5EF4-FFF2-40B4-BE49-F238E27FC236}">
                    <a16:creationId xmlns:a16="http://schemas.microsoft.com/office/drawing/2014/main" id="{620C46ED-98BC-27DB-232F-8B1AC9C5D137}"/>
                  </a:ext>
                </a:extLst>
              </p:cNvPr>
              <p:cNvSpPr/>
              <p:nvPr/>
            </p:nvSpPr>
            <p:spPr>
              <a:xfrm flipV="1">
                <a:off x="4758283" y="2143290"/>
                <a:ext cx="852576" cy="6604"/>
              </a:xfrm>
              <a:custGeom>
                <a:avLst/>
                <a:gdLst>
                  <a:gd name="connsiteX0" fmla="*/ 851284 w 852576"/>
                  <a:gd name="connsiteY0" fmla="*/ 238 h 6604"/>
                  <a:gd name="connsiteX1" fmla="*/ 425009 w 852576"/>
                  <a:gd name="connsiteY1" fmla="*/ -3064 h 6604"/>
                  <a:gd name="connsiteX2" fmla="*/ -1292 w 852576"/>
                  <a:gd name="connsiteY2" fmla="*/ 238 h 6604"/>
                  <a:gd name="connsiteX3" fmla="*/ 425009 w 852576"/>
                  <a:gd name="connsiteY3" fmla="*/ 3540 h 6604"/>
                  <a:gd name="connsiteX4" fmla="*/ 851284 w 852576"/>
                  <a:gd name="connsiteY4" fmla="*/ 238 h 6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576" h="6604">
                    <a:moveTo>
                      <a:pt x="851284" y="238"/>
                    </a:moveTo>
                    <a:cubicBezTo>
                      <a:pt x="851284" y="-1591"/>
                      <a:pt x="660403" y="-3064"/>
                      <a:pt x="425009" y="-3064"/>
                    </a:cubicBezTo>
                    <a:cubicBezTo>
                      <a:pt x="189538" y="-3064"/>
                      <a:pt x="-1292" y="-1591"/>
                      <a:pt x="-1292" y="238"/>
                    </a:cubicBezTo>
                    <a:cubicBezTo>
                      <a:pt x="-1292" y="2067"/>
                      <a:pt x="189538" y="3540"/>
                      <a:pt x="425009" y="3540"/>
                    </a:cubicBezTo>
                    <a:cubicBezTo>
                      <a:pt x="660403" y="3540"/>
                      <a:pt x="851284" y="2067"/>
                      <a:pt x="851284" y="238"/>
                    </a:cubicBezTo>
                  </a:path>
                </a:pathLst>
              </a:custGeom>
              <a:solidFill>
                <a:srgbClr val="040606"/>
              </a:solidFill>
              <a:ln w="1270" cap="flat">
                <a:noFill/>
                <a:prstDash val="solid"/>
                <a:miter/>
              </a:ln>
            </p:spPr>
            <p:txBody>
              <a:bodyPr rtlCol="0" anchor="ctr"/>
              <a:lstStyle/>
              <a:p>
                <a:endParaRPr lang="fr-FR" dirty="0"/>
              </a:p>
            </p:txBody>
          </p:sp>
          <p:sp>
            <p:nvSpPr>
              <p:cNvPr id="234" name="Freeform: Shape 233">
                <a:extLst>
                  <a:ext uri="{FF2B5EF4-FFF2-40B4-BE49-F238E27FC236}">
                    <a16:creationId xmlns:a16="http://schemas.microsoft.com/office/drawing/2014/main" id="{798FEF53-4354-E8B8-08CD-E3BB75DECC94}"/>
                  </a:ext>
                </a:extLst>
              </p:cNvPr>
              <p:cNvSpPr/>
              <p:nvPr/>
            </p:nvSpPr>
            <p:spPr>
              <a:xfrm flipV="1">
                <a:off x="4758283" y="2362911"/>
                <a:ext cx="2026018" cy="6616"/>
              </a:xfrm>
              <a:custGeom>
                <a:avLst/>
                <a:gdLst>
                  <a:gd name="connsiteX0" fmla="*/ 2024326 w 2026018"/>
                  <a:gd name="connsiteY0" fmla="*/ 434 h 6616"/>
                  <a:gd name="connsiteX1" fmla="*/ 1011361 w 2026018"/>
                  <a:gd name="connsiteY1" fmla="*/ -2868 h 6616"/>
                  <a:gd name="connsiteX2" fmla="*/ -1693 w 2026018"/>
                  <a:gd name="connsiteY2" fmla="*/ 434 h 6616"/>
                  <a:gd name="connsiteX3" fmla="*/ 1011361 w 2026018"/>
                  <a:gd name="connsiteY3" fmla="*/ 3749 h 6616"/>
                  <a:gd name="connsiteX4" fmla="*/ 2024326 w 2026018"/>
                  <a:gd name="connsiteY4" fmla="*/ 434 h 6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6018" h="6616">
                    <a:moveTo>
                      <a:pt x="2024326" y="434"/>
                    </a:moveTo>
                    <a:cubicBezTo>
                      <a:pt x="2024326" y="-1382"/>
                      <a:pt x="1570745" y="-2868"/>
                      <a:pt x="1011361" y="-2868"/>
                    </a:cubicBezTo>
                    <a:cubicBezTo>
                      <a:pt x="451786" y="-2868"/>
                      <a:pt x="-1693" y="-1382"/>
                      <a:pt x="-1693" y="434"/>
                    </a:cubicBezTo>
                    <a:cubicBezTo>
                      <a:pt x="-1693" y="2263"/>
                      <a:pt x="451786" y="3749"/>
                      <a:pt x="1011361" y="3749"/>
                    </a:cubicBezTo>
                    <a:cubicBezTo>
                      <a:pt x="1570745" y="3749"/>
                      <a:pt x="2024326" y="2263"/>
                      <a:pt x="2024326" y="434"/>
                    </a:cubicBezTo>
                  </a:path>
                </a:pathLst>
              </a:custGeom>
              <a:solidFill>
                <a:srgbClr val="040606"/>
              </a:solidFill>
              <a:ln w="1270" cap="flat">
                <a:noFill/>
                <a:prstDash val="solid"/>
                <a:miter/>
              </a:ln>
            </p:spPr>
            <p:txBody>
              <a:bodyPr rtlCol="0" anchor="ctr"/>
              <a:lstStyle/>
              <a:p>
                <a:endParaRPr lang="fr-FR" dirty="0"/>
              </a:p>
            </p:txBody>
          </p:sp>
          <p:sp>
            <p:nvSpPr>
              <p:cNvPr id="235" name="Freeform: Shape 234">
                <a:extLst>
                  <a:ext uri="{FF2B5EF4-FFF2-40B4-BE49-F238E27FC236}">
                    <a16:creationId xmlns:a16="http://schemas.microsoft.com/office/drawing/2014/main" id="{210C8226-C6D6-1C73-404B-4114E99E849A}"/>
                  </a:ext>
                </a:extLst>
              </p:cNvPr>
              <p:cNvSpPr/>
              <p:nvPr/>
            </p:nvSpPr>
            <p:spPr>
              <a:xfrm flipV="1">
                <a:off x="4758283" y="2802178"/>
                <a:ext cx="278777" cy="6616"/>
              </a:xfrm>
              <a:custGeom>
                <a:avLst/>
                <a:gdLst>
                  <a:gd name="connsiteX0" fmla="*/ 277681 w 278777"/>
                  <a:gd name="connsiteY0" fmla="*/ 826 h 6616"/>
                  <a:gd name="connsiteX1" fmla="*/ 138299 w 278777"/>
                  <a:gd name="connsiteY1" fmla="*/ -2476 h 6616"/>
                  <a:gd name="connsiteX2" fmla="*/ -1096 w 278777"/>
                  <a:gd name="connsiteY2" fmla="*/ 826 h 6616"/>
                  <a:gd name="connsiteX3" fmla="*/ 138299 w 278777"/>
                  <a:gd name="connsiteY3" fmla="*/ 4141 h 6616"/>
                  <a:gd name="connsiteX4" fmla="*/ 277681 w 278777"/>
                  <a:gd name="connsiteY4" fmla="*/ 826 h 6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777" h="6616">
                    <a:moveTo>
                      <a:pt x="277681" y="826"/>
                    </a:moveTo>
                    <a:cubicBezTo>
                      <a:pt x="277681" y="-990"/>
                      <a:pt x="215273" y="-2476"/>
                      <a:pt x="138299" y="-2476"/>
                    </a:cubicBezTo>
                    <a:cubicBezTo>
                      <a:pt x="61299" y="-2476"/>
                      <a:pt x="-1096" y="-990"/>
                      <a:pt x="-1096" y="826"/>
                    </a:cubicBezTo>
                    <a:cubicBezTo>
                      <a:pt x="-1096" y="2655"/>
                      <a:pt x="61299" y="4141"/>
                      <a:pt x="138299" y="4141"/>
                    </a:cubicBezTo>
                    <a:cubicBezTo>
                      <a:pt x="215273" y="4141"/>
                      <a:pt x="277681" y="2655"/>
                      <a:pt x="277681" y="826"/>
                    </a:cubicBezTo>
                  </a:path>
                </a:pathLst>
              </a:custGeom>
              <a:solidFill>
                <a:srgbClr val="040606"/>
              </a:solidFill>
              <a:ln w="1270" cap="flat">
                <a:noFill/>
                <a:prstDash val="solid"/>
                <a:miter/>
              </a:ln>
            </p:spPr>
            <p:txBody>
              <a:bodyPr rtlCol="0" anchor="ctr"/>
              <a:lstStyle/>
              <a:p>
                <a:endParaRPr lang="fr-FR" dirty="0"/>
              </a:p>
            </p:txBody>
          </p:sp>
          <p:sp>
            <p:nvSpPr>
              <p:cNvPr id="236" name="Freeform: Shape 235">
                <a:extLst>
                  <a:ext uri="{FF2B5EF4-FFF2-40B4-BE49-F238E27FC236}">
                    <a16:creationId xmlns:a16="http://schemas.microsoft.com/office/drawing/2014/main" id="{79BD0314-0224-8FA8-3711-FD844754228E}"/>
                  </a:ext>
                </a:extLst>
              </p:cNvPr>
              <p:cNvSpPr/>
              <p:nvPr/>
            </p:nvSpPr>
            <p:spPr>
              <a:xfrm flipV="1">
                <a:off x="4758283" y="2582545"/>
                <a:ext cx="1013002" cy="6616"/>
              </a:xfrm>
              <a:custGeom>
                <a:avLst/>
                <a:gdLst>
                  <a:gd name="connsiteX0" fmla="*/ 1011656 w 1013002"/>
                  <a:gd name="connsiteY0" fmla="*/ 630 h 6616"/>
                  <a:gd name="connsiteX1" fmla="*/ 505180 w 1013002"/>
                  <a:gd name="connsiteY1" fmla="*/ -2672 h 6616"/>
                  <a:gd name="connsiteX2" fmla="*/ -1347 w 1013002"/>
                  <a:gd name="connsiteY2" fmla="*/ 630 h 6616"/>
                  <a:gd name="connsiteX3" fmla="*/ 505180 w 1013002"/>
                  <a:gd name="connsiteY3" fmla="*/ 3945 h 6616"/>
                  <a:gd name="connsiteX4" fmla="*/ 1011656 w 1013002"/>
                  <a:gd name="connsiteY4" fmla="*/ 630 h 6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3002" h="6616">
                    <a:moveTo>
                      <a:pt x="1011656" y="630"/>
                    </a:moveTo>
                    <a:cubicBezTo>
                      <a:pt x="1011656" y="-1186"/>
                      <a:pt x="784872" y="-2672"/>
                      <a:pt x="505180" y="-2672"/>
                    </a:cubicBezTo>
                    <a:cubicBezTo>
                      <a:pt x="225386" y="-2672"/>
                      <a:pt x="-1347" y="-1186"/>
                      <a:pt x="-1347" y="630"/>
                    </a:cubicBezTo>
                    <a:cubicBezTo>
                      <a:pt x="-1347" y="2459"/>
                      <a:pt x="225386" y="3945"/>
                      <a:pt x="505180" y="3945"/>
                    </a:cubicBezTo>
                    <a:cubicBezTo>
                      <a:pt x="784872" y="3945"/>
                      <a:pt x="1011656" y="2459"/>
                      <a:pt x="1011656" y="630"/>
                    </a:cubicBezTo>
                  </a:path>
                </a:pathLst>
              </a:custGeom>
              <a:solidFill>
                <a:srgbClr val="040606"/>
              </a:solidFill>
              <a:ln w="1270" cap="flat">
                <a:noFill/>
                <a:prstDash val="solid"/>
                <a:miter/>
              </a:ln>
            </p:spPr>
            <p:txBody>
              <a:bodyPr rtlCol="0" anchor="ctr"/>
              <a:lstStyle/>
              <a:p>
                <a:endParaRPr lang="fr-FR" dirty="0"/>
              </a:p>
            </p:txBody>
          </p:sp>
          <p:sp>
            <p:nvSpPr>
              <p:cNvPr id="237" name="Freeform: Shape 236">
                <a:extLst>
                  <a:ext uri="{FF2B5EF4-FFF2-40B4-BE49-F238E27FC236}">
                    <a16:creationId xmlns:a16="http://schemas.microsoft.com/office/drawing/2014/main" id="{DC9A19A0-1A40-A511-06D1-72DE2EDFE4DC}"/>
                  </a:ext>
                </a:extLst>
              </p:cNvPr>
              <p:cNvSpPr/>
              <p:nvPr/>
            </p:nvSpPr>
            <p:spPr>
              <a:xfrm flipV="1">
                <a:off x="4159577" y="3042894"/>
                <a:ext cx="68078" cy="89014"/>
              </a:xfrm>
              <a:custGeom>
                <a:avLst/>
                <a:gdLst>
                  <a:gd name="connsiteX0" fmla="*/ 67462 w 68078"/>
                  <a:gd name="connsiteY0" fmla="*/ 11568 h 89014"/>
                  <a:gd name="connsiteX1" fmla="*/ 67462 w 68078"/>
                  <a:gd name="connsiteY1" fmla="*/ -2224 h 89014"/>
                  <a:gd name="connsiteX2" fmla="*/ 2767 w 68078"/>
                  <a:gd name="connsiteY2" fmla="*/ -2224 h 89014"/>
                  <a:gd name="connsiteX3" fmla="*/ 2767 w 68078"/>
                  <a:gd name="connsiteY3" fmla="*/ 8685 h 89014"/>
                  <a:gd name="connsiteX4" fmla="*/ 37617 w 68078"/>
                  <a:gd name="connsiteY4" fmla="*/ 41781 h 89014"/>
                  <a:gd name="connsiteX5" fmla="*/ 47654 w 68078"/>
                  <a:gd name="connsiteY5" fmla="*/ 59955 h 89014"/>
                  <a:gd name="connsiteX6" fmla="*/ 31358 w 68078"/>
                  <a:gd name="connsiteY6" fmla="*/ 72630 h 89014"/>
                  <a:gd name="connsiteX7" fmla="*/ 10789 w 68078"/>
                  <a:gd name="connsiteY7" fmla="*/ 63473 h 89014"/>
                  <a:gd name="connsiteX8" fmla="*/ -616 w 68078"/>
                  <a:gd name="connsiteY8" fmla="*/ 72249 h 89014"/>
                  <a:gd name="connsiteX9" fmla="*/ 32732 w 68078"/>
                  <a:gd name="connsiteY9" fmla="*/ 86790 h 89014"/>
                  <a:gd name="connsiteX10" fmla="*/ 64079 w 68078"/>
                  <a:gd name="connsiteY10" fmla="*/ 61593 h 89014"/>
                  <a:gd name="connsiteX11" fmla="*/ 49529 w 68078"/>
                  <a:gd name="connsiteY11" fmla="*/ 33882 h 89014"/>
                  <a:gd name="connsiteX12" fmla="*/ 26083 w 68078"/>
                  <a:gd name="connsiteY12" fmla="*/ 11568 h 89014"/>
                  <a:gd name="connsiteX13" fmla="*/ 67462 w 68078"/>
                  <a:gd name="connsiteY13" fmla="*/ 11568 h 89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078" h="89014">
                    <a:moveTo>
                      <a:pt x="67462" y="11568"/>
                    </a:moveTo>
                    <a:lnTo>
                      <a:pt x="67462" y="-2224"/>
                    </a:lnTo>
                    <a:lnTo>
                      <a:pt x="2767" y="-2224"/>
                    </a:lnTo>
                    <a:lnTo>
                      <a:pt x="2767" y="8685"/>
                    </a:lnTo>
                    <a:lnTo>
                      <a:pt x="37617" y="41781"/>
                    </a:lnTo>
                    <a:cubicBezTo>
                      <a:pt x="46145" y="49935"/>
                      <a:pt x="47654" y="55065"/>
                      <a:pt x="47654" y="59955"/>
                    </a:cubicBezTo>
                    <a:cubicBezTo>
                      <a:pt x="47654" y="67981"/>
                      <a:pt x="42132" y="72630"/>
                      <a:pt x="31358" y="72630"/>
                    </a:cubicBezTo>
                    <a:cubicBezTo>
                      <a:pt x="22829" y="72630"/>
                      <a:pt x="15681" y="69747"/>
                      <a:pt x="10789" y="63473"/>
                    </a:cubicBezTo>
                    <a:lnTo>
                      <a:pt x="-616" y="72249"/>
                    </a:lnTo>
                    <a:cubicBezTo>
                      <a:pt x="6156" y="81405"/>
                      <a:pt x="18315" y="86790"/>
                      <a:pt x="32732" y="86790"/>
                    </a:cubicBezTo>
                    <a:cubicBezTo>
                      <a:pt x="51787" y="86790"/>
                      <a:pt x="64079" y="77138"/>
                      <a:pt x="64079" y="61593"/>
                    </a:cubicBezTo>
                    <a:cubicBezTo>
                      <a:pt x="64079" y="53059"/>
                      <a:pt x="61688" y="45287"/>
                      <a:pt x="49529" y="33882"/>
                    </a:cubicBezTo>
                    <a:lnTo>
                      <a:pt x="26083" y="11568"/>
                    </a:lnTo>
                    <a:lnTo>
                      <a:pt x="67462" y="11568"/>
                    </a:lnTo>
                  </a:path>
                </a:pathLst>
              </a:custGeom>
              <a:solidFill>
                <a:srgbClr val="040606"/>
              </a:solidFill>
              <a:ln w="1270" cap="flat">
                <a:noFill/>
                <a:prstDash val="solid"/>
                <a:miter/>
              </a:ln>
            </p:spPr>
            <p:txBody>
              <a:bodyPr rtlCol="0" anchor="ctr"/>
              <a:lstStyle/>
              <a:p>
                <a:endParaRPr lang="fr-FR" dirty="0"/>
              </a:p>
            </p:txBody>
          </p:sp>
          <p:sp>
            <p:nvSpPr>
              <p:cNvPr id="238" name="Freeform: Shape 237">
                <a:extLst>
                  <a:ext uri="{FF2B5EF4-FFF2-40B4-BE49-F238E27FC236}">
                    <a16:creationId xmlns:a16="http://schemas.microsoft.com/office/drawing/2014/main" id="{BC9939E6-E1CA-FFA1-F5D8-626B7A95CFDB}"/>
                  </a:ext>
                </a:extLst>
              </p:cNvPr>
              <p:cNvSpPr/>
              <p:nvPr/>
            </p:nvSpPr>
            <p:spPr>
              <a:xfrm flipV="1">
                <a:off x="4237796" y="3111970"/>
                <a:ext cx="20562" cy="20827"/>
              </a:xfrm>
              <a:custGeom>
                <a:avLst/>
                <a:gdLst>
                  <a:gd name="connsiteX0" fmla="*/ -653 w 20562"/>
                  <a:gd name="connsiteY0" fmla="*/ 8221 h 20827"/>
                  <a:gd name="connsiteX1" fmla="*/ 9625 w 20562"/>
                  <a:gd name="connsiteY1" fmla="*/ 18635 h 20827"/>
                  <a:gd name="connsiteX2" fmla="*/ 19909 w 20562"/>
                  <a:gd name="connsiteY2" fmla="*/ 8221 h 20827"/>
                  <a:gd name="connsiteX3" fmla="*/ 9625 w 20562"/>
                  <a:gd name="connsiteY3" fmla="*/ -2193 h 20827"/>
                  <a:gd name="connsiteX4" fmla="*/ -653 w 20562"/>
                  <a:gd name="connsiteY4" fmla="*/ 8221 h 20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62" h="20827">
                    <a:moveTo>
                      <a:pt x="-653" y="8221"/>
                    </a:moveTo>
                    <a:cubicBezTo>
                      <a:pt x="-653" y="14495"/>
                      <a:pt x="3985" y="18635"/>
                      <a:pt x="9625" y="18635"/>
                    </a:cubicBezTo>
                    <a:cubicBezTo>
                      <a:pt x="15271" y="18635"/>
                      <a:pt x="19909" y="14495"/>
                      <a:pt x="19909" y="8221"/>
                    </a:cubicBezTo>
                    <a:cubicBezTo>
                      <a:pt x="19909" y="2201"/>
                      <a:pt x="15271" y="-2193"/>
                      <a:pt x="9625" y="-2193"/>
                    </a:cubicBezTo>
                    <a:cubicBezTo>
                      <a:pt x="3985" y="-2193"/>
                      <a:pt x="-653" y="2201"/>
                      <a:pt x="-653" y="8221"/>
                    </a:cubicBezTo>
                  </a:path>
                </a:pathLst>
              </a:custGeom>
              <a:solidFill>
                <a:srgbClr val="040606"/>
              </a:solidFill>
              <a:ln w="1270" cap="flat">
                <a:noFill/>
                <a:prstDash val="solid"/>
                <a:miter/>
              </a:ln>
            </p:spPr>
            <p:txBody>
              <a:bodyPr rtlCol="0" anchor="ctr"/>
              <a:lstStyle/>
              <a:p>
                <a:endParaRPr lang="fr-FR" dirty="0"/>
              </a:p>
            </p:txBody>
          </p:sp>
          <p:sp>
            <p:nvSpPr>
              <p:cNvPr id="239" name="Freeform: Shape 238">
                <a:extLst>
                  <a:ext uri="{FF2B5EF4-FFF2-40B4-BE49-F238E27FC236}">
                    <a16:creationId xmlns:a16="http://schemas.microsoft.com/office/drawing/2014/main" id="{69FF0F2D-0406-EB6C-9826-127C5EE2D90C}"/>
                  </a:ext>
                </a:extLst>
              </p:cNvPr>
              <p:cNvSpPr/>
              <p:nvPr/>
            </p:nvSpPr>
            <p:spPr>
              <a:xfrm flipV="1">
                <a:off x="4531513" y="3362248"/>
                <a:ext cx="95159" cy="87769"/>
              </a:xfrm>
              <a:custGeom>
                <a:avLst/>
                <a:gdLst>
                  <a:gd name="connsiteX0" fmla="*/ 63064 w 95159"/>
                  <a:gd name="connsiteY0" fmla="*/ 31169 h 87769"/>
                  <a:gd name="connsiteX1" fmla="*/ 46516 w 95159"/>
                  <a:gd name="connsiteY1" fmla="*/ 69536 h 87769"/>
                  <a:gd name="connsiteX2" fmla="*/ 30095 w 95159"/>
                  <a:gd name="connsiteY2" fmla="*/ 31169 h 87769"/>
                  <a:gd name="connsiteX3" fmla="*/ 68462 w 95159"/>
                  <a:gd name="connsiteY3" fmla="*/ 18367 h 87769"/>
                  <a:gd name="connsiteX4" fmla="*/ 24570 w 95159"/>
                  <a:gd name="connsiteY4" fmla="*/ 18367 h 87769"/>
                  <a:gd name="connsiteX5" fmla="*/ 15924 w 95159"/>
                  <a:gd name="connsiteY5" fmla="*/ -1940 h 87769"/>
                  <a:gd name="connsiteX6" fmla="*/ -879 w 95159"/>
                  <a:gd name="connsiteY6" fmla="*/ -1940 h 87769"/>
                  <a:gd name="connsiteX7" fmla="*/ 38617 w 95159"/>
                  <a:gd name="connsiteY7" fmla="*/ 85830 h 87769"/>
                  <a:gd name="connsiteX8" fmla="*/ 54669 w 95159"/>
                  <a:gd name="connsiteY8" fmla="*/ 85830 h 87769"/>
                  <a:gd name="connsiteX9" fmla="*/ 94281 w 95159"/>
                  <a:gd name="connsiteY9" fmla="*/ -1940 h 87769"/>
                  <a:gd name="connsiteX10" fmla="*/ 77237 w 95159"/>
                  <a:gd name="connsiteY10" fmla="*/ -1940 h 87769"/>
                  <a:gd name="connsiteX11" fmla="*/ 68462 w 95159"/>
                  <a:gd name="connsiteY11" fmla="*/ 18367 h 8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159" h="87769">
                    <a:moveTo>
                      <a:pt x="63064" y="31169"/>
                    </a:moveTo>
                    <a:lnTo>
                      <a:pt x="46516" y="69536"/>
                    </a:lnTo>
                    <a:lnTo>
                      <a:pt x="30095" y="31169"/>
                    </a:lnTo>
                    <a:close/>
                    <a:moveTo>
                      <a:pt x="68462" y="18367"/>
                    </a:moveTo>
                    <a:lnTo>
                      <a:pt x="24570" y="18367"/>
                    </a:lnTo>
                    <a:lnTo>
                      <a:pt x="15924" y="-1940"/>
                    </a:lnTo>
                    <a:lnTo>
                      <a:pt x="-879" y="-1940"/>
                    </a:lnTo>
                    <a:lnTo>
                      <a:pt x="38617" y="85830"/>
                    </a:lnTo>
                    <a:lnTo>
                      <a:pt x="54669" y="85830"/>
                    </a:lnTo>
                    <a:lnTo>
                      <a:pt x="94281" y="-1940"/>
                    </a:lnTo>
                    <a:lnTo>
                      <a:pt x="77237" y="-1940"/>
                    </a:lnTo>
                    <a:lnTo>
                      <a:pt x="68462" y="18367"/>
                    </a:lnTo>
                  </a:path>
                </a:pathLst>
              </a:custGeom>
              <a:solidFill>
                <a:srgbClr val="040606"/>
              </a:solidFill>
              <a:ln w="1270" cap="flat">
                <a:noFill/>
                <a:prstDash val="solid"/>
                <a:miter/>
              </a:ln>
            </p:spPr>
            <p:txBody>
              <a:bodyPr rtlCol="0" anchor="ctr"/>
              <a:lstStyle/>
              <a:p>
                <a:endParaRPr lang="fr-FR" dirty="0"/>
              </a:p>
            </p:txBody>
          </p:sp>
          <p:sp>
            <p:nvSpPr>
              <p:cNvPr id="240" name="Freeform: Shape 239">
                <a:extLst>
                  <a:ext uri="{FF2B5EF4-FFF2-40B4-BE49-F238E27FC236}">
                    <a16:creationId xmlns:a16="http://schemas.microsoft.com/office/drawing/2014/main" id="{F78177AE-8464-EC55-C1B5-CEB32BA64878}"/>
                  </a:ext>
                </a:extLst>
              </p:cNvPr>
              <p:cNvSpPr/>
              <p:nvPr/>
            </p:nvSpPr>
            <p:spPr>
              <a:xfrm flipV="1">
                <a:off x="4317091" y="3116122"/>
                <a:ext cx="2526188" cy="6616"/>
              </a:xfrm>
              <a:custGeom>
                <a:avLst/>
                <a:gdLst>
                  <a:gd name="connsiteX0" fmla="*/ 2524626 w 2526188"/>
                  <a:gd name="connsiteY0" fmla="*/ 1119 h 6616"/>
                  <a:gd name="connsiteX1" fmla="*/ 1261599 w 2526188"/>
                  <a:gd name="connsiteY1" fmla="*/ -2196 h 6616"/>
                  <a:gd name="connsiteX2" fmla="*/ -1562 w 2526188"/>
                  <a:gd name="connsiteY2" fmla="*/ 1119 h 6616"/>
                  <a:gd name="connsiteX3" fmla="*/ 1261599 w 2526188"/>
                  <a:gd name="connsiteY3" fmla="*/ 4421 h 6616"/>
                  <a:gd name="connsiteX4" fmla="*/ 2524626 w 2526188"/>
                  <a:gd name="connsiteY4" fmla="*/ 1119 h 6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88" h="6616">
                    <a:moveTo>
                      <a:pt x="2524626" y="1119"/>
                    </a:moveTo>
                    <a:cubicBezTo>
                      <a:pt x="2524626" y="-710"/>
                      <a:pt x="1959070" y="-2196"/>
                      <a:pt x="1261599" y="-2196"/>
                    </a:cubicBezTo>
                    <a:cubicBezTo>
                      <a:pt x="563874" y="-2196"/>
                      <a:pt x="-1562" y="-710"/>
                      <a:pt x="-1562" y="1119"/>
                    </a:cubicBezTo>
                    <a:cubicBezTo>
                      <a:pt x="-1562" y="2935"/>
                      <a:pt x="563874" y="4421"/>
                      <a:pt x="1261599" y="4421"/>
                    </a:cubicBezTo>
                    <a:cubicBezTo>
                      <a:pt x="1959070" y="4421"/>
                      <a:pt x="2524626" y="2935"/>
                      <a:pt x="2524626" y="1119"/>
                    </a:cubicBezTo>
                  </a:path>
                </a:pathLst>
              </a:custGeom>
              <a:solidFill>
                <a:srgbClr val="040606"/>
              </a:solidFill>
              <a:ln w="1270" cap="flat">
                <a:noFill/>
                <a:prstDash val="solid"/>
                <a:miter/>
              </a:ln>
            </p:spPr>
            <p:txBody>
              <a:bodyPr rtlCol="0" anchor="ctr"/>
              <a:lstStyle/>
              <a:p>
                <a:endParaRPr lang="fr-FR" dirty="0"/>
              </a:p>
            </p:txBody>
          </p:sp>
          <p:sp>
            <p:nvSpPr>
              <p:cNvPr id="241" name="Freeform: Shape 240">
                <a:extLst>
                  <a:ext uri="{FF2B5EF4-FFF2-40B4-BE49-F238E27FC236}">
                    <a16:creationId xmlns:a16="http://schemas.microsoft.com/office/drawing/2014/main" id="{4B75A640-D140-8A88-05B8-FAC98207B636}"/>
                  </a:ext>
                </a:extLst>
              </p:cNvPr>
              <p:cNvSpPr/>
              <p:nvPr/>
            </p:nvSpPr>
            <p:spPr>
              <a:xfrm flipV="1">
                <a:off x="4325237" y="3201949"/>
                <a:ext cx="966699" cy="6616"/>
              </a:xfrm>
              <a:custGeom>
                <a:avLst/>
                <a:gdLst>
                  <a:gd name="connsiteX0" fmla="*/ 965664 w 966699"/>
                  <a:gd name="connsiteY0" fmla="*/ 1195 h 6616"/>
                  <a:gd name="connsiteX1" fmla="*/ 482340 w 966699"/>
                  <a:gd name="connsiteY1" fmla="*/ -2119 h 6616"/>
                  <a:gd name="connsiteX2" fmla="*/ -1036 w 966699"/>
                  <a:gd name="connsiteY2" fmla="*/ 1195 h 6616"/>
                  <a:gd name="connsiteX3" fmla="*/ 482340 w 966699"/>
                  <a:gd name="connsiteY3" fmla="*/ 4497 h 6616"/>
                  <a:gd name="connsiteX4" fmla="*/ 965664 w 966699"/>
                  <a:gd name="connsiteY4" fmla="*/ 1195 h 6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699" h="6616">
                    <a:moveTo>
                      <a:pt x="965664" y="1195"/>
                    </a:moveTo>
                    <a:cubicBezTo>
                      <a:pt x="965664" y="-633"/>
                      <a:pt x="749243" y="-2119"/>
                      <a:pt x="482340" y="-2119"/>
                    </a:cubicBezTo>
                    <a:cubicBezTo>
                      <a:pt x="215336" y="-2119"/>
                      <a:pt x="-1036" y="-633"/>
                      <a:pt x="-1036" y="1195"/>
                    </a:cubicBezTo>
                    <a:cubicBezTo>
                      <a:pt x="-1036" y="3012"/>
                      <a:pt x="215336" y="4497"/>
                      <a:pt x="482340" y="4497"/>
                    </a:cubicBezTo>
                    <a:cubicBezTo>
                      <a:pt x="749243" y="4497"/>
                      <a:pt x="965664" y="3012"/>
                      <a:pt x="965664" y="1195"/>
                    </a:cubicBezTo>
                  </a:path>
                </a:pathLst>
              </a:custGeom>
              <a:solidFill>
                <a:srgbClr val="040606"/>
              </a:solidFill>
              <a:ln w="1270" cap="flat">
                <a:noFill/>
                <a:prstDash val="solid"/>
                <a:miter/>
              </a:ln>
            </p:spPr>
            <p:txBody>
              <a:bodyPr rtlCol="0" anchor="ctr"/>
              <a:lstStyle/>
              <a:p>
                <a:endParaRPr lang="fr-FR" dirty="0"/>
              </a:p>
            </p:txBody>
          </p:sp>
          <p:sp>
            <p:nvSpPr>
              <p:cNvPr id="242" name="Freeform: Shape 241">
                <a:extLst>
                  <a:ext uri="{FF2B5EF4-FFF2-40B4-BE49-F238E27FC236}">
                    <a16:creationId xmlns:a16="http://schemas.microsoft.com/office/drawing/2014/main" id="{0EA16F90-21CC-1E3E-2E1E-61FC523ABDF3}"/>
                  </a:ext>
                </a:extLst>
              </p:cNvPr>
              <p:cNvSpPr/>
              <p:nvPr/>
            </p:nvSpPr>
            <p:spPr>
              <a:xfrm flipV="1">
                <a:off x="4348037" y="3348215"/>
                <a:ext cx="115704" cy="115709"/>
              </a:xfrm>
              <a:custGeom>
                <a:avLst/>
                <a:gdLst>
                  <a:gd name="connsiteX0" fmla="*/ 11939 w 115704"/>
                  <a:gd name="connsiteY0" fmla="*/ 10760 h 115709"/>
                  <a:gd name="connsiteX1" fmla="*/ 102244 w 115704"/>
                  <a:gd name="connsiteY1" fmla="*/ 10760 h 115709"/>
                  <a:gd name="connsiteX2" fmla="*/ 102244 w 115704"/>
                  <a:gd name="connsiteY2" fmla="*/ 101070 h 115709"/>
                  <a:gd name="connsiteX3" fmla="*/ 11939 w 115704"/>
                  <a:gd name="connsiteY3" fmla="*/ 101070 h 115709"/>
                  <a:gd name="connsiteX4" fmla="*/ 114944 w 115704"/>
                  <a:gd name="connsiteY4" fmla="*/ -1940 h 115709"/>
                  <a:gd name="connsiteX5" fmla="*/ -761 w 115704"/>
                  <a:gd name="connsiteY5" fmla="*/ -1940 h 115709"/>
                  <a:gd name="connsiteX6" fmla="*/ -761 w 115704"/>
                  <a:gd name="connsiteY6" fmla="*/ 113770 h 115709"/>
                  <a:gd name="connsiteX7" fmla="*/ 114944 w 115704"/>
                  <a:gd name="connsiteY7" fmla="*/ 113770 h 115709"/>
                  <a:gd name="connsiteX8" fmla="*/ 114944 w 115704"/>
                  <a:gd name="connsiteY8" fmla="*/ -1940 h 115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704" h="115709">
                    <a:moveTo>
                      <a:pt x="11939" y="10760"/>
                    </a:moveTo>
                    <a:lnTo>
                      <a:pt x="102244" y="10760"/>
                    </a:lnTo>
                    <a:lnTo>
                      <a:pt x="102244" y="101070"/>
                    </a:lnTo>
                    <a:lnTo>
                      <a:pt x="11939" y="101070"/>
                    </a:lnTo>
                    <a:close/>
                    <a:moveTo>
                      <a:pt x="114944" y="-1940"/>
                    </a:moveTo>
                    <a:lnTo>
                      <a:pt x="-761" y="-1940"/>
                    </a:lnTo>
                    <a:lnTo>
                      <a:pt x="-761" y="113770"/>
                    </a:lnTo>
                    <a:lnTo>
                      <a:pt x="114944" y="113770"/>
                    </a:lnTo>
                    <a:lnTo>
                      <a:pt x="114944" y="-1940"/>
                    </a:lnTo>
                  </a:path>
                </a:pathLst>
              </a:custGeom>
              <a:solidFill>
                <a:srgbClr val="040606"/>
              </a:solidFill>
              <a:ln w="1270" cap="flat">
                <a:noFill/>
                <a:prstDash val="solid"/>
                <a:miter/>
              </a:ln>
            </p:spPr>
            <p:txBody>
              <a:bodyPr rtlCol="0" anchor="ctr"/>
              <a:lstStyle/>
              <a:p>
                <a:endParaRPr lang="fr-FR" dirty="0"/>
              </a:p>
            </p:txBody>
          </p:sp>
          <p:sp>
            <p:nvSpPr>
              <p:cNvPr id="243" name="Freeform: Shape 242">
                <a:extLst>
                  <a:ext uri="{FF2B5EF4-FFF2-40B4-BE49-F238E27FC236}">
                    <a16:creationId xmlns:a16="http://schemas.microsoft.com/office/drawing/2014/main" id="{9BA2EC2A-BF90-254C-8C1B-731DEC690C14}"/>
                  </a:ext>
                </a:extLst>
              </p:cNvPr>
              <p:cNvSpPr/>
              <p:nvPr/>
            </p:nvSpPr>
            <p:spPr>
              <a:xfrm flipV="1">
                <a:off x="4543299" y="3581882"/>
                <a:ext cx="77988" cy="87769"/>
              </a:xfrm>
              <a:custGeom>
                <a:avLst/>
                <a:gdLst>
                  <a:gd name="connsiteX0" fmla="*/ 60686 w 77988"/>
                  <a:gd name="connsiteY0" fmla="*/ 23707 h 87769"/>
                  <a:gd name="connsiteX1" fmla="*/ 41750 w 77988"/>
                  <a:gd name="connsiteY1" fmla="*/ 36369 h 87769"/>
                  <a:gd name="connsiteX2" fmla="*/ 15415 w 77988"/>
                  <a:gd name="connsiteY2" fmla="*/ 36369 h 87769"/>
                  <a:gd name="connsiteX3" fmla="*/ 15415 w 77988"/>
                  <a:gd name="connsiteY3" fmla="*/ 11045 h 87769"/>
                  <a:gd name="connsiteX4" fmla="*/ 41750 w 77988"/>
                  <a:gd name="connsiteY4" fmla="*/ 11045 h 87769"/>
                  <a:gd name="connsiteX5" fmla="*/ 60686 w 77988"/>
                  <a:gd name="connsiteY5" fmla="*/ 23707 h 87769"/>
                  <a:gd name="connsiteX6" fmla="*/ 15415 w 77988"/>
                  <a:gd name="connsiteY6" fmla="*/ 73224 h 87769"/>
                  <a:gd name="connsiteX7" fmla="*/ 15415 w 77988"/>
                  <a:gd name="connsiteY7" fmla="*/ 49031 h 87769"/>
                  <a:gd name="connsiteX8" fmla="*/ 38486 w 77988"/>
                  <a:gd name="connsiteY8" fmla="*/ 49031 h 87769"/>
                  <a:gd name="connsiteX9" fmla="*/ 56165 w 77988"/>
                  <a:gd name="connsiteY9" fmla="*/ 61070 h 87769"/>
                  <a:gd name="connsiteX10" fmla="*/ 38486 w 77988"/>
                  <a:gd name="connsiteY10" fmla="*/ 73224 h 87769"/>
                  <a:gd name="connsiteX11" fmla="*/ 77107 w 77988"/>
                  <a:gd name="connsiteY11" fmla="*/ 22081 h 87769"/>
                  <a:gd name="connsiteX12" fmla="*/ 42753 w 77988"/>
                  <a:gd name="connsiteY12" fmla="*/ -1744 h 87769"/>
                  <a:gd name="connsiteX13" fmla="*/ -881 w 77988"/>
                  <a:gd name="connsiteY13" fmla="*/ -1744 h 87769"/>
                  <a:gd name="connsiteX14" fmla="*/ -881 w 77988"/>
                  <a:gd name="connsiteY14" fmla="*/ 86026 h 87769"/>
                  <a:gd name="connsiteX15" fmla="*/ 40239 w 77988"/>
                  <a:gd name="connsiteY15" fmla="*/ 86026 h 87769"/>
                  <a:gd name="connsiteX16" fmla="*/ 72598 w 77988"/>
                  <a:gd name="connsiteY16" fmla="*/ 63204 h 87769"/>
                  <a:gd name="connsiteX17" fmla="*/ 61308 w 77988"/>
                  <a:gd name="connsiteY17" fmla="*/ 43900 h 87769"/>
                  <a:gd name="connsiteX18" fmla="*/ 77107 w 77988"/>
                  <a:gd name="connsiteY18" fmla="*/ 22081 h 8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988" h="87769">
                    <a:moveTo>
                      <a:pt x="60686" y="23707"/>
                    </a:moveTo>
                    <a:cubicBezTo>
                      <a:pt x="60686" y="32483"/>
                      <a:pt x="54031" y="36369"/>
                      <a:pt x="41750" y="36369"/>
                    </a:cubicBezTo>
                    <a:lnTo>
                      <a:pt x="15415" y="36369"/>
                    </a:lnTo>
                    <a:lnTo>
                      <a:pt x="15415" y="11045"/>
                    </a:lnTo>
                    <a:lnTo>
                      <a:pt x="41750" y="11045"/>
                    </a:lnTo>
                    <a:cubicBezTo>
                      <a:pt x="54031" y="11045"/>
                      <a:pt x="60686" y="14931"/>
                      <a:pt x="60686" y="23707"/>
                    </a:cubicBezTo>
                    <a:close/>
                    <a:moveTo>
                      <a:pt x="15415" y="73224"/>
                    </a:moveTo>
                    <a:lnTo>
                      <a:pt x="15415" y="49031"/>
                    </a:lnTo>
                    <a:lnTo>
                      <a:pt x="38486" y="49031"/>
                    </a:lnTo>
                    <a:cubicBezTo>
                      <a:pt x="49777" y="49031"/>
                      <a:pt x="56165" y="53044"/>
                      <a:pt x="56165" y="61070"/>
                    </a:cubicBezTo>
                    <a:cubicBezTo>
                      <a:pt x="56165" y="69224"/>
                      <a:pt x="49777" y="73224"/>
                      <a:pt x="38486" y="73224"/>
                    </a:cubicBezTo>
                    <a:close/>
                    <a:moveTo>
                      <a:pt x="77107" y="22081"/>
                    </a:moveTo>
                    <a:cubicBezTo>
                      <a:pt x="77107" y="7032"/>
                      <a:pt x="65321" y="-1744"/>
                      <a:pt x="42753" y="-1744"/>
                    </a:cubicBezTo>
                    <a:lnTo>
                      <a:pt x="-881" y="-1744"/>
                    </a:lnTo>
                    <a:lnTo>
                      <a:pt x="-881" y="86026"/>
                    </a:lnTo>
                    <a:lnTo>
                      <a:pt x="40239" y="86026"/>
                    </a:lnTo>
                    <a:cubicBezTo>
                      <a:pt x="61308" y="86026"/>
                      <a:pt x="72598" y="77123"/>
                      <a:pt x="72598" y="63204"/>
                    </a:cubicBezTo>
                    <a:cubicBezTo>
                      <a:pt x="72598" y="54174"/>
                      <a:pt x="68077" y="47532"/>
                      <a:pt x="61308" y="43900"/>
                    </a:cubicBezTo>
                    <a:cubicBezTo>
                      <a:pt x="70706" y="40877"/>
                      <a:pt x="77107" y="33486"/>
                      <a:pt x="77107" y="22081"/>
                    </a:cubicBezTo>
                  </a:path>
                </a:pathLst>
              </a:custGeom>
              <a:solidFill>
                <a:srgbClr val="040606"/>
              </a:solidFill>
              <a:ln w="1270" cap="flat">
                <a:noFill/>
                <a:prstDash val="solid"/>
                <a:miter/>
              </a:ln>
            </p:spPr>
            <p:txBody>
              <a:bodyPr rtlCol="0" anchor="ctr"/>
              <a:lstStyle/>
              <a:p>
                <a:endParaRPr lang="fr-FR" dirty="0"/>
              </a:p>
            </p:txBody>
          </p:sp>
          <p:sp>
            <p:nvSpPr>
              <p:cNvPr id="244" name="Freeform: Shape 243">
                <a:extLst>
                  <a:ext uri="{FF2B5EF4-FFF2-40B4-BE49-F238E27FC236}">
                    <a16:creationId xmlns:a16="http://schemas.microsoft.com/office/drawing/2014/main" id="{E159130F-0F93-377E-EBEB-C3B963EECA76}"/>
                  </a:ext>
                </a:extLst>
              </p:cNvPr>
              <p:cNvSpPr/>
              <p:nvPr/>
            </p:nvSpPr>
            <p:spPr>
              <a:xfrm flipV="1">
                <a:off x="4348037" y="3567849"/>
                <a:ext cx="115704" cy="115709"/>
              </a:xfrm>
              <a:custGeom>
                <a:avLst/>
                <a:gdLst>
                  <a:gd name="connsiteX0" fmla="*/ 11939 w 115704"/>
                  <a:gd name="connsiteY0" fmla="*/ 10956 h 115709"/>
                  <a:gd name="connsiteX1" fmla="*/ 102244 w 115704"/>
                  <a:gd name="connsiteY1" fmla="*/ 10956 h 115709"/>
                  <a:gd name="connsiteX2" fmla="*/ 102244 w 115704"/>
                  <a:gd name="connsiteY2" fmla="*/ 101266 h 115709"/>
                  <a:gd name="connsiteX3" fmla="*/ 11939 w 115704"/>
                  <a:gd name="connsiteY3" fmla="*/ 101266 h 115709"/>
                  <a:gd name="connsiteX4" fmla="*/ 114944 w 115704"/>
                  <a:gd name="connsiteY4" fmla="*/ -1744 h 115709"/>
                  <a:gd name="connsiteX5" fmla="*/ -761 w 115704"/>
                  <a:gd name="connsiteY5" fmla="*/ -1744 h 115709"/>
                  <a:gd name="connsiteX6" fmla="*/ -761 w 115704"/>
                  <a:gd name="connsiteY6" fmla="*/ 113966 h 115709"/>
                  <a:gd name="connsiteX7" fmla="*/ 114944 w 115704"/>
                  <a:gd name="connsiteY7" fmla="*/ 113966 h 115709"/>
                  <a:gd name="connsiteX8" fmla="*/ 114944 w 115704"/>
                  <a:gd name="connsiteY8" fmla="*/ -1744 h 115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704" h="115709">
                    <a:moveTo>
                      <a:pt x="11939" y="10956"/>
                    </a:moveTo>
                    <a:lnTo>
                      <a:pt x="102244" y="10956"/>
                    </a:lnTo>
                    <a:lnTo>
                      <a:pt x="102244" y="101266"/>
                    </a:lnTo>
                    <a:lnTo>
                      <a:pt x="11939" y="101266"/>
                    </a:lnTo>
                    <a:close/>
                    <a:moveTo>
                      <a:pt x="114944" y="-1744"/>
                    </a:moveTo>
                    <a:lnTo>
                      <a:pt x="-761" y="-1744"/>
                    </a:lnTo>
                    <a:lnTo>
                      <a:pt x="-761" y="113966"/>
                    </a:lnTo>
                    <a:lnTo>
                      <a:pt x="114944" y="113966"/>
                    </a:lnTo>
                    <a:lnTo>
                      <a:pt x="114944" y="-1744"/>
                    </a:lnTo>
                  </a:path>
                </a:pathLst>
              </a:custGeom>
              <a:solidFill>
                <a:srgbClr val="040606"/>
              </a:solidFill>
              <a:ln w="1270" cap="flat">
                <a:noFill/>
                <a:prstDash val="solid"/>
                <a:miter/>
              </a:ln>
            </p:spPr>
            <p:txBody>
              <a:bodyPr rtlCol="0" anchor="ctr"/>
              <a:lstStyle/>
              <a:p>
                <a:endParaRPr lang="fr-FR" dirty="0"/>
              </a:p>
            </p:txBody>
          </p:sp>
          <p:sp>
            <p:nvSpPr>
              <p:cNvPr id="245" name="Freeform: Shape 244">
                <a:extLst>
                  <a:ext uri="{FF2B5EF4-FFF2-40B4-BE49-F238E27FC236}">
                    <a16:creationId xmlns:a16="http://schemas.microsoft.com/office/drawing/2014/main" id="{67C8392E-22E4-A40C-6A5B-91A2643CDAB8}"/>
                  </a:ext>
                </a:extLst>
              </p:cNvPr>
              <p:cNvSpPr/>
              <p:nvPr/>
            </p:nvSpPr>
            <p:spPr>
              <a:xfrm flipV="1">
                <a:off x="4537035" y="3800246"/>
                <a:ext cx="81738" cy="90284"/>
              </a:xfrm>
              <a:custGeom>
                <a:avLst/>
                <a:gdLst>
                  <a:gd name="connsiteX0" fmla="*/ -878 w 81738"/>
                  <a:gd name="connsiteY0" fmla="*/ 43588 h 90284"/>
                  <a:gd name="connsiteX1" fmla="*/ 46138 w 81738"/>
                  <a:gd name="connsiteY1" fmla="*/ 88736 h 90284"/>
                  <a:gd name="connsiteX2" fmla="*/ 80860 w 81738"/>
                  <a:gd name="connsiteY2" fmla="*/ 74055 h 90284"/>
                  <a:gd name="connsiteX3" fmla="*/ 70332 w 81738"/>
                  <a:gd name="connsiteY3" fmla="*/ 64149 h 90284"/>
                  <a:gd name="connsiteX4" fmla="*/ 46888 w 81738"/>
                  <a:gd name="connsiteY4" fmla="*/ 74436 h 90284"/>
                  <a:gd name="connsiteX5" fmla="*/ 15542 w 81738"/>
                  <a:gd name="connsiteY5" fmla="*/ 43588 h 90284"/>
                  <a:gd name="connsiteX6" fmla="*/ 46888 w 81738"/>
                  <a:gd name="connsiteY6" fmla="*/ 12740 h 90284"/>
                  <a:gd name="connsiteX7" fmla="*/ 70332 w 81738"/>
                  <a:gd name="connsiteY7" fmla="*/ 23154 h 90284"/>
                  <a:gd name="connsiteX8" fmla="*/ 80860 w 81738"/>
                  <a:gd name="connsiteY8" fmla="*/ 13133 h 90284"/>
                  <a:gd name="connsiteX9" fmla="*/ 46011 w 81738"/>
                  <a:gd name="connsiteY9" fmla="*/ -1548 h 90284"/>
                  <a:gd name="connsiteX10" fmla="*/ -878 w 81738"/>
                  <a:gd name="connsiteY10" fmla="*/ 43588 h 9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738" h="90284">
                    <a:moveTo>
                      <a:pt x="-878" y="43588"/>
                    </a:moveTo>
                    <a:cubicBezTo>
                      <a:pt x="-878" y="69801"/>
                      <a:pt x="19184" y="88736"/>
                      <a:pt x="46138" y="88736"/>
                    </a:cubicBezTo>
                    <a:cubicBezTo>
                      <a:pt x="60426" y="88736"/>
                      <a:pt x="72720" y="83580"/>
                      <a:pt x="80860" y="74055"/>
                    </a:cubicBezTo>
                    <a:lnTo>
                      <a:pt x="70332" y="64149"/>
                    </a:lnTo>
                    <a:cubicBezTo>
                      <a:pt x="63944" y="71045"/>
                      <a:pt x="56044" y="74436"/>
                      <a:pt x="46888" y="74436"/>
                    </a:cubicBezTo>
                    <a:cubicBezTo>
                      <a:pt x="28701" y="74436"/>
                      <a:pt x="15542" y="61647"/>
                      <a:pt x="15542" y="43588"/>
                    </a:cubicBezTo>
                    <a:cubicBezTo>
                      <a:pt x="15542" y="25541"/>
                      <a:pt x="28701" y="12740"/>
                      <a:pt x="46888" y="12740"/>
                    </a:cubicBezTo>
                    <a:cubicBezTo>
                      <a:pt x="56044" y="12740"/>
                      <a:pt x="63944" y="16131"/>
                      <a:pt x="70332" y="23154"/>
                    </a:cubicBezTo>
                    <a:lnTo>
                      <a:pt x="80860" y="13133"/>
                    </a:lnTo>
                    <a:cubicBezTo>
                      <a:pt x="72720" y="3596"/>
                      <a:pt x="60426" y="-1548"/>
                      <a:pt x="46011" y="-1548"/>
                    </a:cubicBezTo>
                    <a:cubicBezTo>
                      <a:pt x="19184" y="-1548"/>
                      <a:pt x="-878" y="17388"/>
                      <a:pt x="-878" y="43588"/>
                    </a:cubicBezTo>
                  </a:path>
                </a:pathLst>
              </a:custGeom>
              <a:solidFill>
                <a:srgbClr val="040606"/>
              </a:solidFill>
              <a:ln w="1270" cap="flat">
                <a:noFill/>
                <a:prstDash val="solid"/>
                <a:miter/>
              </a:ln>
            </p:spPr>
            <p:txBody>
              <a:bodyPr rtlCol="0" anchor="ctr"/>
              <a:lstStyle/>
              <a:p>
                <a:endParaRPr lang="fr-FR" dirty="0"/>
              </a:p>
            </p:txBody>
          </p:sp>
          <p:sp>
            <p:nvSpPr>
              <p:cNvPr id="246" name="Freeform: Shape 245">
                <a:extLst>
                  <a:ext uri="{FF2B5EF4-FFF2-40B4-BE49-F238E27FC236}">
                    <a16:creationId xmlns:a16="http://schemas.microsoft.com/office/drawing/2014/main" id="{140DA3E8-E4BC-8234-FF77-749566D7656E}"/>
                  </a:ext>
                </a:extLst>
              </p:cNvPr>
              <p:cNvSpPr/>
              <p:nvPr/>
            </p:nvSpPr>
            <p:spPr>
              <a:xfrm flipV="1">
                <a:off x="4348037" y="3787483"/>
                <a:ext cx="115704" cy="115709"/>
              </a:xfrm>
              <a:custGeom>
                <a:avLst/>
                <a:gdLst>
                  <a:gd name="connsiteX0" fmla="*/ 11939 w 115704"/>
                  <a:gd name="connsiteY0" fmla="*/ 11152 h 115709"/>
                  <a:gd name="connsiteX1" fmla="*/ 102244 w 115704"/>
                  <a:gd name="connsiteY1" fmla="*/ 11152 h 115709"/>
                  <a:gd name="connsiteX2" fmla="*/ 102244 w 115704"/>
                  <a:gd name="connsiteY2" fmla="*/ 101462 h 115709"/>
                  <a:gd name="connsiteX3" fmla="*/ 11939 w 115704"/>
                  <a:gd name="connsiteY3" fmla="*/ 101462 h 115709"/>
                  <a:gd name="connsiteX4" fmla="*/ 114944 w 115704"/>
                  <a:gd name="connsiteY4" fmla="*/ -1548 h 115709"/>
                  <a:gd name="connsiteX5" fmla="*/ -761 w 115704"/>
                  <a:gd name="connsiteY5" fmla="*/ -1548 h 115709"/>
                  <a:gd name="connsiteX6" fmla="*/ -761 w 115704"/>
                  <a:gd name="connsiteY6" fmla="*/ 114162 h 115709"/>
                  <a:gd name="connsiteX7" fmla="*/ 114944 w 115704"/>
                  <a:gd name="connsiteY7" fmla="*/ 114162 h 115709"/>
                  <a:gd name="connsiteX8" fmla="*/ 114944 w 115704"/>
                  <a:gd name="connsiteY8" fmla="*/ -1548 h 115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704" h="115709">
                    <a:moveTo>
                      <a:pt x="11939" y="11152"/>
                    </a:moveTo>
                    <a:lnTo>
                      <a:pt x="102244" y="11152"/>
                    </a:lnTo>
                    <a:lnTo>
                      <a:pt x="102244" y="101462"/>
                    </a:lnTo>
                    <a:lnTo>
                      <a:pt x="11939" y="101462"/>
                    </a:lnTo>
                    <a:close/>
                    <a:moveTo>
                      <a:pt x="114944" y="-1548"/>
                    </a:moveTo>
                    <a:lnTo>
                      <a:pt x="-761" y="-1548"/>
                    </a:lnTo>
                    <a:lnTo>
                      <a:pt x="-761" y="114162"/>
                    </a:lnTo>
                    <a:lnTo>
                      <a:pt x="114944" y="114162"/>
                    </a:lnTo>
                    <a:lnTo>
                      <a:pt x="114944" y="-1548"/>
                    </a:lnTo>
                  </a:path>
                </a:pathLst>
              </a:custGeom>
              <a:solidFill>
                <a:srgbClr val="040606"/>
              </a:solidFill>
              <a:ln w="1270" cap="flat">
                <a:noFill/>
                <a:prstDash val="solid"/>
                <a:miter/>
              </a:ln>
            </p:spPr>
            <p:txBody>
              <a:bodyPr rtlCol="0" anchor="ctr"/>
              <a:lstStyle/>
              <a:p>
                <a:endParaRPr lang="fr-FR" dirty="0"/>
              </a:p>
            </p:txBody>
          </p:sp>
          <p:sp>
            <p:nvSpPr>
              <p:cNvPr id="247" name="Freeform: Shape 246">
                <a:extLst>
                  <a:ext uri="{FF2B5EF4-FFF2-40B4-BE49-F238E27FC236}">
                    <a16:creationId xmlns:a16="http://schemas.microsoft.com/office/drawing/2014/main" id="{9E6ED49C-FCEF-5D8F-BD54-D20CF8C9A05C}"/>
                  </a:ext>
                </a:extLst>
              </p:cNvPr>
              <p:cNvSpPr/>
              <p:nvPr/>
            </p:nvSpPr>
            <p:spPr>
              <a:xfrm flipV="1">
                <a:off x="4543299" y="4021137"/>
                <a:ext cx="86255" cy="87769"/>
              </a:xfrm>
              <a:custGeom>
                <a:avLst/>
                <a:gdLst>
                  <a:gd name="connsiteX0" fmla="*/ 36731 w 86255"/>
                  <a:gd name="connsiteY0" fmla="*/ 12440 h 87769"/>
                  <a:gd name="connsiteX1" fmla="*/ 68951 w 86255"/>
                  <a:gd name="connsiteY1" fmla="*/ 42526 h 87769"/>
                  <a:gd name="connsiteX2" fmla="*/ 36731 w 86255"/>
                  <a:gd name="connsiteY2" fmla="*/ 72626 h 87769"/>
                  <a:gd name="connsiteX3" fmla="*/ 15413 w 86255"/>
                  <a:gd name="connsiteY3" fmla="*/ 72626 h 87769"/>
                  <a:gd name="connsiteX4" fmla="*/ 15413 w 86255"/>
                  <a:gd name="connsiteY4" fmla="*/ 12440 h 87769"/>
                  <a:gd name="connsiteX5" fmla="*/ -884 w 86255"/>
                  <a:gd name="connsiteY5" fmla="*/ 86418 h 87769"/>
                  <a:gd name="connsiteX6" fmla="*/ 37480 w 86255"/>
                  <a:gd name="connsiteY6" fmla="*/ 86418 h 87769"/>
                  <a:gd name="connsiteX7" fmla="*/ 85372 w 86255"/>
                  <a:gd name="connsiteY7" fmla="*/ 42526 h 87769"/>
                  <a:gd name="connsiteX8" fmla="*/ 37480 w 86255"/>
                  <a:gd name="connsiteY8" fmla="*/ -1352 h 87769"/>
                  <a:gd name="connsiteX9" fmla="*/ -884 w 86255"/>
                  <a:gd name="connsiteY9" fmla="*/ -1352 h 87769"/>
                  <a:gd name="connsiteX10" fmla="*/ -884 w 86255"/>
                  <a:gd name="connsiteY10" fmla="*/ 86418 h 8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255" h="87769">
                    <a:moveTo>
                      <a:pt x="36731" y="12440"/>
                    </a:moveTo>
                    <a:cubicBezTo>
                      <a:pt x="56289" y="12440"/>
                      <a:pt x="68951" y="24340"/>
                      <a:pt x="68951" y="42526"/>
                    </a:cubicBezTo>
                    <a:cubicBezTo>
                      <a:pt x="68951" y="60713"/>
                      <a:pt x="56289" y="72626"/>
                      <a:pt x="36731" y="72626"/>
                    </a:cubicBezTo>
                    <a:lnTo>
                      <a:pt x="15413" y="72626"/>
                    </a:lnTo>
                    <a:lnTo>
                      <a:pt x="15413" y="12440"/>
                    </a:lnTo>
                    <a:close/>
                    <a:moveTo>
                      <a:pt x="-884" y="86418"/>
                    </a:moveTo>
                    <a:lnTo>
                      <a:pt x="37480" y="86418"/>
                    </a:lnTo>
                    <a:cubicBezTo>
                      <a:pt x="65941" y="86418"/>
                      <a:pt x="85372" y="68854"/>
                      <a:pt x="85372" y="42526"/>
                    </a:cubicBezTo>
                    <a:cubicBezTo>
                      <a:pt x="85372" y="16199"/>
                      <a:pt x="65941" y="-1352"/>
                      <a:pt x="37480" y="-1352"/>
                    </a:cubicBezTo>
                    <a:lnTo>
                      <a:pt x="-884" y="-1352"/>
                    </a:lnTo>
                    <a:lnTo>
                      <a:pt x="-884" y="86418"/>
                    </a:lnTo>
                  </a:path>
                </a:pathLst>
              </a:custGeom>
              <a:solidFill>
                <a:srgbClr val="040606"/>
              </a:solidFill>
              <a:ln w="1270" cap="flat">
                <a:noFill/>
                <a:prstDash val="solid"/>
                <a:miter/>
              </a:ln>
            </p:spPr>
            <p:txBody>
              <a:bodyPr rtlCol="0" anchor="ctr"/>
              <a:lstStyle/>
              <a:p>
                <a:endParaRPr lang="fr-FR" dirty="0"/>
              </a:p>
            </p:txBody>
          </p:sp>
          <p:sp>
            <p:nvSpPr>
              <p:cNvPr id="248" name="Freeform: Shape 247">
                <a:extLst>
                  <a:ext uri="{FF2B5EF4-FFF2-40B4-BE49-F238E27FC236}">
                    <a16:creationId xmlns:a16="http://schemas.microsoft.com/office/drawing/2014/main" id="{D34045C4-815A-5B3C-EED4-AF34A0712550}"/>
                  </a:ext>
                </a:extLst>
              </p:cNvPr>
              <p:cNvSpPr/>
              <p:nvPr/>
            </p:nvSpPr>
            <p:spPr>
              <a:xfrm flipV="1">
                <a:off x="4348037" y="4007116"/>
                <a:ext cx="115704" cy="115697"/>
              </a:xfrm>
              <a:custGeom>
                <a:avLst/>
                <a:gdLst>
                  <a:gd name="connsiteX0" fmla="*/ 11939 w 115704"/>
                  <a:gd name="connsiteY0" fmla="*/ 11348 h 115697"/>
                  <a:gd name="connsiteX1" fmla="*/ 102244 w 115704"/>
                  <a:gd name="connsiteY1" fmla="*/ 11348 h 115697"/>
                  <a:gd name="connsiteX2" fmla="*/ 102244 w 115704"/>
                  <a:gd name="connsiteY2" fmla="*/ 101645 h 115697"/>
                  <a:gd name="connsiteX3" fmla="*/ 11939 w 115704"/>
                  <a:gd name="connsiteY3" fmla="*/ 101645 h 115697"/>
                  <a:gd name="connsiteX4" fmla="*/ 114944 w 115704"/>
                  <a:gd name="connsiteY4" fmla="*/ -1352 h 115697"/>
                  <a:gd name="connsiteX5" fmla="*/ -761 w 115704"/>
                  <a:gd name="connsiteY5" fmla="*/ -1352 h 115697"/>
                  <a:gd name="connsiteX6" fmla="*/ -761 w 115704"/>
                  <a:gd name="connsiteY6" fmla="*/ 114345 h 115697"/>
                  <a:gd name="connsiteX7" fmla="*/ 114944 w 115704"/>
                  <a:gd name="connsiteY7" fmla="*/ 114345 h 115697"/>
                  <a:gd name="connsiteX8" fmla="*/ 114944 w 115704"/>
                  <a:gd name="connsiteY8" fmla="*/ -1352 h 115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704" h="115697">
                    <a:moveTo>
                      <a:pt x="11939" y="11348"/>
                    </a:moveTo>
                    <a:lnTo>
                      <a:pt x="102244" y="11348"/>
                    </a:lnTo>
                    <a:lnTo>
                      <a:pt x="102244" y="101645"/>
                    </a:lnTo>
                    <a:lnTo>
                      <a:pt x="11939" y="101645"/>
                    </a:lnTo>
                    <a:close/>
                    <a:moveTo>
                      <a:pt x="114944" y="-1352"/>
                    </a:moveTo>
                    <a:lnTo>
                      <a:pt x="-761" y="-1352"/>
                    </a:lnTo>
                    <a:lnTo>
                      <a:pt x="-761" y="114345"/>
                    </a:lnTo>
                    <a:lnTo>
                      <a:pt x="114944" y="114345"/>
                    </a:lnTo>
                    <a:lnTo>
                      <a:pt x="114944" y="-1352"/>
                    </a:lnTo>
                  </a:path>
                </a:pathLst>
              </a:custGeom>
              <a:solidFill>
                <a:srgbClr val="040606"/>
              </a:solidFill>
              <a:ln w="1270" cap="flat">
                <a:noFill/>
                <a:prstDash val="solid"/>
                <a:miter/>
              </a:ln>
            </p:spPr>
            <p:txBody>
              <a:bodyPr rtlCol="0" anchor="ctr"/>
              <a:lstStyle/>
              <a:p>
                <a:endParaRPr lang="fr-FR" dirty="0"/>
              </a:p>
            </p:txBody>
          </p:sp>
          <p:sp>
            <p:nvSpPr>
              <p:cNvPr id="249" name="Freeform: Shape 248">
                <a:extLst>
                  <a:ext uri="{FF2B5EF4-FFF2-40B4-BE49-F238E27FC236}">
                    <a16:creationId xmlns:a16="http://schemas.microsoft.com/office/drawing/2014/main" id="{88E33158-A9A6-0C81-CEF7-F8D84E599F03}"/>
                  </a:ext>
                </a:extLst>
              </p:cNvPr>
              <p:cNvSpPr/>
              <p:nvPr/>
            </p:nvSpPr>
            <p:spPr>
              <a:xfrm flipV="1">
                <a:off x="4727612" y="3402762"/>
                <a:ext cx="852576" cy="6616"/>
              </a:xfrm>
              <a:custGeom>
                <a:avLst/>
                <a:gdLst>
                  <a:gd name="connsiteX0" fmla="*/ 851305 w 852576"/>
                  <a:gd name="connsiteY0" fmla="*/ 1375 h 6616"/>
                  <a:gd name="connsiteX1" fmla="*/ 425029 w 852576"/>
                  <a:gd name="connsiteY1" fmla="*/ -1940 h 6616"/>
                  <a:gd name="connsiteX2" fmla="*/ -1271 w 852576"/>
                  <a:gd name="connsiteY2" fmla="*/ 1375 h 6616"/>
                  <a:gd name="connsiteX3" fmla="*/ 425029 w 852576"/>
                  <a:gd name="connsiteY3" fmla="*/ 4677 h 6616"/>
                  <a:gd name="connsiteX4" fmla="*/ 851305 w 852576"/>
                  <a:gd name="connsiteY4" fmla="*/ 1375 h 6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576" h="6616">
                    <a:moveTo>
                      <a:pt x="851305" y="1375"/>
                    </a:moveTo>
                    <a:cubicBezTo>
                      <a:pt x="851305" y="-454"/>
                      <a:pt x="660437" y="-1940"/>
                      <a:pt x="425029" y="-1940"/>
                    </a:cubicBezTo>
                    <a:cubicBezTo>
                      <a:pt x="189559" y="-1940"/>
                      <a:pt x="-1271" y="-454"/>
                      <a:pt x="-1271" y="1375"/>
                    </a:cubicBezTo>
                    <a:cubicBezTo>
                      <a:pt x="-1271" y="3191"/>
                      <a:pt x="189559" y="4677"/>
                      <a:pt x="425029" y="4677"/>
                    </a:cubicBezTo>
                    <a:cubicBezTo>
                      <a:pt x="660437" y="4677"/>
                      <a:pt x="851305" y="3191"/>
                      <a:pt x="851305" y="1375"/>
                    </a:cubicBezTo>
                  </a:path>
                </a:pathLst>
              </a:custGeom>
              <a:solidFill>
                <a:srgbClr val="040606"/>
              </a:solidFill>
              <a:ln w="1270" cap="flat">
                <a:noFill/>
                <a:prstDash val="solid"/>
                <a:miter/>
              </a:ln>
            </p:spPr>
            <p:txBody>
              <a:bodyPr rtlCol="0" anchor="ctr"/>
              <a:lstStyle/>
              <a:p>
                <a:endParaRPr lang="fr-FR" dirty="0"/>
              </a:p>
            </p:txBody>
          </p:sp>
          <p:sp>
            <p:nvSpPr>
              <p:cNvPr id="250" name="Freeform: Shape 249">
                <a:extLst>
                  <a:ext uri="{FF2B5EF4-FFF2-40B4-BE49-F238E27FC236}">
                    <a16:creationId xmlns:a16="http://schemas.microsoft.com/office/drawing/2014/main" id="{159478C6-978A-FA6B-42FD-DC845DF792AB}"/>
                  </a:ext>
                </a:extLst>
              </p:cNvPr>
              <p:cNvSpPr/>
              <p:nvPr/>
            </p:nvSpPr>
            <p:spPr>
              <a:xfrm flipV="1">
                <a:off x="4727612" y="3622395"/>
                <a:ext cx="2026031" cy="6616"/>
              </a:xfrm>
              <a:custGeom>
                <a:avLst/>
                <a:gdLst>
                  <a:gd name="connsiteX0" fmla="*/ 2024359 w 2026031"/>
                  <a:gd name="connsiteY0" fmla="*/ 1571 h 6616"/>
                  <a:gd name="connsiteX1" fmla="*/ 1011394 w 2026031"/>
                  <a:gd name="connsiteY1" fmla="*/ -1744 h 6616"/>
                  <a:gd name="connsiteX2" fmla="*/ -1672 w 2026031"/>
                  <a:gd name="connsiteY2" fmla="*/ 1571 h 6616"/>
                  <a:gd name="connsiteX3" fmla="*/ 1011394 w 2026031"/>
                  <a:gd name="connsiteY3" fmla="*/ 4873 h 6616"/>
                  <a:gd name="connsiteX4" fmla="*/ 2024359 w 2026031"/>
                  <a:gd name="connsiteY4" fmla="*/ 1571 h 6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6031" h="6616">
                    <a:moveTo>
                      <a:pt x="2024359" y="1571"/>
                    </a:moveTo>
                    <a:cubicBezTo>
                      <a:pt x="2024359" y="-258"/>
                      <a:pt x="1570779" y="-1744"/>
                      <a:pt x="1011394" y="-1744"/>
                    </a:cubicBezTo>
                    <a:cubicBezTo>
                      <a:pt x="451807" y="-1744"/>
                      <a:pt x="-1672" y="-258"/>
                      <a:pt x="-1672" y="1571"/>
                    </a:cubicBezTo>
                    <a:cubicBezTo>
                      <a:pt x="-1672" y="3387"/>
                      <a:pt x="451807" y="4873"/>
                      <a:pt x="1011394" y="4873"/>
                    </a:cubicBezTo>
                    <a:cubicBezTo>
                      <a:pt x="1570779" y="4873"/>
                      <a:pt x="2024359" y="3387"/>
                      <a:pt x="2024359" y="1571"/>
                    </a:cubicBezTo>
                  </a:path>
                </a:pathLst>
              </a:custGeom>
              <a:solidFill>
                <a:srgbClr val="040606"/>
              </a:solidFill>
              <a:ln w="1270" cap="flat">
                <a:noFill/>
                <a:prstDash val="solid"/>
                <a:miter/>
              </a:ln>
            </p:spPr>
            <p:txBody>
              <a:bodyPr rtlCol="0" anchor="ctr"/>
              <a:lstStyle/>
              <a:p>
                <a:endParaRPr lang="fr-FR" dirty="0"/>
              </a:p>
            </p:txBody>
          </p:sp>
          <p:sp>
            <p:nvSpPr>
              <p:cNvPr id="251" name="Freeform: Shape 250">
                <a:extLst>
                  <a:ext uri="{FF2B5EF4-FFF2-40B4-BE49-F238E27FC236}">
                    <a16:creationId xmlns:a16="http://schemas.microsoft.com/office/drawing/2014/main" id="{E9CA042D-8DD4-C2E6-4447-9E81383E1A3F}"/>
                  </a:ext>
                </a:extLst>
              </p:cNvPr>
              <p:cNvSpPr/>
              <p:nvPr/>
            </p:nvSpPr>
            <p:spPr>
              <a:xfrm flipV="1">
                <a:off x="4727612" y="4061650"/>
                <a:ext cx="278790" cy="6629"/>
              </a:xfrm>
              <a:custGeom>
                <a:avLst/>
                <a:gdLst>
                  <a:gd name="connsiteX0" fmla="*/ 277715 w 278790"/>
                  <a:gd name="connsiteY0" fmla="*/ 1963 h 6629"/>
                  <a:gd name="connsiteX1" fmla="*/ 138320 w 278790"/>
                  <a:gd name="connsiteY1" fmla="*/ -1352 h 6629"/>
                  <a:gd name="connsiteX2" fmla="*/ -1076 w 278790"/>
                  <a:gd name="connsiteY2" fmla="*/ 1963 h 6629"/>
                  <a:gd name="connsiteX3" fmla="*/ 138320 w 278790"/>
                  <a:gd name="connsiteY3" fmla="*/ 5277 h 6629"/>
                  <a:gd name="connsiteX4" fmla="*/ 277715 w 278790"/>
                  <a:gd name="connsiteY4" fmla="*/ 1963 h 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790" h="6629">
                    <a:moveTo>
                      <a:pt x="277715" y="1963"/>
                    </a:moveTo>
                    <a:cubicBezTo>
                      <a:pt x="277715" y="134"/>
                      <a:pt x="215294" y="-1352"/>
                      <a:pt x="138320" y="-1352"/>
                    </a:cubicBezTo>
                    <a:cubicBezTo>
                      <a:pt x="61332" y="-1352"/>
                      <a:pt x="-1076" y="134"/>
                      <a:pt x="-1076" y="1963"/>
                    </a:cubicBezTo>
                    <a:cubicBezTo>
                      <a:pt x="-1076" y="3792"/>
                      <a:pt x="61332" y="5277"/>
                      <a:pt x="138320" y="5277"/>
                    </a:cubicBezTo>
                    <a:cubicBezTo>
                      <a:pt x="215294" y="5277"/>
                      <a:pt x="277715" y="3792"/>
                      <a:pt x="277715" y="1963"/>
                    </a:cubicBezTo>
                  </a:path>
                </a:pathLst>
              </a:custGeom>
              <a:solidFill>
                <a:srgbClr val="040606"/>
              </a:solidFill>
              <a:ln w="1270" cap="flat">
                <a:noFill/>
                <a:prstDash val="solid"/>
                <a:miter/>
              </a:ln>
            </p:spPr>
            <p:txBody>
              <a:bodyPr rtlCol="0" anchor="ctr"/>
              <a:lstStyle/>
              <a:p>
                <a:endParaRPr lang="fr-FR" dirty="0"/>
              </a:p>
            </p:txBody>
          </p:sp>
          <p:sp>
            <p:nvSpPr>
              <p:cNvPr id="252" name="Freeform: Shape 251">
                <a:extLst>
                  <a:ext uri="{FF2B5EF4-FFF2-40B4-BE49-F238E27FC236}">
                    <a16:creationId xmlns:a16="http://schemas.microsoft.com/office/drawing/2014/main" id="{A7649D18-F3F3-3CB5-1BE6-57ECD61DA0F5}"/>
                  </a:ext>
                </a:extLst>
              </p:cNvPr>
              <p:cNvSpPr/>
              <p:nvPr/>
            </p:nvSpPr>
            <p:spPr>
              <a:xfrm flipV="1">
                <a:off x="4727612" y="3842029"/>
                <a:ext cx="1013015" cy="6616"/>
              </a:xfrm>
              <a:custGeom>
                <a:avLst/>
                <a:gdLst>
                  <a:gd name="connsiteX0" fmla="*/ 1011689 w 1013015"/>
                  <a:gd name="connsiteY0" fmla="*/ 1767 h 6616"/>
                  <a:gd name="connsiteX1" fmla="*/ 505201 w 1013015"/>
                  <a:gd name="connsiteY1" fmla="*/ -1548 h 6616"/>
                  <a:gd name="connsiteX2" fmla="*/ -1326 w 1013015"/>
                  <a:gd name="connsiteY2" fmla="*/ 1767 h 6616"/>
                  <a:gd name="connsiteX3" fmla="*/ 505201 w 1013015"/>
                  <a:gd name="connsiteY3" fmla="*/ 5069 h 6616"/>
                  <a:gd name="connsiteX4" fmla="*/ 1011689 w 1013015"/>
                  <a:gd name="connsiteY4" fmla="*/ 1767 h 6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3015" h="6616">
                    <a:moveTo>
                      <a:pt x="1011689" y="1767"/>
                    </a:moveTo>
                    <a:cubicBezTo>
                      <a:pt x="1011689" y="-62"/>
                      <a:pt x="784893" y="-1548"/>
                      <a:pt x="505201" y="-1548"/>
                    </a:cubicBezTo>
                    <a:cubicBezTo>
                      <a:pt x="225420" y="-1548"/>
                      <a:pt x="-1326" y="-62"/>
                      <a:pt x="-1326" y="1767"/>
                    </a:cubicBezTo>
                    <a:cubicBezTo>
                      <a:pt x="-1326" y="3583"/>
                      <a:pt x="225420" y="5069"/>
                      <a:pt x="505201" y="5069"/>
                    </a:cubicBezTo>
                    <a:cubicBezTo>
                      <a:pt x="784893" y="5069"/>
                      <a:pt x="1011689" y="3583"/>
                      <a:pt x="1011689" y="1767"/>
                    </a:cubicBezTo>
                  </a:path>
                </a:pathLst>
              </a:custGeom>
              <a:solidFill>
                <a:srgbClr val="040606"/>
              </a:solidFill>
              <a:ln w="1270" cap="flat">
                <a:noFill/>
                <a:prstDash val="solid"/>
                <a:miter/>
              </a:ln>
            </p:spPr>
            <p:txBody>
              <a:bodyPr rtlCol="0" anchor="ctr"/>
              <a:lstStyle/>
              <a:p>
                <a:endParaRPr lang="fr-FR" dirty="0"/>
              </a:p>
            </p:txBody>
          </p:sp>
          <p:sp>
            <p:nvSpPr>
              <p:cNvPr id="253" name="Freeform: Shape 252">
                <a:extLst>
                  <a:ext uri="{FF2B5EF4-FFF2-40B4-BE49-F238E27FC236}">
                    <a16:creationId xmlns:a16="http://schemas.microsoft.com/office/drawing/2014/main" id="{B096845B-5B1E-1D14-1D57-336B3AE49DC7}"/>
                  </a:ext>
                </a:extLst>
              </p:cNvPr>
              <p:cNvSpPr/>
              <p:nvPr/>
            </p:nvSpPr>
            <p:spPr>
              <a:xfrm flipV="1">
                <a:off x="5877508" y="4045407"/>
                <a:ext cx="843711" cy="320865"/>
              </a:xfrm>
              <a:custGeom>
                <a:avLst/>
                <a:gdLst>
                  <a:gd name="connsiteX0" fmla="*/ 681220 w 843711"/>
                  <a:gd name="connsiteY0" fmla="*/ -1226 h 320865"/>
                  <a:gd name="connsiteX1" fmla="*/ 158373 w 843711"/>
                  <a:gd name="connsiteY1" fmla="*/ -1226 h 320865"/>
                  <a:gd name="connsiteX2" fmla="*/ -2053 w 843711"/>
                  <a:gd name="connsiteY2" fmla="*/ 159200 h 320865"/>
                  <a:gd name="connsiteX3" fmla="*/ 158373 w 843711"/>
                  <a:gd name="connsiteY3" fmla="*/ 319639 h 320865"/>
                  <a:gd name="connsiteX4" fmla="*/ 681220 w 843711"/>
                  <a:gd name="connsiteY4" fmla="*/ 319639 h 320865"/>
                  <a:gd name="connsiteX5" fmla="*/ 841659 w 843711"/>
                  <a:gd name="connsiteY5" fmla="*/ 159200 h 320865"/>
                  <a:gd name="connsiteX6" fmla="*/ 681220 w 843711"/>
                  <a:gd name="connsiteY6" fmla="*/ -1226 h 32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3711" h="320865">
                    <a:moveTo>
                      <a:pt x="681220" y="-1226"/>
                    </a:moveTo>
                    <a:lnTo>
                      <a:pt x="158373" y="-1226"/>
                    </a:lnTo>
                    <a:cubicBezTo>
                      <a:pt x="69778" y="-1226"/>
                      <a:pt x="-2053" y="70605"/>
                      <a:pt x="-2053" y="159200"/>
                    </a:cubicBezTo>
                    <a:cubicBezTo>
                      <a:pt x="-2053" y="247821"/>
                      <a:pt x="69778" y="319639"/>
                      <a:pt x="158373" y="319639"/>
                    </a:cubicBezTo>
                    <a:lnTo>
                      <a:pt x="681220" y="319639"/>
                    </a:lnTo>
                    <a:cubicBezTo>
                      <a:pt x="769828" y="319639"/>
                      <a:pt x="841659" y="247821"/>
                      <a:pt x="841659" y="159200"/>
                    </a:cubicBezTo>
                    <a:cubicBezTo>
                      <a:pt x="841659" y="70605"/>
                      <a:pt x="769828" y="-1226"/>
                      <a:pt x="681220" y="-1226"/>
                    </a:cubicBezTo>
                  </a:path>
                </a:pathLst>
              </a:custGeom>
              <a:solidFill>
                <a:srgbClr val="50C9D5"/>
              </a:solidFill>
              <a:ln w="1270" cap="flat">
                <a:noFill/>
                <a:prstDash val="solid"/>
                <a:miter/>
              </a:ln>
            </p:spPr>
            <p:txBody>
              <a:bodyPr rtlCol="0" anchor="ctr"/>
              <a:lstStyle/>
              <a:p>
                <a:endParaRPr lang="fr-FR" dirty="0"/>
              </a:p>
            </p:txBody>
          </p:sp>
          <p:sp>
            <p:nvSpPr>
              <p:cNvPr id="254" name="Freeform: Shape 253">
                <a:extLst>
                  <a:ext uri="{FF2B5EF4-FFF2-40B4-BE49-F238E27FC236}">
                    <a16:creationId xmlns:a16="http://schemas.microsoft.com/office/drawing/2014/main" id="{375F5569-244F-5EF6-5061-E1B4A9CCA108}"/>
                  </a:ext>
                </a:extLst>
              </p:cNvPr>
              <p:cNvSpPr/>
              <p:nvPr/>
            </p:nvSpPr>
            <p:spPr>
              <a:xfrm flipV="1">
                <a:off x="6088442" y="4167695"/>
                <a:ext cx="79997" cy="87223"/>
              </a:xfrm>
              <a:custGeom>
                <a:avLst/>
                <a:gdLst>
                  <a:gd name="connsiteX0" fmla="*/ 78061 w 79997"/>
                  <a:gd name="connsiteY0" fmla="*/ 86002 h 87223"/>
                  <a:gd name="connsiteX1" fmla="*/ 78061 w 79997"/>
                  <a:gd name="connsiteY1" fmla="*/ -1221 h 87223"/>
                  <a:gd name="connsiteX2" fmla="*/ 61487 w 79997"/>
                  <a:gd name="connsiteY2" fmla="*/ -1221 h 87223"/>
                  <a:gd name="connsiteX3" fmla="*/ 18003 w 79997"/>
                  <a:gd name="connsiteY3" fmla="*/ 51738 h 87223"/>
                  <a:gd name="connsiteX4" fmla="*/ 18003 w 79997"/>
                  <a:gd name="connsiteY4" fmla="*/ -1221 h 87223"/>
                  <a:gd name="connsiteX5" fmla="*/ -1936 w 79997"/>
                  <a:gd name="connsiteY5" fmla="*/ -1221 h 87223"/>
                  <a:gd name="connsiteX6" fmla="*/ -1936 w 79997"/>
                  <a:gd name="connsiteY6" fmla="*/ 86002 h 87223"/>
                  <a:gd name="connsiteX7" fmla="*/ 14751 w 79997"/>
                  <a:gd name="connsiteY7" fmla="*/ 86002 h 87223"/>
                  <a:gd name="connsiteX8" fmla="*/ 58109 w 79997"/>
                  <a:gd name="connsiteY8" fmla="*/ 33043 h 87223"/>
                  <a:gd name="connsiteX9" fmla="*/ 58109 w 79997"/>
                  <a:gd name="connsiteY9" fmla="*/ 86002 h 87223"/>
                  <a:gd name="connsiteX10" fmla="*/ 78061 w 79997"/>
                  <a:gd name="connsiteY10" fmla="*/ 86002 h 8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997" h="87223">
                    <a:moveTo>
                      <a:pt x="78061" y="86002"/>
                    </a:moveTo>
                    <a:lnTo>
                      <a:pt x="78061" y="-1221"/>
                    </a:lnTo>
                    <a:lnTo>
                      <a:pt x="61487" y="-1221"/>
                    </a:lnTo>
                    <a:lnTo>
                      <a:pt x="18003" y="51738"/>
                    </a:lnTo>
                    <a:lnTo>
                      <a:pt x="18003" y="-1221"/>
                    </a:lnTo>
                    <a:lnTo>
                      <a:pt x="-1936" y="-1221"/>
                    </a:lnTo>
                    <a:lnTo>
                      <a:pt x="-1936" y="86002"/>
                    </a:lnTo>
                    <a:lnTo>
                      <a:pt x="14751" y="86002"/>
                    </a:lnTo>
                    <a:lnTo>
                      <a:pt x="58109" y="33043"/>
                    </a:lnTo>
                    <a:lnTo>
                      <a:pt x="58109" y="86002"/>
                    </a:lnTo>
                    <a:lnTo>
                      <a:pt x="78061" y="86002"/>
                    </a:lnTo>
                  </a:path>
                </a:pathLst>
              </a:custGeom>
              <a:solidFill>
                <a:srgbClr val="FFFFFF"/>
              </a:solidFill>
              <a:ln w="1270" cap="flat">
                <a:noFill/>
                <a:prstDash val="solid"/>
                <a:miter/>
              </a:ln>
            </p:spPr>
            <p:txBody>
              <a:bodyPr rtlCol="0" anchor="ctr"/>
              <a:lstStyle/>
              <a:p>
                <a:endParaRPr lang="fr-FR" dirty="0"/>
              </a:p>
            </p:txBody>
          </p:sp>
          <p:sp>
            <p:nvSpPr>
              <p:cNvPr id="255" name="Freeform: Shape 254">
                <a:extLst>
                  <a:ext uri="{FF2B5EF4-FFF2-40B4-BE49-F238E27FC236}">
                    <a16:creationId xmlns:a16="http://schemas.microsoft.com/office/drawing/2014/main" id="{FA04F8A4-7B55-0314-849D-3A6DC3BEF1AB}"/>
                  </a:ext>
                </a:extLst>
              </p:cNvPr>
              <p:cNvSpPr/>
              <p:nvPr/>
            </p:nvSpPr>
            <p:spPr>
              <a:xfrm flipV="1">
                <a:off x="6189090" y="4167695"/>
                <a:ext cx="67525" cy="87223"/>
              </a:xfrm>
              <a:custGeom>
                <a:avLst/>
                <a:gdLst>
                  <a:gd name="connsiteX0" fmla="*/ 65525 w 67525"/>
                  <a:gd name="connsiteY0" fmla="*/ 14971 h 87223"/>
                  <a:gd name="connsiteX1" fmla="*/ 65525 w 67525"/>
                  <a:gd name="connsiteY1" fmla="*/ -1221 h 87223"/>
                  <a:gd name="connsiteX2" fmla="*/ -2001 w 67525"/>
                  <a:gd name="connsiteY2" fmla="*/ -1221 h 87223"/>
                  <a:gd name="connsiteX3" fmla="*/ -2001 w 67525"/>
                  <a:gd name="connsiteY3" fmla="*/ 86002 h 87223"/>
                  <a:gd name="connsiteX4" fmla="*/ 63912 w 67525"/>
                  <a:gd name="connsiteY4" fmla="*/ 86002 h 87223"/>
                  <a:gd name="connsiteX5" fmla="*/ 63912 w 67525"/>
                  <a:gd name="connsiteY5" fmla="*/ 69810 h 87223"/>
                  <a:gd name="connsiteX6" fmla="*/ 18053 w 67525"/>
                  <a:gd name="connsiteY6" fmla="*/ 69810 h 87223"/>
                  <a:gd name="connsiteX7" fmla="*/ 18053 w 67525"/>
                  <a:gd name="connsiteY7" fmla="*/ 50874 h 87223"/>
                  <a:gd name="connsiteX8" fmla="*/ 58553 w 67525"/>
                  <a:gd name="connsiteY8" fmla="*/ 50874 h 87223"/>
                  <a:gd name="connsiteX9" fmla="*/ 58553 w 67525"/>
                  <a:gd name="connsiteY9" fmla="*/ 35164 h 87223"/>
                  <a:gd name="connsiteX10" fmla="*/ 18053 w 67525"/>
                  <a:gd name="connsiteY10" fmla="*/ 35164 h 87223"/>
                  <a:gd name="connsiteX11" fmla="*/ 18053 w 67525"/>
                  <a:gd name="connsiteY11" fmla="*/ 14971 h 87223"/>
                  <a:gd name="connsiteX12" fmla="*/ 65525 w 67525"/>
                  <a:gd name="connsiteY12" fmla="*/ 14971 h 8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525" h="87223">
                    <a:moveTo>
                      <a:pt x="65525" y="14971"/>
                    </a:moveTo>
                    <a:lnTo>
                      <a:pt x="65525" y="-1221"/>
                    </a:lnTo>
                    <a:lnTo>
                      <a:pt x="-2001" y="-1221"/>
                    </a:lnTo>
                    <a:lnTo>
                      <a:pt x="-2001" y="86002"/>
                    </a:lnTo>
                    <a:lnTo>
                      <a:pt x="63912" y="86002"/>
                    </a:lnTo>
                    <a:lnTo>
                      <a:pt x="63912" y="69810"/>
                    </a:lnTo>
                    <a:lnTo>
                      <a:pt x="18053" y="69810"/>
                    </a:lnTo>
                    <a:lnTo>
                      <a:pt x="18053" y="50874"/>
                    </a:lnTo>
                    <a:lnTo>
                      <a:pt x="58553" y="50874"/>
                    </a:lnTo>
                    <a:lnTo>
                      <a:pt x="58553" y="35164"/>
                    </a:lnTo>
                    <a:lnTo>
                      <a:pt x="18053" y="35164"/>
                    </a:lnTo>
                    <a:lnTo>
                      <a:pt x="18053" y="14971"/>
                    </a:lnTo>
                    <a:lnTo>
                      <a:pt x="65525" y="14971"/>
                    </a:lnTo>
                  </a:path>
                </a:pathLst>
              </a:custGeom>
              <a:solidFill>
                <a:srgbClr val="FFFFFF"/>
              </a:solidFill>
              <a:ln w="1270" cap="flat">
                <a:noFill/>
                <a:prstDash val="solid"/>
                <a:miter/>
              </a:ln>
            </p:spPr>
            <p:txBody>
              <a:bodyPr rtlCol="0" anchor="ctr"/>
              <a:lstStyle/>
              <a:p>
                <a:endParaRPr lang="fr-FR" dirty="0"/>
              </a:p>
            </p:txBody>
          </p:sp>
          <p:sp>
            <p:nvSpPr>
              <p:cNvPr id="256" name="Freeform: Shape 255">
                <a:extLst>
                  <a:ext uri="{FF2B5EF4-FFF2-40B4-BE49-F238E27FC236}">
                    <a16:creationId xmlns:a16="http://schemas.microsoft.com/office/drawing/2014/main" id="{F8A0D317-AF8D-1E91-90CA-9FDF38ED42F7}"/>
                  </a:ext>
                </a:extLst>
              </p:cNvPr>
              <p:cNvSpPr/>
              <p:nvPr/>
            </p:nvSpPr>
            <p:spPr>
              <a:xfrm flipV="1">
                <a:off x="6261823" y="4167695"/>
                <a:ext cx="88226" cy="87223"/>
              </a:xfrm>
              <a:custGeom>
                <a:avLst/>
                <a:gdLst>
                  <a:gd name="connsiteX0" fmla="*/ 62877 w 88226"/>
                  <a:gd name="connsiteY0" fmla="*/ -1221 h 87223"/>
                  <a:gd name="connsiteX1" fmla="*/ 41808 w 88226"/>
                  <a:gd name="connsiteY1" fmla="*/ 29055 h 87223"/>
                  <a:gd name="connsiteX2" fmla="*/ 21133 w 88226"/>
                  <a:gd name="connsiteY2" fmla="*/ -1221 h 87223"/>
                  <a:gd name="connsiteX3" fmla="*/ -2058 w 88226"/>
                  <a:gd name="connsiteY3" fmla="*/ -1221 h 87223"/>
                  <a:gd name="connsiteX4" fmla="*/ 30213 w 88226"/>
                  <a:gd name="connsiteY4" fmla="*/ 43140 h 87223"/>
                  <a:gd name="connsiteX5" fmla="*/ -432 w 88226"/>
                  <a:gd name="connsiteY5" fmla="*/ 86002 h 87223"/>
                  <a:gd name="connsiteX6" fmla="*/ 22491 w 88226"/>
                  <a:gd name="connsiteY6" fmla="*/ 86002 h 87223"/>
                  <a:gd name="connsiteX7" fmla="*/ 42557 w 88226"/>
                  <a:gd name="connsiteY7" fmla="*/ 57719 h 87223"/>
                  <a:gd name="connsiteX8" fmla="*/ 62242 w 88226"/>
                  <a:gd name="connsiteY8" fmla="*/ 86002 h 87223"/>
                  <a:gd name="connsiteX9" fmla="*/ 84061 w 88226"/>
                  <a:gd name="connsiteY9" fmla="*/ 86002 h 87223"/>
                  <a:gd name="connsiteX10" fmla="*/ 53645 w 88226"/>
                  <a:gd name="connsiteY10" fmla="*/ 43889 h 87223"/>
                  <a:gd name="connsiteX11" fmla="*/ 86169 w 88226"/>
                  <a:gd name="connsiteY11" fmla="*/ -1221 h 87223"/>
                  <a:gd name="connsiteX12" fmla="*/ 62877 w 88226"/>
                  <a:gd name="connsiteY12" fmla="*/ -1221 h 8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8226" h="87223">
                    <a:moveTo>
                      <a:pt x="62877" y="-1221"/>
                    </a:moveTo>
                    <a:lnTo>
                      <a:pt x="41808" y="29055"/>
                    </a:lnTo>
                    <a:lnTo>
                      <a:pt x="21133" y="-1221"/>
                    </a:lnTo>
                    <a:lnTo>
                      <a:pt x="-2058" y="-1221"/>
                    </a:lnTo>
                    <a:lnTo>
                      <a:pt x="30213" y="43140"/>
                    </a:lnTo>
                    <a:lnTo>
                      <a:pt x="-432" y="86002"/>
                    </a:lnTo>
                    <a:lnTo>
                      <a:pt x="22491" y="86002"/>
                    </a:lnTo>
                    <a:lnTo>
                      <a:pt x="42557" y="57719"/>
                    </a:lnTo>
                    <a:lnTo>
                      <a:pt x="62242" y="86002"/>
                    </a:lnTo>
                    <a:lnTo>
                      <a:pt x="84061" y="86002"/>
                    </a:lnTo>
                    <a:lnTo>
                      <a:pt x="53645" y="43889"/>
                    </a:lnTo>
                    <a:lnTo>
                      <a:pt x="86169" y="-1221"/>
                    </a:lnTo>
                    <a:lnTo>
                      <a:pt x="62877" y="-1221"/>
                    </a:lnTo>
                  </a:path>
                </a:pathLst>
              </a:custGeom>
              <a:solidFill>
                <a:srgbClr val="FFFFFF"/>
              </a:solidFill>
              <a:ln w="1270" cap="flat">
                <a:noFill/>
                <a:prstDash val="solid"/>
                <a:miter/>
              </a:ln>
            </p:spPr>
            <p:txBody>
              <a:bodyPr rtlCol="0" anchor="ctr"/>
              <a:lstStyle/>
              <a:p>
                <a:endParaRPr lang="fr-FR" dirty="0"/>
              </a:p>
            </p:txBody>
          </p:sp>
          <p:sp>
            <p:nvSpPr>
              <p:cNvPr id="257" name="Freeform: Shape 256">
                <a:extLst>
                  <a:ext uri="{FF2B5EF4-FFF2-40B4-BE49-F238E27FC236}">
                    <a16:creationId xmlns:a16="http://schemas.microsoft.com/office/drawing/2014/main" id="{E47542EC-BE25-7E27-0CBE-5A5E105FBDB2}"/>
                  </a:ext>
                </a:extLst>
              </p:cNvPr>
              <p:cNvSpPr/>
              <p:nvPr/>
            </p:nvSpPr>
            <p:spPr>
              <a:xfrm flipV="1">
                <a:off x="6347154" y="4167695"/>
                <a:ext cx="76009" cy="87223"/>
              </a:xfrm>
              <a:custGeom>
                <a:avLst/>
                <a:gdLst>
                  <a:gd name="connsiteX0" fmla="*/ 25803 w 76009"/>
                  <a:gd name="connsiteY0" fmla="*/ 69556 h 87223"/>
                  <a:gd name="connsiteX1" fmla="*/ -2112 w 76009"/>
                  <a:gd name="connsiteY1" fmla="*/ 69556 h 87223"/>
                  <a:gd name="connsiteX2" fmla="*/ -2112 w 76009"/>
                  <a:gd name="connsiteY2" fmla="*/ 86002 h 87223"/>
                  <a:gd name="connsiteX3" fmla="*/ 73898 w 76009"/>
                  <a:gd name="connsiteY3" fmla="*/ 86002 h 87223"/>
                  <a:gd name="connsiteX4" fmla="*/ 73898 w 76009"/>
                  <a:gd name="connsiteY4" fmla="*/ 69556 h 87223"/>
                  <a:gd name="connsiteX5" fmla="*/ 45983 w 76009"/>
                  <a:gd name="connsiteY5" fmla="*/ 69556 h 87223"/>
                  <a:gd name="connsiteX6" fmla="*/ 45983 w 76009"/>
                  <a:gd name="connsiteY6" fmla="*/ -1221 h 87223"/>
                  <a:gd name="connsiteX7" fmla="*/ 25803 w 76009"/>
                  <a:gd name="connsiteY7" fmla="*/ -1221 h 87223"/>
                  <a:gd name="connsiteX8" fmla="*/ 25803 w 76009"/>
                  <a:gd name="connsiteY8" fmla="*/ 69556 h 8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009" h="87223">
                    <a:moveTo>
                      <a:pt x="25803" y="69556"/>
                    </a:moveTo>
                    <a:lnTo>
                      <a:pt x="-2112" y="69556"/>
                    </a:lnTo>
                    <a:lnTo>
                      <a:pt x="-2112" y="86002"/>
                    </a:lnTo>
                    <a:lnTo>
                      <a:pt x="73898" y="86002"/>
                    </a:lnTo>
                    <a:lnTo>
                      <a:pt x="73898" y="69556"/>
                    </a:lnTo>
                    <a:lnTo>
                      <a:pt x="45983" y="69556"/>
                    </a:lnTo>
                    <a:lnTo>
                      <a:pt x="45983" y="-1221"/>
                    </a:lnTo>
                    <a:lnTo>
                      <a:pt x="25803" y="-1221"/>
                    </a:lnTo>
                    <a:lnTo>
                      <a:pt x="25803" y="69556"/>
                    </a:lnTo>
                  </a:path>
                </a:pathLst>
              </a:custGeom>
              <a:solidFill>
                <a:srgbClr val="FFFFFF"/>
              </a:solidFill>
              <a:ln w="1270" cap="flat">
                <a:noFill/>
                <a:prstDash val="solid"/>
                <a:miter/>
              </a:ln>
            </p:spPr>
            <p:txBody>
              <a:bodyPr rtlCol="0" anchor="ctr"/>
              <a:lstStyle/>
              <a:p>
                <a:endParaRPr lang="fr-FR" dirty="0"/>
              </a:p>
            </p:txBody>
          </p:sp>
          <p:sp>
            <p:nvSpPr>
              <p:cNvPr id="258" name="Freeform: Shape 257">
                <a:extLst>
                  <a:ext uri="{FF2B5EF4-FFF2-40B4-BE49-F238E27FC236}">
                    <a16:creationId xmlns:a16="http://schemas.microsoft.com/office/drawing/2014/main" id="{3F892B9E-D8E5-1932-7C2C-DD7C09DDA2F4}"/>
                  </a:ext>
                </a:extLst>
              </p:cNvPr>
              <p:cNvSpPr/>
              <p:nvPr/>
            </p:nvSpPr>
            <p:spPr>
              <a:xfrm flipV="1">
                <a:off x="6526860" y="4166449"/>
                <a:ext cx="58107" cy="81852"/>
              </a:xfrm>
              <a:custGeom>
                <a:avLst/>
                <a:gdLst>
                  <a:gd name="connsiteX0" fmla="*/ 4121 w 58107"/>
                  <a:gd name="connsiteY0" fmla="*/ -1225 h 81852"/>
                  <a:gd name="connsiteX1" fmla="*/ -1162 w 58107"/>
                  <a:gd name="connsiteY1" fmla="*/ 1607 h 81852"/>
                  <a:gd name="connsiteX2" fmla="*/ 603 w 58107"/>
                  <a:gd name="connsiteY2" fmla="*/ 10408 h 81852"/>
                  <a:gd name="connsiteX3" fmla="*/ 41141 w 58107"/>
                  <a:gd name="connsiteY3" fmla="*/ 37421 h 81852"/>
                  <a:gd name="connsiteX4" fmla="*/ 43173 w 58107"/>
                  <a:gd name="connsiteY4" fmla="*/ 41346 h 81852"/>
                  <a:gd name="connsiteX5" fmla="*/ 40926 w 58107"/>
                  <a:gd name="connsiteY5" fmla="*/ 45156 h 81852"/>
                  <a:gd name="connsiteX6" fmla="*/ 895 w 58107"/>
                  <a:gd name="connsiteY6" fmla="*/ 68816 h 81852"/>
                  <a:gd name="connsiteX7" fmla="*/ -1340 w 58107"/>
                  <a:gd name="connsiteY7" fmla="*/ 77528 h 81852"/>
                  <a:gd name="connsiteX8" fmla="*/ 7360 w 58107"/>
                  <a:gd name="connsiteY8" fmla="*/ 79750 h 81852"/>
                  <a:gd name="connsiteX9" fmla="*/ 47403 w 58107"/>
                  <a:gd name="connsiteY9" fmla="*/ 56090 h 81852"/>
                  <a:gd name="connsiteX10" fmla="*/ 55873 w 58107"/>
                  <a:gd name="connsiteY10" fmla="*/ 41688 h 81852"/>
                  <a:gd name="connsiteX11" fmla="*/ 48177 w 58107"/>
                  <a:gd name="connsiteY11" fmla="*/ 26855 h 81852"/>
                  <a:gd name="connsiteX12" fmla="*/ 7652 w 58107"/>
                  <a:gd name="connsiteY12" fmla="*/ -158 h 81852"/>
                  <a:gd name="connsiteX13" fmla="*/ 4121 w 58107"/>
                  <a:gd name="connsiteY13" fmla="*/ -1225 h 81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107" h="81852">
                    <a:moveTo>
                      <a:pt x="4121" y="-1225"/>
                    </a:moveTo>
                    <a:cubicBezTo>
                      <a:pt x="2076" y="-1225"/>
                      <a:pt x="70" y="-222"/>
                      <a:pt x="-1162" y="1607"/>
                    </a:cubicBezTo>
                    <a:cubicBezTo>
                      <a:pt x="-3105" y="4528"/>
                      <a:pt x="-2305" y="8465"/>
                      <a:pt x="603" y="10408"/>
                    </a:cubicBezTo>
                    <a:lnTo>
                      <a:pt x="41141" y="37421"/>
                    </a:lnTo>
                    <a:cubicBezTo>
                      <a:pt x="43034" y="38691"/>
                      <a:pt x="43199" y="40584"/>
                      <a:pt x="43173" y="41346"/>
                    </a:cubicBezTo>
                    <a:cubicBezTo>
                      <a:pt x="43148" y="42120"/>
                      <a:pt x="42881" y="44000"/>
                      <a:pt x="40926" y="45156"/>
                    </a:cubicBezTo>
                    <a:lnTo>
                      <a:pt x="895" y="68816"/>
                    </a:lnTo>
                    <a:cubicBezTo>
                      <a:pt x="-2127" y="70606"/>
                      <a:pt x="-3131" y="74493"/>
                      <a:pt x="-1340" y="77528"/>
                    </a:cubicBezTo>
                    <a:cubicBezTo>
                      <a:pt x="438" y="80538"/>
                      <a:pt x="4350" y="81516"/>
                      <a:pt x="7360" y="79750"/>
                    </a:cubicBezTo>
                    <a:lnTo>
                      <a:pt x="47403" y="56090"/>
                    </a:lnTo>
                    <a:cubicBezTo>
                      <a:pt x="52533" y="53042"/>
                      <a:pt x="55708" y="47670"/>
                      <a:pt x="55873" y="41688"/>
                    </a:cubicBezTo>
                    <a:cubicBezTo>
                      <a:pt x="56026" y="35719"/>
                      <a:pt x="53156" y="30169"/>
                      <a:pt x="48177" y="26855"/>
                    </a:cubicBezTo>
                    <a:lnTo>
                      <a:pt x="7652" y="-158"/>
                    </a:lnTo>
                    <a:cubicBezTo>
                      <a:pt x="6572" y="-869"/>
                      <a:pt x="5340" y="-1225"/>
                      <a:pt x="4121" y="-1225"/>
                    </a:cubicBezTo>
                  </a:path>
                </a:pathLst>
              </a:custGeom>
              <a:solidFill>
                <a:srgbClr val="FFFFFF"/>
              </a:solidFill>
              <a:ln w="1270" cap="flat">
                <a:noFill/>
                <a:prstDash val="solid"/>
                <a:miter/>
              </a:ln>
            </p:spPr>
            <p:txBody>
              <a:bodyPr rtlCol="0" anchor="ctr"/>
              <a:lstStyle/>
              <a:p>
                <a:endParaRPr lang="fr-FR" dirty="0"/>
              </a:p>
            </p:txBody>
          </p:sp>
          <p:sp>
            <p:nvSpPr>
              <p:cNvPr id="259" name="Freeform: Shape 258">
                <a:extLst>
                  <a:ext uri="{FF2B5EF4-FFF2-40B4-BE49-F238E27FC236}">
                    <a16:creationId xmlns:a16="http://schemas.microsoft.com/office/drawing/2014/main" id="{32231C6B-3BD5-438E-1564-B71914136C90}"/>
                  </a:ext>
                </a:extLst>
              </p:cNvPr>
              <p:cNvSpPr/>
              <p:nvPr/>
            </p:nvSpPr>
            <p:spPr>
              <a:xfrm flipV="1">
                <a:off x="4364592" y="2297891"/>
                <a:ext cx="124579" cy="124588"/>
              </a:xfrm>
              <a:custGeom>
                <a:avLst/>
                <a:gdLst>
                  <a:gd name="connsiteX0" fmla="*/ -373 w 124579"/>
                  <a:gd name="connsiteY0" fmla="*/ -2474 h 124588"/>
                  <a:gd name="connsiteX1" fmla="*/ 54495 w 124579"/>
                  <a:gd name="connsiteY1" fmla="*/ 66436 h 124588"/>
                  <a:gd name="connsiteX2" fmla="*/ 123402 w 124579"/>
                  <a:gd name="connsiteY2" fmla="*/ 121313 h 124588"/>
                  <a:gd name="connsiteX3" fmla="*/ 68529 w 124579"/>
                  <a:gd name="connsiteY3" fmla="*/ 52403 h 124588"/>
                  <a:gd name="connsiteX4" fmla="*/ -373 w 124579"/>
                  <a:gd name="connsiteY4" fmla="*/ -2474 h 124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579" h="124588">
                    <a:moveTo>
                      <a:pt x="-373" y="-2474"/>
                    </a:moveTo>
                    <a:cubicBezTo>
                      <a:pt x="-4248" y="1399"/>
                      <a:pt x="20319" y="32260"/>
                      <a:pt x="54495" y="66436"/>
                    </a:cubicBezTo>
                    <a:cubicBezTo>
                      <a:pt x="88680" y="100625"/>
                      <a:pt x="119528" y="125187"/>
                      <a:pt x="123402" y="121313"/>
                    </a:cubicBezTo>
                    <a:cubicBezTo>
                      <a:pt x="127277" y="117439"/>
                      <a:pt x="102710" y="86591"/>
                      <a:pt x="68529" y="52403"/>
                    </a:cubicBezTo>
                    <a:cubicBezTo>
                      <a:pt x="34354" y="18227"/>
                      <a:pt x="3497" y="-6335"/>
                      <a:pt x="-373" y="-2474"/>
                    </a:cubicBezTo>
                  </a:path>
                </a:pathLst>
              </a:custGeom>
              <a:solidFill>
                <a:srgbClr val="F2575D"/>
              </a:solidFill>
              <a:ln w="1270" cap="flat">
                <a:noFill/>
                <a:prstDash val="solid"/>
                <a:miter/>
              </a:ln>
            </p:spPr>
            <p:txBody>
              <a:bodyPr rtlCol="0" anchor="ctr"/>
              <a:lstStyle/>
              <a:p>
                <a:endParaRPr lang="fr-FR" dirty="0"/>
              </a:p>
            </p:txBody>
          </p:sp>
          <p:sp>
            <p:nvSpPr>
              <p:cNvPr id="260" name="Freeform: Shape 259">
                <a:extLst>
                  <a:ext uri="{FF2B5EF4-FFF2-40B4-BE49-F238E27FC236}">
                    <a16:creationId xmlns:a16="http://schemas.microsoft.com/office/drawing/2014/main" id="{F703AEB7-9F24-0D79-8786-312E8D0DD21D}"/>
                  </a:ext>
                </a:extLst>
              </p:cNvPr>
              <p:cNvSpPr/>
              <p:nvPr/>
            </p:nvSpPr>
            <p:spPr>
              <a:xfrm flipV="1">
                <a:off x="4376694" y="2300941"/>
                <a:ext cx="133583" cy="133580"/>
              </a:xfrm>
              <a:custGeom>
                <a:avLst/>
                <a:gdLst>
                  <a:gd name="connsiteX0" fmla="*/ 132422 w 133583"/>
                  <a:gd name="connsiteY0" fmla="*/ -2490 h 133580"/>
                  <a:gd name="connsiteX1" fmla="*/ 58995 w 133583"/>
                  <a:gd name="connsiteY1" fmla="*/ 56908 h 133580"/>
                  <a:gd name="connsiteX2" fmla="*/ -411 w 133583"/>
                  <a:gd name="connsiteY2" fmla="*/ 130339 h 133580"/>
                  <a:gd name="connsiteX3" fmla="*/ 73020 w 133583"/>
                  <a:gd name="connsiteY3" fmla="*/ 70929 h 133580"/>
                  <a:gd name="connsiteX4" fmla="*/ 132422 w 133583"/>
                  <a:gd name="connsiteY4" fmla="*/ -2490 h 133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3" h="133580">
                    <a:moveTo>
                      <a:pt x="132422" y="-2490"/>
                    </a:moveTo>
                    <a:cubicBezTo>
                      <a:pt x="128548" y="-6376"/>
                      <a:pt x="95667" y="20231"/>
                      <a:pt x="58995" y="56908"/>
                    </a:cubicBezTo>
                    <a:cubicBezTo>
                      <a:pt x="22300" y="93598"/>
                      <a:pt x="-4286" y="126466"/>
                      <a:pt x="-411" y="130339"/>
                    </a:cubicBezTo>
                    <a:cubicBezTo>
                      <a:pt x="3463" y="134213"/>
                      <a:pt x="36333" y="107632"/>
                      <a:pt x="73020" y="70929"/>
                    </a:cubicBezTo>
                    <a:cubicBezTo>
                      <a:pt x="109696" y="34264"/>
                      <a:pt x="136296" y="1384"/>
                      <a:pt x="132422" y="-2490"/>
                    </a:cubicBezTo>
                  </a:path>
                </a:pathLst>
              </a:custGeom>
              <a:solidFill>
                <a:srgbClr val="F2575D"/>
              </a:solidFill>
              <a:ln w="1270" cap="flat">
                <a:noFill/>
                <a:prstDash val="solid"/>
                <a:miter/>
              </a:ln>
            </p:spPr>
            <p:txBody>
              <a:bodyPr rtlCol="0" anchor="ctr"/>
              <a:lstStyle/>
              <a:p>
                <a:endParaRPr lang="fr-FR" dirty="0"/>
              </a:p>
            </p:txBody>
          </p:sp>
          <p:sp>
            <p:nvSpPr>
              <p:cNvPr id="261" name="Freeform: Shape 260">
                <a:extLst>
                  <a:ext uri="{FF2B5EF4-FFF2-40B4-BE49-F238E27FC236}">
                    <a16:creationId xmlns:a16="http://schemas.microsoft.com/office/drawing/2014/main" id="{C2D7F43F-71B8-E078-EF5D-FC50A46459D1}"/>
                  </a:ext>
                </a:extLst>
              </p:cNvPr>
              <p:cNvSpPr/>
              <p:nvPr/>
            </p:nvSpPr>
            <p:spPr>
              <a:xfrm flipV="1">
                <a:off x="4336741" y="3345971"/>
                <a:ext cx="124580" cy="124590"/>
              </a:xfrm>
              <a:custGeom>
                <a:avLst/>
                <a:gdLst>
                  <a:gd name="connsiteX0" fmla="*/ -354 w 124580"/>
                  <a:gd name="connsiteY0" fmla="*/ -1536 h 124590"/>
                  <a:gd name="connsiteX1" fmla="*/ 54514 w 124580"/>
                  <a:gd name="connsiteY1" fmla="*/ 67374 h 124590"/>
                  <a:gd name="connsiteX2" fmla="*/ 123421 w 124580"/>
                  <a:gd name="connsiteY2" fmla="*/ 122251 h 124590"/>
                  <a:gd name="connsiteX3" fmla="*/ 68548 w 124580"/>
                  <a:gd name="connsiteY3" fmla="*/ 53340 h 124590"/>
                  <a:gd name="connsiteX4" fmla="*/ -354 w 124580"/>
                  <a:gd name="connsiteY4" fmla="*/ -1536 h 12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580" h="124590">
                    <a:moveTo>
                      <a:pt x="-354" y="-1536"/>
                    </a:moveTo>
                    <a:cubicBezTo>
                      <a:pt x="-4229" y="2350"/>
                      <a:pt x="20338" y="33198"/>
                      <a:pt x="54514" y="67374"/>
                    </a:cubicBezTo>
                    <a:cubicBezTo>
                      <a:pt x="88700" y="101562"/>
                      <a:pt x="119547" y="126124"/>
                      <a:pt x="123421" y="122251"/>
                    </a:cubicBezTo>
                    <a:cubicBezTo>
                      <a:pt x="127301" y="118377"/>
                      <a:pt x="102734" y="87529"/>
                      <a:pt x="68548" y="53340"/>
                    </a:cubicBezTo>
                    <a:cubicBezTo>
                      <a:pt x="34368" y="19164"/>
                      <a:pt x="3516" y="-5410"/>
                      <a:pt x="-354" y="-1536"/>
                    </a:cubicBezTo>
                  </a:path>
                </a:pathLst>
              </a:custGeom>
              <a:solidFill>
                <a:srgbClr val="F2575D"/>
              </a:solidFill>
              <a:ln w="1270" cap="flat">
                <a:noFill/>
                <a:prstDash val="solid"/>
                <a:miter/>
              </a:ln>
            </p:spPr>
            <p:txBody>
              <a:bodyPr rtlCol="0" anchor="ctr"/>
              <a:lstStyle/>
              <a:p>
                <a:endParaRPr lang="fr-FR" dirty="0"/>
              </a:p>
            </p:txBody>
          </p:sp>
          <p:sp>
            <p:nvSpPr>
              <p:cNvPr id="262" name="Freeform: Shape 261">
                <a:extLst>
                  <a:ext uri="{FF2B5EF4-FFF2-40B4-BE49-F238E27FC236}">
                    <a16:creationId xmlns:a16="http://schemas.microsoft.com/office/drawing/2014/main" id="{9F7F849E-70E7-B4B3-1FD8-097EA855125E}"/>
                  </a:ext>
                </a:extLst>
              </p:cNvPr>
              <p:cNvSpPr/>
              <p:nvPr/>
            </p:nvSpPr>
            <p:spPr>
              <a:xfrm flipV="1">
                <a:off x="4348843" y="3349021"/>
                <a:ext cx="133584" cy="133580"/>
              </a:xfrm>
              <a:custGeom>
                <a:avLst/>
                <a:gdLst>
                  <a:gd name="connsiteX0" fmla="*/ 132442 w 133584"/>
                  <a:gd name="connsiteY0" fmla="*/ -1554 h 133580"/>
                  <a:gd name="connsiteX1" fmla="*/ 59014 w 133584"/>
                  <a:gd name="connsiteY1" fmla="*/ 57844 h 133580"/>
                  <a:gd name="connsiteX2" fmla="*/ -393 w 133584"/>
                  <a:gd name="connsiteY2" fmla="*/ 131275 h 133580"/>
                  <a:gd name="connsiteX3" fmla="*/ 73039 w 133584"/>
                  <a:gd name="connsiteY3" fmla="*/ 71864 h 133580"/>
                  <a:gd name="connsiteX4" fmla="*/ 132442 w 133584"/>
                  <a:gd name="connsiteY4" fmla="*/ -1554 h 133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4" h="133580">
                    <a:moveTo>
                      <a:pt x="132442" y="-1554"/>
                    </a:moveTo>
                    <a:cubicBezTo>
                      <a:pt x="128567" y="-5441"/>
                      <a:pt x="95686" y="21166"/>
                      <a:pt x="59014" y="57844"/>
                    </a:cubicBezTo>
                    <a:cubicBezTo>
                      <a:pt x="22324" y="94534"/>
                      <a:pt x="-4267" y="127401"/>
                      <a:pt x="-393" y="131275"/>
                    </a:cubicBezTo>
                    <a:cubicBezTo>
                      <a:pt x="3482" y="135148"/>
                      <a:pt x="36359" y="108555"/>
                      <a:pt x="73039" y="71864"/>
                    </a:cubicBezTo>
                    <a:cubicBezTo>
                      <a:pt x="109720" y="35199"/>
                      <a:pt x="136317" y="2306"/>
                      <a:pt x="132442" y="-1554"/>
                    </a:cubicBezTo>
                  </a:path>
                </a:pathLst>
              </a:custGeom>
              <a:solidFill>
                <a:srgbClr val="F2575D"/>
              </a:solidFill>
              <a:ln w="1270" cap="flat">
                <a:noFill/>
                <a:prstDash val="solid"/>
                <a:miter/>
              </a:ln>
            </p:spPr>
            <p:txBody>
              <a:bodyPr rtlCol="0" anchor="ctr"/>
              <a:lstStyle/>
              <a:p>
                <a:endParaRPr lang="fr-FR" dirty="0"/>
              </a:p>
            </p:txBody>
          </p:sp>
          <p:sp>
            <p:nvSpPr>
              <p:cNvPr id="263" name="Freeform: Shape 262">
                <a:extLst>
                  <a:ext uri="{FF2B5EF4-FFF2-40B4-BE49-F238E27FC236}">
                    <a16:creationId xmlns:a16="http://schemas.microsoft.com/office/drawing/2014/main" id="{478C223E-10FB-2904-C869-B656D0C1973A}"/>
                  </a:ext>
                </a:extLst>
              </p:cNvPr>
              <p:cNvSpPr/>
              <p:nvPr/>
            </p:nvSpPr>
            <p:spPr>
              <a:xfrm flipV="1">
                <a:off x="6834272" y="4149369"/>
                <a:ext cx="4486" cy="35890"/>
              </a:xfrm>
              <a:custGeom>
                <a:avLst/>
                <a:gdLst>
                  <a:gd name="connsiteX0" fmla="*/ -2060 w 4486"/>
                  <a:gd name="connsiteY0" fmla="*/ -1261 h 35890"/>
                  <a:gd name="connsiteX1" fmla="*/ -28 w 4486"/>
                  <a:gd name="connsiteY1" fmla="*/ 34630 h 35890"/>
                  <a:gd name="connsiteX2" fmla="*/ -3 w 4486"/>
                  <a:gd name="connsiteY2" fmla="*/ 33944 h 35890"/>
                  <a:gd name="connsiteX3" fmla="*/ 2067 w 4486"/>
                  <a:gd name="connsiteY3" fmla="*/ 2829 h 35890"/>
                  <a:gd name="connsiteX4" fmla="*/ -2060 w 4486"/>
                  <a:gd name="connsiteY4" fmla="*/ -1261 h 35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6" h="35890">
                    <a:moveTo>
                      <a:pt x="-2060" y="-1261"/>
                    </a:moveTo>
                    <a:cubicBezTo>
                      <a:pt x="-2899" y="9941"/>
                      <a:pt x="-2289" y="21891"/>
                      <a:pt x="-28" y="34630"/>
                    </a:cubicBezTo>
                    <a:cubicBezTo>
                      <a:pt x="-28" y="34630"/>
                      <a:pt x="-28" y="34401"/>
                      <a:pt x="-3" y="33944"/>
                    </a:cubicBezTo>
                    <a:cubicBezTo>
                      <a:pt x="-168" y="23644"/>
                      <a:pt x="505" y="13243"/>
                      <a:pt x="2067" y="2829"/>
                    </a:cubicBezTo>
                    <a:cubicBezTo>
                      <a:pt x="683" y="1470"/>
                      <a:pt x="-702" y="98"/>
                      <a:pt x="-2060" y="-1261"/>
                    </a:cubicBezTo>
                  </a:path>
                </a:pathLst>
              </a:custGeom>
              <a:solidFill>
                <a:srgbClr val="A7A9A8"/>
              </a:solidFill>
              <a:ln w="1270" cap="flat">
                <a:noFill/>
                <a:prstDash val="solid"/>
                <a:miter/>
              </a:ln>
            </p:spPr>
            <p:txBody>
              <a:bodyPr rtlCol="0" anchor="ctr"/>
              <a:lstStyle/>
              <a:p>
                <a:endParaRPr lang="fr-FR" dirty="0"/>
              </a:p>
            </p:txBody>
          </p:sp>
          <p:sp>
            <p:nvSpPr>
              <p:cNvPr id="264" name="Freeform: Shape 263">
                <a:extLst>
                  <a:ext uri="{FF2B5EF4-FFF2-40B4-BE49-F238E27FC236}">
                    <a16:creationId xmlns:a16="http://schemas.microsoft.com/office/drawing/2014/main" id="{35568E91-4365-E675-DB8A-DDB2C8FA4306}"/>
                  </a:ext>
                </a:extLst>
              </p:cNvPr>
              <p:cNvSpPr/>
              <p:nvPr/>
            </p:nvSpPr>
            <p:spPr>
              <a:xfrm flipV="1">
                <a:off x="6834631" y="4181170"/>
                <a:ext cx="4622" cy="5702"/>
              </a:xfrm>
              <a:custGeom>
                <a:avLst/>
                <a:gdLst>
                  <a:gd name="connsiteX0" fmla="*/ -2293 w 4622"/>
                  <a:gd name="connsiteY0" fmla="*/ -1246 h 5702"/>
                  <a:gd name="connsiteX1" fmla="*/ -2420 w 4622"/>
                  <a:gd name="connsiteY1" fmla="*/ 367 h 5702"/>
                  <a:gd name="connsiteX2" fmla="*/ 1708 w 4622"/>
                  <a:gd name="connsiteY2" fmla="*/ 4457 h 5702"/>
                  <a:gd name="connsiteX3" fmla="*/ 2203 w 4622"/>
                  <a:gd name="connsiteY3" fmla="*/ 1294 h 5702"/>
                  <a:gd name="connsiteX4" fmla="*/ -2293 w 4622"/>
                  <a:gd name="connsiteY4" fmla="*/ -1246 h 5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2" h="5702">
                    <a:moveTo>
                      <a:pt x="-2293" y="-1246"/>
                    </a:moveTo>
                    <a:cubicBezTo>
                      <a:pt x="-2331" y="-712"/>
                      <a:pt x="-2382" y="-166"/>
                      <a:pt x="-2420" y="367"/>
                    </a:cubicBezTo>
                    <a:cubicBezTo>
                      <a:pt x="-1061" y="1726"/>
                      <a:pt x="323" y="3098"/>
                      <a:pt x="1708" y="4457"/>
                    </a:cubicBezTo>
                    <a:cubicBezTo>
                      <a:pt x="1860" y="3403"/>
                      <a:pt x="2038" y="2348"/>
                      <a:pt x="2203" y="1294"/>
                    </a:cubicBezTo>
                    <a:cubicBezTo>
                      <a:pt x="692" y="469"/>
                      <a:pt x="-807" y="-395"/>
                      <a:pt x="-2293" y="-1246"/>
                    </a:cubicBezTo>
                  </a:path>
                </a:pathLst>
              </a:custGeom>
              <a:solidFill>
                <a:srgbClr val="20353D"/>
              </a:solidFill>
              <a:ln w="1270" cap="flat">
                <a:noFill/>
                <a:prstDash val="solid"/>
                <a:miter/>
              </a:ln>
            </p:spPr>
            <p:txBody>
              <a:bodyPr rtlCol="0" anchor="ctr"/>
              <a:lstStyle/>
              <a:p>
                <a:endParaRPr lang="fr-FR" dirty="0"/>
              </a:p>
            </p:txBody>
          </p:sp>
          <p:sp>
            <p:nvSpPr>
              <p:cNvPr id="265" name="Freeform: Shape 264">
                <a:extLst>
                  <a:ext uri="{FF2B5EF4-FFF2-40B4-BE49-F238E27FC236}">
                    <a16:creationId xmlns:a16="http://schemas.microsoft.com/office/drawing/2014/main" id="{E7A25248-B167-EC88-7F36-F25966108A71}"/>
                  </a:ext>
                </a:extLst>
              </p:cNvPr>
              <p:cNvSpPr/>
              <p:nvPr/>
            </p:nvSpPr>
            <p:spPr>
              <a:xfrm flipV="1">
                <a:off x="6836664" y="4150055"/>
                <a:ext cx="8419" cy="34277"/>
              </a:xfrm>
              <a:custGeom>
                <a:avLst/>
                <a:gdLst>
                  <a:gd name="connsiteX0" fmla="*/ 167 w 8419"/>
                  <a:gd name="connsiteY0" fmla="*/ -1261 h 34277"/>
                  <a:gd name="connsiteX1" fmla="*/ -328 w 8419"/>
                  <a:gd name="connsiteY1" fmla="*/ 1902 h 34277"/>
                  <a:gd name="connsiteX2" fmla="*/ -2398 w 8419"/>
                  <a:gd name="connsiteY2" fmla="*/ 33017 h 34277"/>
                  <a:gd name="connsiteX3" fmla="*/ 5997 w 8419"/>
                  <a:gd name="connsiteY3" fmla="*/ 1863 h 34277"/>
                  <a:gd name="connsiteX4" fmla="*/ 167 w 8419"/>
                  <a:gd name="connsiteY4" fmla="*/ -1261 h 34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9" h="34277">
                    <a:moveTo>
                      <a:pt x="167" y="-1261"/>
                    </a:moveTo>
                    <a:cubicBezTo>
                      <a:pt x="2" y="-207"/>
                      <a:pt x="-176" y="847"/>
                      <a:pt x="-328" y="1902"/>
                    </a:cubicBezTo>
                    <a:cubicBezTo>
                      <a:pt x="-1890" y="12315"/>
                      <a:pt x="-2563" y="22717"/>
                      <a:pt x="-2398" y="33017"/>
                    </a:cubicBezTo>
                    <a:cubicBezTo>
                      <a:pt x="-2271" y="30070"/>
                      <a:pt x="-1306" y="17904"/>
                      <a:pt x="5997" y="1863"/>
                    </a:cubicBezTo>
                    <a:cubicBezTo>
                      <a:pt x="4028" y="847"/>
                      <a:pt x="2085" y="-194"/>
                      <a:pt x="167" y="-1261"/>
                    </a:cubicBezTo>
                  </a:path>
                </a:pathLst>
              </a:custGeom>
              <a:solidFill>
                <a:srgbClr val="CC4341"/>
              </a:solidFill>
              <a:ln w="1270" cap="flat">
                <a:noFill/>
                <a:prstDash val="solid"/>
                <a:miter/>
              </a:ln>
            </p:spPr>
            <p:txBody>
              <a:bodyPr rtlCol="0" anchor="ctr"/>
              <a:lstStyle/>
              <a:p>
                <a:endParaRPr lang="fr-FR" dirty="0"/>
              </a:p>
            </p:txBody>
          </p:sp>
          <p:sp>
            <p:nvSpPr>
              <p:cNvPr id="266" name="TextBox 265">
                <a:extLst>
                  <a:ext uri="{FF2B5EF4-FFF2-40B4-BE49-F238E27FC236}">
                    <a16:creationId xmlns:a16="http://schemas.microsoft.com/office/drawing/2014/main" id="{9AFA8590-106F-A325-FF22-23BCB678B535}"/>
                  </a:ext>
                </a:extLst>
              </p:cNvPr>
              <p:cNvSpPr txBox="1"/>
              <p:nvPr/>
            </p:nvSpPr>
            <p:spPr>
              <a:xfrm>
                <a:off x="4562156" y="1262089"/>
                <a:ext cx="2549096" cy="369332"/>
              </a:xfrm>
              <a:prstGeom prst="rect">
                <a:avLst/>
              </a:prstGeom>
              <a:noFill/>
            </p:spPr>
            <p:txBody>
              <a:bodyPr wrap="none" rtlCol="0">
                <a:spAutoFit/>
              </a:bodyPr>
              <a:lstStyle/>
              <a:p>
                <a:r>
                  <a:rPr lang="en-US" dirty="0">
                    <a:latin typeface="Rubik" panose="00000500000000000000" pitchFamily="2" charset="-79"/>
                    <a:cs typeface="Rubik" panose="00000500000000000000" pitchFamily="2" charset="-79"/>
                  </a:rPr>
                  <a:t>Internship Application</a:t>
                </a:r>
                <a:endParaRPr lang="fr-FR" dirty="0">
                  <a:latin typeface="Rubik" panose="00000500000000000000" pitchFamily="2" charset="-79"/>
                  <a:cs typeface="Rubik" panose="00000500000000000000" pitchFamily="2" charset="-79"/>
                </a:endParaRPr>
              </a:p>
            </p:txBody>
          </p:sp>
        </p:grpSp>
      </p:grpSp>
      <p:grpSp>
        <p:nvGrpSpPr>
          <p:cNvPr id="3" name="Group 2">
            <a:extLst>
              <a:ext uri="{FF2B5EF4-FFF2-40B4-BE49-F238E27FC236}">
                <a16:creationId xmlns:a16="http://schemas.microsoft.com/office/drawing/2014/main" id="{F6E0BDFB-3366-194B-B0FA-AF046E76B7B8}"/>
              </a:ext>
            </a:extLst>
          </p:cNvPr>
          <p:cNvGrpSpPr/>
          <p:nvPr/>
        </p:nvGrpSpPr>
        <p:grpSpPr>
          <a:xfrm>
            <a:off x="6023151" y="2126168"/>
            <a:ext cx="5330638" cy="3786308"/>
            <a:chOff x="3299484" y="8127252"/>
            <a:chExt cx="5567464" cy="3954524"/>
          </a:xfrm>
        </p:grpSpPr>
        <p:sp>
          <p:nvSpPr>
            <p:cNvPr id="44" name="Freeform: Shape 43">
              <a:extLst>
                <a:ext uri="{FF2B5EF4-FFF2-40B4-BE49-F238E27FC236}">
                  <a16:creationId xmlns:a16="http://schemas.microsoft.com/office/drawing/2014/main" id="{2B2937E2-3947-8016-B9AE-14A0CBE39590}"/>
                </a:ext>
              </a:extLst>
            </p:cNvPr>
            <p:cNvSpPr/>
            <p:nvPr/>
          </p:nvSpPr>
          <p:spPr>
            <a:xfrm flipV="1">
              <a:off x="3299484" y="11574307"/>
              <a:ext cx="5567464" cy="6617"/>
            </a:xfrm>
            <a:custGeom>
              <a:avLst/>
              <a:gdLst>
                <a:gd name="connsiteX0" fmla="*/ 5565559 w 5567464"/>
                <a:gd name="connsiteY0" fmla="*/ 3454 h 6617"/>
                <a:gd name="connsiteX1" fmla="*/ 2781961 w 5567464"/>
                <a:gd name="connsiteY1" fmla="*/ 140 h 6617"/>
                <a:gd name="connsiteX2" fmla="*/ -1906 w 5567464"/>
                <a:gd name="connsiteY2" fmla="*/ 3454 h 6617"/>
                <a:gd name="connsiteX3" fmla="*/ 2781961 w 5567464"/>
                <a:gd name="connsiteY3" fmla="*/ 6758 h 6617"/>
                <a:gd name="connsiteX4" fmla="*/ 5565559 w 5567464"/>
                <a:gd name="connsiteY4" fmla="*/ 3454 h 6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7464" h="6617">
                  <a:moveTo>
                    <a:pt x="5565559" y="3454"/>
                  </a:moveTo>
                  <a:cubicBezTo>
                    <a:pt x="5565559" y="1624"/>
                    <a:pt x="4319156" y="140"/>
                    <a:pt x="2781961" y="140"/>
                  </a:cubicBezTo>
                  <a:cubicBezTo>
                    <a:pt x="1244242" y="140"/>
                    <a:pt x="-1906" y="1624"/>
                    <a:pt x="-1906" y="3454"/>
                  </a:cubicBezTo>
                  <a:cubicBezTo>
                    <a:pt x="-1906" y="5285"/>
                    <a:pt x="1244242" y="6758"/>
                    <a:pt x="2781961" y="6758"/>
                  </a:cubicBezTo>
                  <a:cubicBezTo>
                    <a:pt x="4319156" y="6758"/>
                    <a:pt x="5565559" y="5285"/>
                    <a:pt x="5565559" y="3454"/>
                  </a:cubicBezTo>
                </a:path>
              </a:pathLst>
            </a:custGeom>
            <a:solidFill>
              <a:srgbClr val="040606"/>
            </a:solidFill>
            <a:ln w="1270" cap="flat">
              <a:noFill/>
              <a:prstDash val="solid"/>
              <a:miter/>
            </a:ln>
          </p:spPr>
          <p:txBody>
            <a:bodyPr rtlCol="0" anchor="ctr"/>
            <a:lstStyle/>
            <a:p>
              <a:endParaRPr lang="fr-FR" dirty="0"/>
            </a:p>
          </p:txBody>
        </p:sp>
        <p:sp>
          <p:nvSpPr>
            <p:cNvPr id="103" name="Freeform: Shape 102">
              <a:extLst>
                <a:ext uri="{FF2B5EF4-FFF2-40B4-BE49-F238E27FC236}">
                  <a16:creationId xmlns:a16="http://schemas.microsoft.com/office/drawing/2014/main" id="{3BF0CB20-85DC-2F4E-B0FC-C89B5EACF94E}"/>
                </a:ext>
              </a:extLst>
            </p:cNvPr>
            <p:cNvSpPr/>
            <p:nvPr/>
          </p:nvSpPr>
          <p:spPr>
            <a:xfrm flipV="1">
              <a:off x="3941027" y="10629504"/>
              <a:ext cx="2872758" cy="1449573"/>
            </a:xfrm>
            <a:custGeom>
              <a:avLst/>
              <a:gdLst>
                <a:gd name="connsiteX0" fmla="*/ 2857915 w 2872758"/>
                <a:gd name="connsiteY0" fmla="*/ 189037 h 1449573"/>
                <a:gd name="connsiteX1" fmla="*/ 1966197 w 2872758"/>
                <a:gd name="connsiteY1" fmla="*/ 475486 h 1449573"/>
                <a:gd name="connsiteX2" fmla="*/ 1958857 w 2872758"/>
                <a:gd name="connsiteY2" fmla="*/ 476364 h 1449573"/>
                <a:gd name="connsiteX3" fmla="*/ 1272854 w 2872758"/>
                <a:gd name="connsiteY3" fmla="*/ 425044 h 1449573"/>
                <a:gd name="connsiteX4" fmla="*/ 932659 w 2872758"/>
                <a:gd name="connsiteY4" fmla="*/ 1248990 h 1449573"/>
                <a:gd name="connsiteX5" fmla="*/ 798407 w 2872758"/>
                <a:gd name="connsiteY5" fmla="*/ 1352090 h 1449573"/>
                <a:gd name="connsiteX6" fmla="*/ 55805 w 2872758"/>
                <a:gd name="connsiteY6" fmla="*/ 1449068 h 1449573"/>
                <a:gd name="connsiteX7" fmla="*/ 2748 w 2872758"/>
                <a:gd name="connsiteY7" fmla="*/ 1378963 h 1449573"/>
                <a:gd name="connsiteX8" fmla="*/ 420990 w 2872758"/>
                <a:gd name="connsiteY8" fmla="*/ 403667 h 1449573"/>
                <a:gd name="connsiteX9" fmla="*/ 480700 w 2872758"/>
                <a:gd name="connsiteY9" fmla="*/ 347787 h 1449573"/>
                <a:gd name="connsiteX10" fmla="*/ 1330182 w 2872758"/>
                <a:gd name="connsiteY10" fmla="*/ 8939 h 1449573"/>
                <a:gd name="connsiteX11" fmla="*/ 1391434 w 2872758"/>
                <a:gd name="connsiteY11" fmla="*/ 759 h 1449573"/>
                <a:gd name="connsiteX12" fmla="*/ 1445713 w 2872758"/>
                <a:gd name="connsiteY12" fmla="*/ 6717 h 1449573"/>
                <a:gd name="connsiteX13" fmla="*/ 2854029 w 2872758"/>
                <a:gd name="connsiteY13" fmla="*/ 151458 h 1449573"/>
                <a:gd name="connsiteX14" fmla="*/ 2857915 w 2872758"/>
                <a:gd name="connsiteY14" fmla="*/ 189037 h 144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72758" h="1449573">
                  <a:moveTo>
                    <a:pt x="2857915" y="189037"/>
                  </a:moveTo>
                  <a:lnTo>
                    <a:pt x="1966197" y="475486"/>
                  </a:lnTo>
                  <a:cubicBezTo>
                    <a:pt x="1963823" y="476250"/>
                    <a:pt x="1961333" y="476537"/>
                    <a:pt x="1958857" y="476364"/>
                  </a:cubicBezTo>
                  <a:lnTo>
                    <a:pt x="1272854" y="425044"/>
                  </a:lnTo>
                  <a:cubicBezTo>
                    <a:pt x="1152382" y="716657"/>
                    <a:pt x="1001391" y="1082214"/>
                    <a:pt x="932659" y="1248990"/>
                  </a:cubicBezTo>
                  <a:cubicBezTo>
                    <a:pt x="909608" y="1304948"/>
                    <a:pt x="858402" y="1344242"/>
                    <a:pt x="798407" y="1352090"/>
                  </a:cubicBezTo>
                  <a:lnTo>
                    <a:pt x="55805" y="1449068"/>
                  </a:lnTo>
                  <a:cubicBezTo>
                    <a:pt x="16932" y="1454148"/>
                    <a:pt x="-12700" y="1414993"/>
                    <a:pt x="2748" y="1378963"/>
                  </a:cubicBezTo>
                  <a:lnTo>
                    <a:pt x="420990" y="403667"/>
                  </a:lnTo>
                  <a:cubicBezTo>
                    <a:pt x="432211" y="377508"/>
                    <a:pt x="453856" y="357247"/>
                    <a:pt x="480700" y="347787"/>
                  </a:cubicBezTo>
                  <a:lnTo>
                    <a:pt x="1330182" y="8939"/>
                  </a:lnTo>
                  <a:cubicBezTo>
                    <a:pt x="1349612" y="1191"/>
                    <a:pt x="1370656" y="-1612"/>
                    <a:pt x="1391434" y="759"/>
                  </a:cubicBezTo>
                  <a:lnTo>
                    <a:pt x="1445713" y="6717"/>
                  </a:lnTo>
                  <a:cubicBezTo>
                    <a:pt x="1634029" y="26362"/>
                    <a:pt x="2562805" y="121181"/>
                    <a:pt x="2854029" y="151458"/>
                  </a:cubicBezTo>
                  <a:cubicBezTo>
                    <a:pt x="2874819" y="153605"/>
                    <a:pt x="2877804" y="182651"/>
                    <a:pt x="2857915" y="189037"/>
                  </a:cubicBezTo>
                </a:path>
              </a:pathLst>
            </a:custGeom>
            <a:solidFill>
              <a:srgbClr val="DADBD8"/>
            </a:solidFill>
            <a:ln w="1270" cap="flat">
              <a:noFill/>
              <a:prstDash val="solid"/>
              <a:miter/>
            </a:ln>
          </p:spPr>
          <p:txBody>
            <a:bodyPr rtlCol="0" anchor="ctr"/>
            <a:lstStyle/>
            <a:p>
              <a:endParaRPr lang="fr-FR" dirty="0"/>
            </a:p>
          </p:txBody>
        </p:sp>
        <p:sp>
          <p:nvSpPr>
            <p:cNvPr id="104" name="Freeform: Shape 103">
              <a:extLst>
                <a:ext uri="{FF2B5EF4-FFF2-40B4-BE49-F238E27FC236}">
                  <a16:creationId xmlns:a16="http://schemas.microsoft.com/office/drawing/2014/main" id="{57DDA920-CACB-D8B1-1EBA-8E58237411D3}"/>
                </a:ext>
              </a:extLst>
            </p:cNvPr>
            <p:cNvSpPr/>
            <p:nvPr/>
          </p:nvSpPr>
          <p:spPr>
            <a:xfrm flipV="1">
              <a:off x="3937725" y="10626204"/>
              <a:ext cx="2876432" cy="1455572"/>
            </a:xfrm>
            <a:custGeom>
              <a:avLst/>
              <a:gdLst>
                <a:gd name="connsiteX0" fmla="*/ 2861219 w 2876432"/>
                <a:gd name="connsiteY0" fmla="*/ 191736 h 1455572"/>
                <a:gd name="connsiteX1" fmla="*/ 2865550 w 2876432"/>
                <a:gd name="connsiteY1" fmla="*/ 189920 h 1455572"/>
                <a:gd name="connsiteX2" fmla="*/ 2874097 w 2876432"/>
                <a:gd name="connsiteY2" fmla="*/ 179165 h 1455572"/>
                <a:gd name="connsiteX3" fmla="*/ 2867963 w 2876432"/>
                <a:gd name="connsiteY3" fmla="*/ 157957 h 1455572"/>
                <a:gd name="connsiteX4" fmla="*/ 2853942 w 2876432"/>
                <a:gd name="connsiteY4" fmla="*/ 153219 h 1455572"/>
                <a:gd name="connsiteX5" fmla="*/ 2837127 w 2876432"/>
                <a:gd name="connsiteY5" fmla="*/ 151414 h 1455572"/>
                <a:gd name="connsiteX6" fmla="*/ 2628466 w 2876432"/>
                <a:gd name="connsiteY6" fmla="*/ 129327 h 1455572"/>
                <a:gd name="connsiteX7" fmla="*/ 1860942 w 2876432"/>
                <a:gd name="connsiteY7" fmla="*/ 49407 h 1455572"/>
                <a:gd name="connsiteX8" fmla="*/ 1606599 w 2876432"/>
                <a:gd name="connsiteY8" fmla="*/ 23044 h 1455572"/>
                <a:gd name="connsiteX9" fmla="*/ 1471306 w 2876432"/>
                <a:gd name="connsiteY9" fmla="*/ 9049 h 1455572"/>
                <a:gd name="connsiteX10" fmla="*/ 1401773 w 2876432"/>
                <a:gd name="connsiteY10" fmla="*/ 1519 h 1455572"/>
                <a:gd name="connsiteX11" fmla="*/ 1330590 w 2876432"/>
                <a:gd name="connsiteY11" fmla="*/ 9833 h 1455572"/>
                <a:gd name="connsiteX12" fmla="*/ 762430 w 2876432"/>
                <a:gd name="connsiteY12" fmla="*/ 236151 h 1455572"/>
                <a:gd name="connsiteX13" fmla="*/ 610552 w 2876432"/>
                <a:gd name="connsiteY13" fmla="*/ 296650 h 1455572"/>
                <a:gd name="connsiteX14" fmla="*/ 533281 w 2876432"/>
                <a:gd name="connsiteY14" fmla="*/ 327447 h 1455572"/>
                <a:gd name="connsiteX15" fmla="*/ 494328 w 2876432"/>
                <a:gd name="connsiteY15" fmla="*/ 342979 h 1455572"/>
                <a:gd name="connsiteX16" fmla="*/ 474603 w 2876432"/>
                <a:gd name="connsiteY16" fmla="*/ 350908 h 1455572"/>
                <a:gd name="connsiteX17" fmla="*/ 455835 w 2876432"/>
                <a:gd name="connsiteY17" fmla="*/ 361842 h 1455572"/>
                <a:gd name="connsiteX18" fmla="*/ 426888 w 2876432"/>
                <a:gd name="connsiteY18" fmla="*/ 394162 h 1455572"/>
                <a:gd name="connsiteX19" fmla="*/ 409272 w 2876432"/>
                <a:gd name="connsiteY19" fmla="*/ 433344 h 1455572"/>
                <a:gd name="connsiteX20" fmla="*/ 375414 w 2876432"/>
                <a:gd name="connsiteY20" fmla="*/ 512232 h 1455572"/>
                <a:gd name="connsiteX21" fmla="*/ 306719 w 2876432"/>
                <a:gd name="connsiteY21" fmla="*/ 672307 h 1455572"/>
                <a:gd name="connsiteX22" fmla="*/ 20686 w 2876432"/>
                <a:gd name="connsiteY22" fmla="*/ 1339143 h 1455572"/>
                <a:gd name="connsiteX23" fmla="*/ 7252 w 2876432"/>
                <a:gd name="connsiteY23" fmla="*/ 1370462 h 1455572"/>
                <a:gd name="connsiteX24" fmla="*/ -1245 w 2876432"/>
                <a:gd name="connsiteY24" fmla="*/ 1404523 h 1455572"/>
                <a:gd name="connsiteX25" fmla="*/ 43066 w 2876432"/>
                <a:gd name="connsiteY25" fmla="*/ 1454650 h 1455572"/>
                <a:gd name="connsiteX26" fmla="*/ 52020 w 2876432"/>
                <a:gd name="connsiteY26" fmla="*/ 1455513 h 1455572"/>
                <a:gd name="connsiteX27" fmla="*/ 60885 w 2876432"/>
                <a:gd name="connsiteY27" fmla="*/ 1454878 h 1455572"/>
                <a:gd name="connsiteX28" fmla="*/ 77614 w 2876432"/>
                <a:gd name="connsiteY28" fmla="*/ 1452694 h 1455572"/>
                <a:gd name="connsiteX29" fmla="*/ 111020 w 2876432"/>
                <a:gd name="connsiteY29" fmla="*/ 1448325 h 1455572"/>
                <a:gd name="connsiteX30" fmla="*/ 177582 w 2876432"/>
                <a:gd name="connsiteY30" fmla="*/ 1439626 h 1455572"/>
                <a:gd name="connsiteX31" fmla="*/ 440317 w 2876432"/>
                <a:gd name="connsiteY31" fmla="*/ 1405285 h 1455572"/>
                <a:gd name="connsiteX32" fmla="*/ 696898 w 2876432"/>
                <a:gd name="connsiteY32" fmla="*/ 1371732 h 1455572"/>
                <a:gd name="connsiteX33" fmla="*/ 759991 w 2876432"/>
                <a:gd name="connsiteY33" fmla="*/ 1363477 h 1455572"/>
                <a:gd name="connsiteX34" fmla="*/ 822805 w 2876432"/>
                <a:gd name="connsiteY34" fmla="*/ 1353901 h 1455572"/>
                <a:gd name="connsiteX35" fmla="*/ 923885 w 2876432"/>
                <a:gd name="connsiteY35" fmla="*/ 1281320 h 1455572"/>
                <a:gd name="connsiteX36" fmla="*/ 950402 w 2876432"/>
                <a:gd name="connsiteY36" fmla="*/ 1224986 h 1455572"/>
                <a:gd name="connsiteX37" fmla="*/ 973770 w 2876432"/>
                <a:gd name="connsiteY37" fmla="*/ 1168331 h 1455572"/>
                <a:gd name="connsiteX38" fmla="*/ 1019935 w 2876432"/>
                <a:gd name="connsiteY38" fmla="*/ 1056417 h 1455572"/>
                <a:gd name="connsiteX39" fmla="*/ 1109800 w 2876432"/>
                <a:gd name="connsiteY39" fmla="*/ 838523 h 1455572"/>
                <a:gd name="connsiteX40" fmla="*/ 1278723 w 2876432"/>
                <a:gd name="connsiteY40" fmla="*/ 428795 h 1455572"/>
                <a:gd name="connsiteX41" fmla="*/ 1275954 w 2876432"/>
                <a:gd name="connsiteY41" fmla="*/ 430496 h 1455572"/>
                <a:gd name="connsiteX42" fmla="*/ 1944190 w 2876432"/>
                <a:gd name="connsiteY42" fmla="*/ 479962 h 1455572"/>
                <a:gd name="connsiteX43" fmla="*/ 1962821 w 2876432"/>
                <a:gd name="connsiteY43" fmla="*/ 481321 h 1455572"/>
                <a:gd name="connsiteX44" fmla="*/ 1972600 w 2876432"/>
                <a:gd name="connsiteY44" fmla="*/ 479530 h 1455572"/>
                <a:gd name="connsiteX45" fmla="*/ 1981350 w 2876432"/>
                <a:gd name="connsiteY45" fmla="*/ 476702 h 1455572"/>
                <a:gd name="connsiteX46" fmla="*/ 2016009 w 2876432"/>
                <a:gd name="connsiteY46" fmla="*/ 465526 h 1455572"/>
                <a:gd name="connsiteX47" fmla="*/ 2083560 w 2876432"/>
                <a:gd name="connsiteY47" fmla="*/ 443741 h 1455572"/>
                <a:gd name="connsiteX48" fmla="*/ 2211322 w 2876432"/>
                <a:gd name="connsiteY48" fmla="*/ 402531 h 1455572"/>
                <a:gd name="connsiteX49" fmla="*/ 2436099 w 2876432"/>
                <a:gd name="connsiteY49" fmla="*/ 329962 h 1455572"/>
                <a:gd name="connsiteX50" fmla="*/ 2750424 w 2876432"/>
                <a:gd name="connsiteY50" fmla="*/ 228198 h 1455572"/>
                <a:gd name="connsiteX51" fmla="*/ 2833012 w 2876432"/>
                <a:gd name="connsiteY51" fmla="*/ 201251 h 1455572"/>
                <a:gd name="connsiteX52" fmla="*/ 2861219 w 2876432"/>
                <a:gd name="connsiteY52" fmla="*/ 191736 h 1455572"/>
                <a:gd name="connsiteX53" fmla="*/ 2832746 w 2876432"/>
                <a:gd name="connsiteY53" fmla="*/ 200422 h 1455572"/>
                <a:gd name="connsiteX54" fmla="*/ 2749916 w 2876432"/>
                <a:gd name="connsiteY54" fmla="*/ 226611 h 1455572"/>
                <a:gd name="connsiteX55" fmla="*/ 2435134 w 2876432"/>
                <a:gd name="connsiteY55" fmla="*/ 326927 h 1455572"/>
                <a:gd name="connsiteX56" fmla="*/ 2210141 w 2876432"/>
                <a:gd name="connsiteY56" fmla="*/ 398851 h 1455572"/>
                <a:gd name="connsiteX57" fmla="*/ 2082277 w 2876432"/>
                <a:gd name="connsiteY57" fmla="*/ 439753 h 1455572"/>
                <a:gd name="connsiteX58" fmla="*/ 2014688 w 2876432"/>
                <a:gd name="connsiteY58" fmla="*/ 461383 h 1455572"/>
                <a:gd name="connsiteX59" fmla="*/ 1980004 w 2876432"/>
                <a:gd name="connsiteY59" fmla="*/ 472485 h 1455572"/>
                <a:gd name="connsiteX60" fmla="*/ 1962986 w 2876432"/>
                <a:gd name="connsiteY60" fmla="*/ 476865 h 1455572"/>
                <a:gd name="connsiteX61" fmla="*/ 1944520 w 2876432"/>
                <a:gd name="connsiteY61" fmla="*/ 475481 h 1455572"/>
                <a:gd name="connsiteX62" fmla="*/ 1276373 w 2876432"/>
                <a:gd name="connsiteY62" fmla="*/ 424985 h 1455572"/>
                <a:gd name="connsiteX63" fmla="*/ 1274379 w 2876432"/>
                <a:gd name="connsiteY63" fmla="*/ 424821 h 1455572"/>
                <a:gd name="connsiteX64" fmla="*/ 1273605 w 2876432"/>
                <a:gd name="connsiteY64" fmla="*/ 426686 h 1455572"/>
                <a:gd name="connsiteX65" fmla="*/ 1104263 w 2876432"/>
                <a:gd name="connsiteY65" fmla="*/ 836236 h 1455572"/>
                <a:gd name="connsiteX66" fmla="*/ 1014220 w 2876432"/>
                <a:gd name="connsiteY66" fmla="*/ 1054067 h 1455572"/>
                <a:gd name="connsiteX67" fmla="*/ 967992 w 2876432"/>
                <a:gd name="connsiteY67" fmla="*/ 1165955 h 1455572"/>
                <a:gd name="connsiteX68" fmla="*/ 944586 w 2876432"/>
                <a:gd name="connsiteY68" fmla="*/ 1222584 h 1455572"/>
                <a:gd name="connsiteX69" fmla="*/ 918576 w 2876432"/>
                <a:gd name="connsiteY69" fmla="*/ 1277853 h 1455572"/>
                <a:gd name="connsiteX70" fmla="*/ 821205 w 2876432"/>
                <a:gd name="connsiteY70" fmla="*/ 1347716 h 1455572"/>
                <a:gd name="connsiteX71" fmla="*/ 759166 w 2876432"/>
                <a:gd name="connsiteY71" fmla="*/ 1357101 h 1455572"/>
                <a:gd name="connsiteX72" fmla="*/ 696059 w 2876432"/>
                <a:gd name="connsiteY72" fmla="*/ 1365331 h 1455572"/>
                <a:gd name="connsiteX73" fmla="*/ 439469 w 2876432"/>
                <a:gd name="connsiteY73" fmla="*/ 1398795 h 1455572"/>
                <a:gd name="connsiteX74" fmla="*/ 176729 w 2876432"/>
                <a:gd name="connsiteY74" fmla="*/ 1433085 h 1455572"/>
                <a:gd name="connsiteX75" fmla="*/ 110163 w 2876432"/>
                <a:gd name="connsiteY75" fmla="*/ 1441772 h 1455572"/>
                <a:gd name="connsiteX76" fmla="*/ 76760 w 2876432"/>
                <a:gd name="connsiteY76" fmla="*/ 1446128 h 1455572"/>
                <a:gd name="connsiteX77" fmla="*/ 44207 w 2876432"/>
                <a:gd name="connsiteY77" fmla="*/ 1448135 h 1455572"/>
                <a:gd name="connsiteX78" fmla="*/ 5357 w 2876432"/>
                <a:gd name="connsiteY78" fmla="*/ 1404155 h 1455572"/>
                <a:gd name="connsiteX79" fmla="*/ 13339 w 2876432"/>
                <a:gd name="connsiteY79" fmla="*/ 1373065 h 1455572"/>
                <a:gd name="connsiteX80" fmla="*/ 26769 w 2876432"/>
                <a:gd name="connsiteY80" fmla="*/ 1341747 h 1455572"/>
                <a:gd name="connsiteX81" fmla="*/ 312682 w 2876432"/>
                <a:gd name="connsiteY81" fmla="*/ 674871 h 1455572"/>
                <a:gd name="connsiteX82" fmla="*/ 381298 w 2876432"/>
                <a:gd name="connsiteY82" fmla="*/ 514762 h 1455572"/>
                <a:gd name="connsiteX83" fmla="*/ 415122 w 2876432"/>
                <a:gd name="connsiteY83" fmla="*/ 435843 h 1455572"/>
                <a:gd name="connsiteX84" fmla="*/ 432380 w 2876432"/>
                <a:gd name="connsiteY84" fmla="*/ 397327 h 1455572"/>
                <a:gd name="connsiteX85" fmla="*/ 459572 w 2876432"/>
                <a:gd name="connsiteY85" fmla="*/ 366932 h 1455572"/>
                <a:gd name="connsiteX86" fmla="*/ 477198 w 2876432"/>
                <a:gd name="connsiteY86" fmla="*/ 356647 h 1455572"/>
                <a:gd name="connsiteX87" fmla="*/ 496540 w 2876432"/>
                <a:gd name="connsiteY87" fmla="*/ 348874 h 1455572"/>
                <a:gd name="connsiteX88" fmla="*/ 535488 w 2876432"/>
                <a:gd name="connsiteY88" fmla="*/ 333316 h 1455572"/>
                <a:gd name="connsiteX89" fmla="*/ 612755 w 2876432"/>
                <a:gd name="connsiteY89" fmla="*/ 302469 h 1455572"/>
                <a:gd name="connsiteX90" fmla="*/ 764614 w 2876432"/>
                <a:gd name="connsiteY90" fmla="*/ 241827 h 1455572"/>
                <a:gd name="connsiteX91" fmla="*/ 1332622 w 2876432"/>
                <a:gd name="connsiteY91" fmla="*/ 14938 h 1455572"/>
                <a:gd name="connsiteX92" fmla="*/ 1401163 w 2876432"/>
                <a:gd name="connsiteY92" fmla="*/ 6876 h 1455572"/>
                <a:gd name="connsiteX93" fmla="*/ 1470734 w 2876432"/>
                <a:gd name="connsiteY93" fmla="*/ 14318 h 1455572"/>
                <a:gd name="connsiteX94" fmla="*/ 1606065 w 2876432"/>
                <a:gd name="connsiteY94" fmla="*/ 28124 h 1455572"/>
                <a:gd name="connsiteX95" fmla="*/ 1860446 w 2876432"/>
                <a:gd name="connsiteY95" fmla="*/ 54055 h 1455572"/>
                <a:gd name="connsiteX96" fmla="*/ 2628212 w 2876432"/>
                <a:gd name="connsiteY96" fmla="*/ 131907 h 1455572"/>
                <a:gd name="connsiteX97" fmla="*/ 2836987 w 2876432"/>
                <a:gd name="connsiteY97" fmla="*/ 152739 h 1455572"/>
                <a:gd name="connsiteX98" fmla="*/ 2853840 w 2876432"/>
                <a:gd name="connsiteY98" fmla="*/ 154384 h 1455572"/>
                <a:gd name="connsiteX99" fmla="*/ 2867315 w 2876432"/>
                <a:gd name="connsiteY99" fmla="*/ 158741 h 1455572"/>
                <a:gd name="connsiteX100" fmla="*/ 2873449 w 2876432"/>
                <a:gd name="connsiteY100" fmla="*/ 178972 h 1455572"/>
                <a:gd name="connsiteX101" fmla="*/ 2865384 w 2876432"/>
                <a:gd name="connsiteY101" fmla="*/ 189627 h 1455572"/>
                <a:gd name="connsiteX102" fmla="*/ 2861219 w 2876432"/>
                <a:gd name="connsiteY102" fmla="*/ 191736 h 145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2876432" h="1455572">
                  <a:moveTo>
                    <a:pt x="2861219" y="191736"/>
                  </a:moveTo>
                  <a:cubicBezTo>
                    <a:pt x="2861219" y="191736"/>
                    <a:pt x="2862794" y="191368"/>
                    <a:pt x="2865550" y="189920"/>
                  </a:cubicBezTo>
                  <a:cubicBezTo>
                    <a:pt x="2868280" y="188526"/>
                    <a:pt x="2872281" y="185223"/>
                    <a:pt x="2874097" y="179165"/>
                  </a:cubicBezTo>
                  <a:cubicBezTo>
                    <a:pt x="2876053" y="173410"/>
                    <a:pt x="2875240" y="164193"/>
                    <a:pt x="2867963" y="157957"/>
                  </a:cubicBezTo>
                  <a:cubicBezTo>
                    <a:pt x="2864432" y="154792"/>
                    <a:pt x="2859149" y="153546"/>
                    <a:pt x="2853942" y="153219"/>
                  </a:cubicBezTo>
                  <a:cubicBezTo>
                    <a:pt x="2848697" y="152648"/>
                    <a:pt x="2843096" y="152063"/>
                    <a:pt x="2837127" y="151414"/>
                  </a:cubicBezTo>
                  <a:cubicBezTo>
                    <a:pt x="2789312" y="146348"/>
                    <a:pt x="2719004" y="138917"/>
                    <a:pt x="2628466" y="129327"/>
                  </a:cubicBezTo>
                  <a:cubicBezTo>
                    <a:pt x="2447136" y="110456"/>
                    <a:pt x="2184931" y="83151"/>
                    <a:pt x="1860942" y="49407"/>
                  </a:cubicBezTo>
                  <a:cubicBezTo>
                    <a:pt x="1779916" y="41003"/>
                    <a:pt x="1695041" y="32212"/>
                    <a:pt x="1606599" y="23044"/>
                  </a:cubicBezTo>
                  <a:cubicBezTo>
                    <a:pt x="1562377" y="18470"/>
                    <a:pt x="1517267" y="13812"/>
                    <a:pt x="1471306" y="9049"/>
                  </a:cubicBezTo>
                  <a:cubicBezTo>
                    <a:pt x="1448331" y="6559"/>
                    <a:pt x="1425154" y="4044"/>
                    <a:pt x="1401773" y="1519"/>
                  </a:cubicBezTo>
                  <a:cubicBezTo>
                    <a:pt x="1378342" y="-2063"/>
                    <a:pt x="1353056" y="348"/>
                    <a:pt x="1330590" y="9833"/>
                  </a:cubicBezTo>
                  <a:cubicBezTo>
                    <a:pt x="1152637" y="80715"/>
                    <a:pt x="962505" y="156443"/>
                    <a:pt x="762430" y="236151"/>
                  </a:cubicBezTo>
                  <a:cubicBezTo>
                    <a:pt x="712417" y="256075"/>
                    <a:pt x="661782" y="276246"/>
                    <a:pt x="610552" y="296650"/>
                  </a:cubicBezTo>
                  <a:cubicBezTo>
                    <a:pt x="584943" y="306864"/>
                    <a:pt x="559181" y="317139"/>
                    <a:pt x="533281" y="327447"/>
                  </a:cubicBezTo>
                  <a:cubicBezTo>
                    <a:pt x="520332" y="332606"/>
                    <a:pt x="507350" y="337786"/>
                    <a:pt x="494328" y="342979"/>
                  </a:cubicBezTo>
                  <a:cubicBezTo>
                    <a:pt x="487843" y="345659"/>
                    <a:pt x="481285" y="347986"/>
                    <a:pt x="474603" y="350908"/>
                  </a:cubicBezTo>
                  <a:cubicBezTo>
                    <a:pt x="467994" y="353879"/>
                    <a:pt x="461694" y="357550"/>
                    <a:pt x="455835" y="361842"/>
                  </a:cubicBezTo>
                  <a:cubicBezTo>
                    <a:pt x="444108" y="370424"/>
                    <a:pt x="434172" y="381501"/>
                    <a:pt x="426888" y="394162"/>
                  </a:cubicBezTo>
                  <a:cubicBezTo>
                    <a:pt x="419775" y="407169"/>
                    <a:pt x="415185" y="420272"/>
                    <a:pt x="409272" y="433344"/>
                  </a:cubicBezTo>
                  <a:cubicBezTo>
                    <a:pt x="398040" y="459517"/>
                    <a:pt x="386755" y="485805"/>
                    <a:pt x="375414" y="512232"/>
                  </a:cubicBezTo>
                  <a:cubicBezTo>
                    <a:pt x="352728" y="565091"/>
                    <a:pt x="329827" y="618470"/>
                    <a:pt x="306719" y="672307"/>
                  </a:cubicBezTo>
                  <a:cubicBezTo>
                    <a:pt x="214332" y="887710"/>
                    <a:pt x="118665" y="1110735"/>
                    <a:pt x="20686" y="1339143"/>
                  </a:cubicBezTo>
                  <a:lnTo>
                    <a:pt x="7252" y="1370462"/>
                  </a:lnTo>
                  <a:cubicBezTo>
                    <a:pt x="2763" y="1380393"/>
                    <a:pt x="-2456" y="1392344"/>
                    <a:pt x="-1245" y="1404523"/>
                  </a:cubicBezTo>
                  <a:cubicBezTo>
                    <a:pt x="-377" y="1428920"/>
                    <a:pt x="19153" y="1450726"/>
                    <a:pt x="43066" y="1454650"/>
                  </a:cubicBezTo>
                  <a:cubicBezTo>
                    <a:pt x="46007" y="1455272"/>
                    <a:pt x="49039" y="1455247"/>
                    <a:pt x="52020" y="1455513"/>
                  </a:cubicBezTo>
                  <a:cubicBezTo>
                    <a:pt x="54967" y="1455310"/>
                    <a:pt x="58088" y="1455234"/>
                    <a:pt x="60885" y="1454878"/>
                  </a:cubicBezTo>
                  <a:lnTo>
                    <a:pt x="77614" y="1452694"/>
                  </a:lnTo>
                  <a:lnTo>
                    <a:pt x="111020" y="1448325"/>
                  </a:lnTo>
                  <a:cubicBezTo>
                    <a:pt x="133260" y="1445417"/>
                    <a:pt x="155451" y="1442521"/>
                    <a:pt x="177582" y="1439626"/>
                  </a:cubicBezTo>
                  <a:cubicBezTo>
                    <a:pt x="266105" y="1428056"/>
                    <a:pt x="353730" y="1416601"/>
                    <a:pt x="440317" y="1405285"/>
                  </a:cubicBezTo>
                  <a:cubicBezTo>
                    <a:pt x="526916" y="1393957"/>
                    <a:pt x="612477" y="1382768"/>
                    <a:pt x="696898" y="1371732"/>
                  </a:cubicBezTo>
                  <a:cubicBezTo>
                    <a:pt x="718005" y="1368963"/>
                    <a:pt x="739036" y="1366220"/>
                    <a:pt x="759991" y="1363477"/>
                  </a:cubicBezTo>
                  <a:cubicBezTo>
                    <a:pt x="780934" y="1360352"/>
                    <a:pt x="801825" y="1358981"/>
                    <a:pt x="822805" y="1353901"/>
                  </a:cubicBezTo>
                  <a:cubicBezTo>
                    <a:pt x="864296" y="1343284"/>
                    <a:pt x="900949" y="1316677"/>
                    <a:pt x="923885" y="1281320"/>
                  </a:cubicBezTo>
                  <a:cubicBezTo>
                    <a:pt x="935670" y="1263606"/>
                    <a:pt x="942452" y="1243718"/>
                    <a:pt x="950402" y="1224986"/>
                  </a:cubicBezTo>
                  <a:cubicBezTo>
                    <a:pt x="958225" y="1206035"/>
                    <a:pt x="966011" y="1187138"/>
                    <a:pt x="973770" y="1168331"/>
                  </a:cubicBezTo>
                  <a:cubicBezTo>
                    <a:pt x="989290" y="1130712"/>
                    <a:pt x="1004682" y="1093411"/>
                    <a:pt x="1019935" y="1056417"/>
                  </a:cubicBezTo>
                  <a:cubicBezTo>
                    <a:pt x="1050440" y="982450"/>
                    <a:pt x="1080412" y="909782"/>
                    <a:pt x="1109800" y="838523"/>
                  </a:cubicBezTo>
                  <a:cubicBezTo>
                    <a:pt x="1168563" y="696005"/>
                    <a:pt x="1224989" y="559123"/>
                    <a:pt x="1278723" y="428795"/>
                  </a:cubicBezTo>
                  <a:lnTo>
                    <a:pt x="1275954" y="430496"/>
                  </a:lnTo>
                  <a:cubicBezTo>
                    <a:pt x="1521242" y="448657"/>
                    <a:pt x="1745600" y="465272"/>
                    <a:pt x="1944190" y="479962"/>
                  </a:cubicBezTo>
                  <a:cubicBezTo>
                    <a:pt x="1950426" y="480423"/>
                    <a:pt x="1956636" y="480879"/>
                    <a:pt x="1962821" y="481321"/>
                  </a:cubicBezTo>
                  <a:cubicBezTo>
                    <a:pt x="1966199" y="481549"/>
                    <a:pt x="1969882" y="480498"/>
                    <a:pt x="1972600" y="479530"/>
                  </a:cubicBezTo>
                  <a:lnTo>
                    <a:pt x="1981350" y="476702"/>
                  </a:lnTo>
                  <a:cubicBezTo>
                    <a:pt x="1993009" y="472941"/>
                    <a:pt x="2004553" y="469221"/>
                    <a:pt x="2016009" y="465526"/>
                  </a:cubicBezTo>
                  <a:cubicBezTo>
                    <a:pt x="2038932" y="458133"/>
                    <a:pt x="2061437" y="450880"/>
                    <a:pt x="2083560" y="443741"/>
                  </a:cubicBezTo>
                  <a:cubicBezTo>
                    <a:pt x="2127781" y="429479"/>
                    <a:pt x="2170390" y="415742"/>
                    <a:pt x="2211322" y="402531"/>
                  </a:cubicBezTo>
                  <a:cubicBezTo>
                    <a:pt x="2293174" y="376114"/>
                    <a:pt x="2368281" y="351861"/>
                    <a:pt x="2436099" y="329962"/>
                  </a:cubicBezTo>
                  <a:cubicBezTo>
                    <a:pt x="2571608" y="286097"/>
                    <a:pt x="2677895" y="251679"/>
                    <a:pt x="2750424" y="228198"/>
                  </a:cubicBezTo>
                  <a:cubicBezTo>
                    <a:pt x="2786543" y="216411"/>
                    <a:pt x="2814229" y="207373"/>
                    <a:pt x="2833012" y="201251"/>
                  </a:cubicBezTo>
                  <a:cubicBezTo>
                    <a:pt x="2851669" y="195089"/>
                    <a:pt x="2861219" y="191736"/>
                    <a:pt x="2861219" y="191736"/>
                  </a:cubicBezTo>
                  <a:cubicBezTo>
                    <a:pt x="2861219" y="191736"/>
                    <a:pt x="2851491" y="194543"/>
                    <a:pt x="2832746" y="200422"/>
                  </a:cubicBezTo>
                  <a:cubicBezTo>
                    <a:pt x="2813912" y="206381"/>
                    <a:pt x="2786137" y="215157"/>
                    <a:pt x="2749916" y="226611"/>
                  </a:cubicBezTo>
                  <a:cubicBezTo>
                    <a:pt x="2677272" y="249749"/>
                    <a:pt x="2570833" y="283687"/>
                    <a:pt x="2435134" y="326927"/>
                  </a:cubicBezTo>
                  <a:cubicBezTo>
                    <a:pt x="2367252" y="348621"/>
                    <a:pt x="2292056" y="372661"/>
                    <a:pt x="2210141" y="398851"/>
                  </a:cubicBezTo>
                  <a:cubicBezTo>
                    <a:pt x="2169171" y="411942"/>
                    <a:pt x="2126524" y="425609"/>
                    <a:pt x="2082277" y="439753"/>
                  </a:cubicBezTo>
                  <a:cubicBezTo>
                    <a:pt x="2060141" y="446827"/>
                    <a:pt x="2037611" y="454055"/>
                    <a:pt x="2014688" y="461383"/>
                  </a:cubicBezTo>
                  <a:cubicBezTo>
                    <a:pt x="2003220" y="465053"/>
                    <a:pt x="1991663" y="468750"/>
                    <a:pt x="1980004" y="472485"/>
                  </a:cubicBezTo>
                  <a:cubicBezTo>
                    <a:pt x="1974137" y="474018"/>
                    <a:pt x="1968231" y="477094"/>
                    <a:pt x="1962986" y="476865"/>
                  </a:cubicBezTo>
                  <a:cubicBezTo>
                    <a:pt x="1956852" y="476409"/>
                    <a:pt x="1950705" y="475938"/>
                    <a:pt x="1944520" y="475481"/>
                  </a:cubicBezTo>
                  <a:cubicBezTo>
                    <a:pt x="1745968" y="460480"/>
                    <a:pt x="1521636" y="443514"/>
                    <a:pt x="1276373" y="424985"/>
                  </a:cubicBezTo>
                  <a:lnTo>
                    <a:pt x="1274379" y="424821"/>
                  </a:lnTo>
                  <a:lnTo>
                    <a:pt x="1273605" y="426686"/>
                  </a:lnTo>
                  <a:cubicBezTo>
                    <a:pt x="1219744" y="556950"/>
                    <a:pt x="1163178" y="693783"/>
                    <a:pt x="1104263" y="836236"/>
                  </a:cubicBezTo>
                  <a:cubicBezTo>
                    <a:pt x="1074812" y="907470"/>
                    <a:pt x="1044789" y="980128"/>
                    <a:pt x="1014220" y="1054067"/>
                  </a:cubicBezTo>
                  <a:cubicBezTo>
                    <a:pt x="998942" y="1091035"/>
                    <a:pt x="983524" y="1128351"/>
                    <a:pt x="967992" y="1165955"/>
                  </a:cubicBezTo>
                  <a:cubicBezTo>
                    <a:pt x="960219" y="1184752"/>
                    <a:pt x="952409" y="1203633"/>
                    <a:pt x="944586" y="1222584"/>
                  </a:cubicBezTo>
                  <a:cubicBezTo>
                    <a:pt x="936521" y="1241559"/>
                    <a:pt x="929854" y="1261012"/>
                    <a:pt x="918576" y="1277853"/>
                  </a:cubicBezTo>
                  <a:cubicBezTo>
                    <a:pt x="896478" y="1311902"/>
                    <a:pt x="861159" y="1337505"/>
                    <a:pt x="821205" y="1347716"/>
                  </a:cubicBezTo>
                  <a:cubicBezTo>
                    <a:pt x="801355" y="1352542"/>
                    <a:pt x="780006" y="1354028"/>
                    <a:pt x="759166" y="1357101"/>
                  </a:cubicBezTo>
                  <a:cubicBezTo>
                    <a:pt x="738198" y="1359832"/>
                    <a:pt x="717167" y="1362575"/>
                    <a:pt x="696059" y="1365331"/>
                  </a:cubicBezTo>
                  <a:cubicBezTo>
                    <a:pt x="611639" y="1376342"/>
                    <a:pt x="526073" y="1387505"/>
                    <a:pt x="439469" y="1398795"/>
                  </a:cubicBezTo>
                  <a:cubicBezTo>
                    <a:pt x="352876" y="1410098"/>
                    <a:pt x="265256" y="1421541"/>
                    <a:pt x="176729" y="1433085"/>
                  </a:cubicBezTo>
                  <a:cubicBezTo>
                    <a:pt x="154597" y="1435968"/>
                    <a:pt x="132407" y="1438877"/>
                    <a:pt x="110163" y="1441772"/>
                  </a:cubicBezTo>
                  <a:lnTo>
                    <a:pt x="76760" y="1446128"/>
                  </a:lnTo>
                  <a:cubicBezTo>
                    <a:pt x="65499" y="1447208"/>
                    <a:pt x="54401" y="1450294"/>
                    <a:pt x="44207" y="1448135"/>
                  </a:cubicBezTo>
                  <a:cubicBezTo>
                    <a:pt x="23340" y="1444769"/>
                    <a:pt x="6057" y="1425503"/>
                    <a:pt x="5357" y="1404155"/>
                  </a:cubicBezTo>
                  <a:cubicBezTo>
                    <a:pt x="4360" y="1393347"/>
                    <a:pt x="8607" y="1383632"/>
                    <a:pt x="13339" y="1373065"/>
                  </a:cubicBezTo>
                  <a:lnTo>
                    <a:pt x="26769" y="1341747"/>
                  </a:lnTo>
                  <a:cubicBezTo>
                    <a:pt x="124708" y="1113315"/>
                    <a:pt x="220330" y="890276"/>
                    <a:pt x="312682" y="674871"/>
                  </a:cubicBezTo>
                  <a:cubicBezTo>
                    <a:pt x="335760" y="621010"/>
                    <a:pt x="358641" y="567631"/>
                    <a:pt x="381298" y="514762"/>
                  </a:cubicBezTo>
                  <a:cubicBezTo>
                    <a:pt x="392629" y="488321"/>
                    <a:pt x="403900" y="462018"/>
                    <a:pt x="415122" y="435843"/>
                  </a:cubicBezTo>
                  <a:cubicBezTo>
                    <a:pt x="420925" y="422981"/>
                    <a:pt x="425871" y="409173"/>
                    <a:pt x="432380" y="397327"/>
                  </a:cubicBezTo>
                  <a:cubicBezTo>
                    <a:pt x="439216" y="385425"/>
                    <a:pt x="448558" y="375013"/>
                    <a:pt x="459572" y="366932"/>
                  </a:cubicBezTo>
                  <a:cubicBezTo>
                    <a:pt x="465078" y="362908"/>
                    <a:pt x="470996" y="359455"/>
                    <a:pt x="477198" y="356647"/>
                  </a:cubicBezTo>
                  <a:cubicBezTo>
                    <a:pt x="483393" y="353943"/>
                    <a:pt x="490065" y="351552"/>
                    <a:pt x="496540" y="348874"/>
                  </a:cubicBezTo>
                  <a:cubicBezTo>
                    <a:pt x="509557" y="343669"/>
                    <a:pt x="522541" y="338485"/>
                    <a:pt x="535488" y="333316"/>
                  </a:cubicBezTo>
                  <a:cubicBezTo>
                    <a:pt x="561389" y="322977"/>
                    <a:pt x="587147" y="312694"/>
                    <a:pt x="612755" y="302469"/>
                  </a:cubicBezTo>
                  <a:cubicBezTo>
                    <a:pt x="663967" y="282019"/>
                    <a:pt x="714601" y="261790"/>
                    <a:pt x="764614" y="241827"/>
                  </a:cubicBezTo>
                  <a:cubicBezTo>
                    <a:pt x="964639" y="161931"/>
                    <a:pt x="1154720" y="85998"/>
                    <a:pt x="1332622" y="14938"/>
                  </a:cubicBezTo>
                  <a:cubicBezTo>
                    <a:pt x="1354415" y="5770"/>
                    <a:pt x="1378088" y="3424"/>
                    <a:pt x="1401163" y="6876"/>
                  </a:cubicBezTo>
                  <a:cubicBezTo>
                    <a:pt x="1424570" y="9377"/>
                    <a:pt x="1447760" y="11852"/>
                    <a:pt x="1470734" y="14318"/>
                  </a:cubicBezTo>
                  <a:cubicBezTo>
                    <a:pt x="1516708" y="19006"/>
                    <a:pt x="1561831" y="23600"/>
                    <a:pt x="1606065" y="28124"/>
                  </a:cubicBezTo>
                  <a:cubicBezTo>
                    <a:pt x="1694521" y="37138"/>
                    <a:pt x="1779408" y="45790"/>
                    <a:pt x="1860446" y="54055"/>
                  </a:cubicBezTo>
                  <a:cubicBezTo>
                    <a:pt x="2184525" y="86926"/>
                    <a:pt x="2446818" y="113507"/>
                    <a:pt x="2628212" y="131907"/>
                  </a:cubicBezTo>
                  <a:cubicBezTo>
                    <a:pt x="2718801" y="140950"/>
                    <a:pt x="2789159" y="147961"/>
                    <a:pt x="2836987" y="152739"/>
                  </a:cubicBezTo>
                  <a:cubicBezTo>
                    <a:pt x="2842956" y="153319"/>
                    <a:pt x="2848570" y="153864"/>
                    <a:pt x="2853840" y="154384"/>
                  </a:cubicBezTo>
                  <a:cubicBezTo>
                    <a:pt x="2859123" y="154693"/>
                    <a:pt x="2863886" y="155784"/>
                    <a:pt x="2867315" y="158741"/>
                  </a:cubicBezTo>
                  <a:cubicBezTo>
                    <a:pt x="2874274" y="164536"/>
                    <a:pt x="2875240" y="173385"/>
                    <a:pt x="2873449" y="178972"/>
                  </a:cubicBezTo>
                  <a:cubicBezTo>
                    <a:pt x="2871811" y="184864"/>
                    <a:pt x="2868013" y="188154"/>
                    <a:pt x="2865384" y="189627"/>
                  </a:cubicBezTo>
                  <a:cubicBezTo>
                    <a:pt x="2862718" y="191165"/>
                    <a:pt x="2861168" y="191612"/>
                    <a:pt x="2861219" y="191736"/>
                  </a:cubicBezTo>
                </a:path>
              </a:pathLst>
            </a:custGeom>
            <a:solidFill>
              <a:srgbClr val="17282F"/>
            </a:solidFill>
            <a:ln w="1270" cap="flat">
              <a:noFill/>
              <a:prstDash val="solid"/>
              <a:miter/>
            </a:ln>
          </p:spPr>
          <p:txBody>
            <a:bodyPr rtlCol="0" anchor="ctr"/>
            <a:lstStyle/>
            <a:p>
              <a:endParaRPr lang="fr-FR" dirty="0"/>
            </a:p>
          </p:txBody>
        </p:sp>
        <p:sp>
          <p:nvSpPr>
            <p:cNvPr id="105" name="Freeform: Shape 104">
              <a:extLst>
                <a:ext uri="{FF2B5EF4-FFF2-40B4-BE49-F238E27FC236}">
                  <a16:creationId xmlns:a16="http://schemas.microsoft.com/office/drawing/2014/main" id="{E5AEF2C4-DABB-702F-4430-3E322B631183}"/>
                </a:ext>
              </a:extLst>
            </p:cNvPr>
            <p:cNvSpPr/>
            <p:nvPr/>
          </p:nvSpPr>
          <p:spPr>
            <a:xfrm flipV="1">
              <a:off x="5652769" y="11665217"/>
              <a:ext cx="751090" cy="188173"/>
            </a:xfrm>
            <a:custGeom>
              <a:avLst/>
              <a:gdLst>
                <a:gd name="connsiteX0" fmla="*/ -1868 w 751090"/>
                <a:gd name="connsiteY0" fmla="*/ 140231 h 188173"/>
                <a:gd name="connsiteX1" fmla="*/ 332536 w 751090"/>
                <a:gd name="connsiteY1" fmla="*/ 302 h 188173"/>
                <a:gd name="connsiteX2" fmla="*/ 749223 w 751090"/>
                <a:gd name="connsiteY2" fmla="*/ 43721 h 188173"/>
                <a:gd name="connsiteX3" fmla="*/ 398753 w 751090"/>
                <a:gd name="connsiteY3" fmla="*/ 188476 h 188173"/>
                <a:gd name="connsiteX4" fmla="*/ -1868 w 751090"/>
                <a:gd name="connsiteY4" fmla="*/ 140231 h 18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90" h="188173">
                  <a:moveTo>
                    <a:pt x="-1868" y="140231"/>
                  </a:moveTo>
                  <a:lnTo>
                    <a:pt x="332536" y="302"/>
                  </a:lnTo>
                  <a:lnTo>
                    <a:pt x="749223" y="43721"/>
                  </a:lnTo>
                  <a:lnTo>
                    <a:pt x="398753" y="188476"/>
                  </a:lnTo>
                  <a:lnTo>
                    <a:pt x="-1868" y="140231"/>
                  </a:lnTo>
                </a:path>
              </a:pathLst>
            </a:custGeom>
            <a:solidFill>
              <a:srgbClr val="F3F2F1"/>
            </a:solidFill>
            <a:ln w="1270" cap="flat">
              <a:noFill/>
              <a:prstDash val="solid"/>
              <a:miter/>
            </a:ln>
          </p:spPr>
          <p:txBody>
            <a:bodyPr rtlCol="0" anchor="ctr"/>
            <a:lstStyle/>
            <a:p>
              <a:endParaRPr lang="fr-FR" dirty="0"/>
            </a:p>
          </p:txBody>
        </p:sp>
        <p:sp>
          <p:nvSpPr>
            <p:cNvPr id="106" name="Freeform: Shape 105">
              <a:extLst>
                <a:ext uri="{FF2B5EF4-FFF2-40B4-BE49-F238E27FC236}">
                  <a16:creationId xmlns:a16="http://schemas.microsoft.com/office/drawing/2014/main" id="{80475380-5316-D8E5-F355-4A176EB8848B}"/>
                </a:ext>
              </a:extLst>
            </p:cNvPr>
            <p:cNvSpPr/>
            <p:nvPr/>
          </p:nvSpPr>
          <p:spPr>
            <a:xfrm flipV="1">
              <a:off x="5229719" y="11671845"/>
              <a:ext cx="823671" cy="306084"/>
            </a:xfrm>
            <a:custGeom>
              <a:avLst/>
              <a:gdLst>
                <a:gd name="connsiteX0" fmla="*/ 169262 w 823671"/>
                <a:gd name="connsiteY0" fmla="*/ 361 h 306084"/>
                <a:gd name="connsiteX1" fmla="*/ 822067 w 823671"/>
                <a:gd name="connsiteY1" fmla="*/ 59292 h 306084"/>
                <a:gd name="connsiteX2" fmla="*/ 198738 w 823671"/>
                <a:gd name="connsiteY2" fmla="*/ 306446 h 306084"/>
                <a:gd name="connsiteX3" fmla="*/ -1604 w 823671"/>
                <a:gd name="connsiteY3" fmla="*/ 291305 h 306084"/>
                <a:gd name="connsiteX4" fmla="*/ 104263 w 823671"/>
                <a:gd name="connsiteY4" fmla="*/ 35847 h 306084"/>
                <a:gd name="connsiteX5" fmla="*/ 169262 w 823671"/>
                <a:gd name="connsiteY5" fmla="*/ 361 h 306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671" h="306084">
                  <a:moveTo>
                    <a:pt x="169262" y="361"/>
                  </a:moveTo>
                  <a:lnTo>
                    <a:pt x="822067" y="59292"/>
                  </a:lnTo>
                  <a:lnTo>
                    <a:pt x="198738" y="306446"/>
                  </a:lnTo>
                  <a:lnTo>
                    <a:pt x="-1604" y="291305"/>
                  </a:lnTo>
                  <a:lnTo>
                    <a:pt x="104263" y="35847"/>
                  </a:lnTo>
                  <a:lnTo>
                    <a:pt x="169262" y="361"/>
                  </a:lnTo>
                </a:path>
              </a:pathLst>
            </a:custGeom>
            <a:solidFill>
              <a:srgbClr val="F3F2F1"/>
            </a:solidFill>
            <a:ln w="1270" cap="flat">
              <a:noFill/>
              <a:prstDash val="solid"/>
              <a:miter/>
            </a:ln>
          </p:spPr>
          <p:txBody>
            <a:bodyPr rtlCol="0" anchor="ctr"/>
            <a:lstStyle/>
            <a:p>
              <a:endParaRPr lang="fr-FR" dirty="0"/>
            </a:p>
          </p:txBody>
        </p:sp>
        <p:sp>
          <p:nvSpPr>
            <p:cNvPr id="107" name="Freeform: Shape 106">
              <a:extLst>
                <a:ext uri="{FF2B5EF4-FFF2-40B4-BE49-F238E27FC236}">
                  <a16:creationId xmlns:a16="http://schemas.microsoft.com/office/drawing/2014/main" id="{2D986D02-2C70-9D88-561E-25C1B3AF0843}"/>
                </a:ext>
              </a:extLst>
            </p:cNvPr>
            <p:cNvSpPr/>
            <p:nvPr/>
          </p:nvSpPr>
          <p:spPr>
            <a:xfrm flipV="1">
              <a:off x="5215114" y="11651728"/>
              <a:ext cx="1520583" cy="366320"/>
            </a:xfrm>
            <a:custGeom>
              <a:avLst/>
              <a:gdLst>
                <a:gd name="connsiteX0" fmla="*/ 1518752 w 1520583"/>
                <a:gd name="connsiteY0" fmla="*/ 128818 h 366320"/>
                <a:gd name="connsiteX1" fmla="*/ 1514230 w 1520583"/>
                <a:gd name="connsiteY1" fmla="*/ 128055 h 366320"/>
                <a:gd name="connsiteX2" fmla="*/ 1500921 w 1520583"/>
                <a:gd name="connsiteY2" fmla="*/ 126507 h 366320"/>
                <a:gd name="connsiteX3" fmla="*/ 1449638 w 1520583"/>
                <a:gd name="connsiteY3" fmla="*/ 121189 h 366320"/>
                <a:gd name="connsiteX4" fmla="*/ 1260967 w 1520583"/>
                <a:gd name="connsiteY4" fmla="*/ 102848 h 366320"/>
                <a:gd name="connsiteX5" fmla="*/ 638235 w 1520583"/>
                <a:gd name="connsiteY5" fmla="*/ 44820 h 366320"/>
                <a:gd name="connsiteX6" fmla="*/ 149019 w 1520583"/>
                <a:gd name="connsiteY6" fmla="*/ 549 h 366320"/>
                <a:gd name="connsiteX7" fmla="*/ 146999 w 1520583"/>
                <a:gd name="connsiteY7" fmla="*/ 370 h 366320"/>
                <a:gd name="connsiteX8" fmla="*/ 146237 w 1520583"/>
                <a:gd name="connsiteY8" fmla="*/ 2240 h 366320"/>
                <a:gd name="connsiteX9" fmla="*/ 37932 w 1520583"/>
                <a:gd name="connsiteY9" fmla="*/ 266589 h 366320"/>
                <a:gd name="connsiteX10" fmla="*/ 8150 w 1520583"/>
                <a:gd name="connsiteY10" fmla="*/ 340427 h 366320"/>
                <a:gd name="connsiteX11" fmla="*/ 518 w 1520583"/>
                <a:gd name="connsiteY11" fmla="*/ 359909 h 366320"/>
                <a:gd name="connsiteX12" fmla="*/ -1832 w 1520583"/>
                <a:gd name="connsiteY12" fmla="*/ 366690 h 366320"/>
                <a:gd name="connsiteX13" fmla="*/ 1292 w 1520583"/>
                <a:gd name="connsiteY13" fmla="*/ 360236 h 366320"/>
                <a:gd name="connsiteX14" fmla="*/ 9687 w 1520583"/>
                <a:gd name="connsiteY14" fmla="*/ 341062 h 366320"/>
                <a:gd name="connsiteX15" fmla="*/ 40865 w 1520583"/>
                <a:gd name="connsiteY15" fmla="*/ 267809 h 366320"/>
                <a:gd name="connsiteX16" fmla="*/ 151305 w 1520583"/>
                <a:gd name="connsiteY16" fmla="*/ 4334 h 366320"/>
                <a:gd name="connsiteX17" fmla="*/ 148523 w 1520583"/>
                <a:gd name="connsiteY17" fmla="*/ 6020 h 366320"/>
                <a:gd name="connsiteX18" fmla="*/ 637626 w 1520583"/>
                <a:gd name="connsiteY18" fmla="*/ 51398 h 366320"/>
                <a:gd name="connsiteX19" fmla="*/ 1260535 w 1520583"/>
                <a:gd name="connsiteY19" fmla="*/ 107496 h 366320"/>
                <a:gd name="connsiteX20" fmla="*/ 1449410 w 1520583"/>
                <a:gd name="connsiteY20" fmla="*/ 123738 h 366320"/>
                <a:gd name="connsiteX21" fmla="*/ 1500794 w 1520583"/>
                <a:gd name="connsiteY21" fmla="*/ 127841 h 366320"/>
                <a:gd name="connsiteX22" fmla="*/ 1514167 w 1520583"/>
                <a:gd name="connsiteY22" fmla="*/ 128729 h 366320"/>
                <a:gd name="connsiteX23" fmla="*/ 1518752 w 1520583"/>
                <a:gd name="connsiteY23" fmla="*/ 128818 h 36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20583" h="366320">
                  <a:moveTo>
                    <a:pt x="1518752" y="128818"/>
                  </a:moveTo>
                  <a:cubicBezTo>
                    <a:pt x="1518764" y="128690"/>
                    <a:pt x="1517240" y="128451"/>
                    <a:pt x="1514230" y="128055"/>
                  </a:cubicBezTo>
                  <a:cubicBezTo>
                    <a:pt x="1510903" y="127678"/>
                    <a:pt x="1506496" y="127157"/>
                    <a:pt x="1500921" y="126507"/>
                  </a:cubicBezTo>
                  <a:cubicBezTo>
                    <a:pt x="1488793" y="125252"/>
                    <a:pt x="1471609" y="123461"/>
                    <a:pt x="1449638" y="121189"/>
                  </a:cubicBezTo>
                  <a:cubicBezTo>
                    <a:pt x="1404693" y="116818"/>
                    <a:pt x="1340329" y="110557"/>
                    <a:pt x="1260967" y="102848"/>
                  </a:cubicBezTo>
                  <a:cubicBezTo>
                    <a:pt x="1101252" y="87965"/>
                    <a:pt x="881250" y="67467"/>
                    <a:pt x="638235" y="44820"/>
                  </a:cubicBezTo>
                  <a:cubicBezTo>
                    <a:pt x="457184" y="28439"/>
                    <a:pt x="288922" y="13199"/>
                    <a:pt x="149019" y="549"/>
                  </a:cubicBezTo>
                  <a:lnTo>
                    <a:pt x="146999" y="370"/>
                  </a:lnTo>
                  <a:lnTo>
                    <a:pt x="146237" y="2240"/>
                  </a:lnTo>
                  <a:cubicBezTo>
                    <a:pt x="101356" y="111777"/>
                    <a:pt x="64119" y="202667"/>
                    <a:pt x="37932" y="266589"/>
                  </a:cubicBezTo>
                  <a:cubicBezTo>
                    <a:pt x="25206" y="298160"/>
                    <a:pt x="15161" y="323039"/>
                    <a:pt x="8150" y="340427"/>
                  </a:cubicBezTo>
                  <a:cubicBezTo>
                    <a:pt x="4912" y="348682"/>
                    <a:pt x="2372" y="355156"/>
                    <a:pt x="518" y="359909"/>
                  </a:cubicBezTo>
                  <a:cubicBezTo>
                    <a:pt x="-1159" y="364340"/>
                    <a:pt x="-1832" y="366690"/>
                    <a:pt x="-1832" y="366690"/>
                  </a:cubicBezTo>
                  <a:cubicBezTo>
                    <a:pt x="-1832" y="366690"/>
                    <a:pt x="-638" y="364543"/>
                    <a:pt x="1292" y="360236"/>
                  </a:cubicBezTo>
                  <a:cubicBezTo>
                    <a:pt x="3350" y="355554"/>
                    <a:pt x="6131" y="349189"/>
                    <a:pt x="9687" y="341062"/>
                  </a:cubicBezTo>
                  <a:cubicBezTo>
                    <a:pt x="17028" y="323804"/>
                    <a:pt x="27530" y="299128"/>
                    <a:pt x="40865" y="267809"/>
                  </a:cubicBezTo>
                  <a:cubicBezTo>
                    <a:pt x="67561" y="204106"/>
                    <a:pt x="105546" y="113515"/>
                    <a:pt x="151305" y="4334"/>
                  </a:cubicBezTo>
                  <a:lnTo>
                    <a:pt x="148523" y="6020"/>
                  </a:lnTo>
                  <a:cubicBezTo>
                    <a:pt x="288388" y="18988"/>
                    <a:pt x="456625" y="34610"/>
                    <a:pt x="637626" y="51398"/>
                  </a:cubicBezTo>
                  <a:cubicBezTo>
                    <a:pt x="880704" y="73296"/>
                    <a:pt x="1100782" y="93104"/>
                    <a:pt x="1260535" y="107496"/>
                  </a:cubicBezTo>
                  <a:cubicBezTo>
                    <a:pt x="1339986" y="114327"/>
                    <a:pt x="1404414" y="119879"/>
                    <a:pt x="1449410" y="123738"/>
                  </a:cubicBezTo>
                  <a:cubicBezTo>
                    <a:pt x="1471406" y="125505"/>
                    <a:pt x="1488653" y="126874"/>
                    <a:pt x="1500794" y="127841"/>
                  </a:cubicBezTo>
                  <a:cubicBezTo>
                    <a:pt x="1506395" y="128209"/>
                    <a:pt x="1510827" y="128501"/>
                    <a:pt x="1514167" y="128729"/>
                  </a:cubicBezTo>
                  <a:cubicBezTo>
                    <a:pt x="1517202" y="128893"/>
                    <a:pt x="1518752" y="128932"/>
                    <a:pt x="1518752" y="128818"/>
                  </a:cubicBezTo>
                </a:path>
              </a:pathLst>
            </a:custGeom>
            <a:solidFill>
              <a:srgbClr val="040606"/>
            </a:solidFill>
            <a:ln w="1270" cap="flat">
              <a:noFill/>
              <a:prstDash val="solid"/>
              <a:miter/>
            </a:ln>
          </p:spPr>
          <p:txBody>
            <a:bodyPr rtlCol="0" anchor="ctr"/>
            <a:lstStyle/>
            <a:p>
              <a:endParaRPr lang="fr-FR" dirty="0"/>
            </a:p>
          </p:txBody>
        </p:sp>
        <p:sp>
          <p:nvSpPr>
            <p:cNvPr id="108" name="Freeform: Shape 107">
              <a:extLst>
                <a:ext uri="{FF2B5EF4-FFF2-40B4-BE49-F238E27FC236}">
                  <a16:creationId xmlns:a16="http://schemas.microsoft.com/office/drawing/2014/main" id="{517B2110-F37E-5A4D-053A-8AD9AC013563}"/>
                </a:ext>
              </a:extLst>
            </p:cNvPr>
            <p:cNvSpPr/>
            <p:nvPr/>
          </p:nvSpPr>
          <p:spPr>
            <a:xfrm flipV="1">
              <a:off x="3966810" y="10665664"/>
              <a:ext cx="1336885" cy="1384094"/>
            </a:xfrm>
            <a:custGeom>
              <a:avLst/>
              <a:gdLst>
                <a:gd name="connsiteX0" fmla="*/ -917 w 1336885"/>
                <a:gd name="connsiteY0" fmla="*/ 1384002 h 1384094"/>
                <a:gd name="connsiteX1" fmla="*/ 4738 w 1336885"/>
                <a:gd name="connsiteY1" fmla="*/ 1383558 h 1384094"/>
                <a:gd name="connsiteX2" fmla="*/ 21253 w 1336885"/>
                <a:gd name="connsiteY2" fmla="*/ 1381589 h 1384094"/>
                <a:gd name="connsiteX3" fmla="*/ 84654 w 1336885"/>
                <a:gd name="connsiteY3" fmla="*/ 1373359 h 1384094"/>
                <a:gd name="connsiteX4" fmla="*/ 317634 w 1336885"/>
                <a:gd name="connsiteY4" fmla="*/ 1341571 h 1384094"/>
                <a:gd name="connsiteX5" fmla="*/ 662870 w 1336885"/>
                <a:gd name="connsiteY5" fmla="*/ 1292232 h 1384094"/>
                <a:gd name="connsiteX6" fmla="*/ 762527 w 1336885"/>
                <a:gd name="connsiteY6" fmla="*/ 1276878 h 1384094"/>
                <a:gd name="connsiteX7" fmla="*/ 788104 w 1336885"/>
                <a:gd name="connsiteY7" fmla="*/ 1272509 h 1384094"/>
                <a:gd name="connsiteX8" fmla="*/ 801211 w 1336885"/>
                <a:gd name="connsiteY8" fmla="*/ 1269867 h 1384094"/>
                <a:gd name="connsiteX9" fmla="*/ 807828 w 1336885"/>
                <a:gd name="connsiteY9" fmla="*/ 1268305 h 1384094"/>
                <a:gd name="connsiteX10" fmla="*/ 814089 w 1336885"/>
                <a:gd name="connsiteY10" fmla="*/ 1265625 h 1384094"/>
                <a:gd name="connsiteX11" fmla="*/ 836390 w 1336885"/>
                <a:gd name="connsiteY11" fmla="*/ 1249484 h 1384094"/>
                <a:gd name="connsiteX12" fmla="*/ 844111 w 1336885"/>
                <a:gd name="connsiteY12" fmla="*/ 1237421 h 1384094"/>
                <a:gd name="connsiteX13" fmla="*/ 849090 w 1336885"/>
                <a:gd name="connsiteY13" fmla="*/ 1225013 h 1384094"/>
                <a:gd name="connsiteX14" fmla="*/ 931310 w 1336885"/>
                <a:gd name="connsiteY14" fmla="*/ 1019794 h 1384094"/>
                <a:gd name="connsiteX15" fmla="*/ 1218723 w 1336885"/>
                <a:gd name="connsiteY15" fmla="*/ 299129 h 1384094"/>
                <a:gd name="connsiteX16" fmla="*/ 1305121 w 1336885"/>
                <a:gd name="connsiteY16" fmla="*/ 80460 h 1384094"/>
                <a:gd name="connsiteX17" fmla="*/ 1328299 w 1336885"/>
                <a:gd name="connsiteY17" fmla="*/ 20885 h 1384094"/>
                <a:gd name="connsiteX18" fmla="*/ 1334166 w 1336885"/>
                <a:gd name="connsiteY18" fmla="*/ 5327 h 1384094"/>
                <a:gd name="connsiteX19" fmla="*/ 1335957 w 1336885"/>
                <a:gd name="connsiteY19" fmla="*/ -56 h 1384094"/>
                <a:gd name="connsiteX20" fmla="*/ 1333544 w 1336885"/>
                <a:gd name="connsiteY20" fmla="*/ 5089 h 1384094"/>
                <a:gd name="connsiteX21" fmla="*/ 1327054 w 1336885"/>
                <a:gd name="connsiteY21" fmla="*/ 20403 h 1384094"/>
                <a:gd name="connsiteX22" fmla="*/ 1302721 w 1336885"/>
                <a:gd name="connsiteY22" fmla="*/ 79508 h 1384094"/>
                <a:gd name="connsiteX23" fmla="*/ 1214380 w 1336885"/>
                <a:gd name="connsiteY23" fmla="*/ 297403 h 1384094"/>
                <a:gd name="connsiteX24" fmla="*/ 925163 w 1336885"/>
                <a:gd name="connsiteY24" fmla="*/ 1017339 h 1384094"/>
                <a:gd name="connsiteX25" fmla="*/ 843070 w 1336885"/>
                <a:gd name="connsiteY25" fmla="*/ 1222612 h 1384094"/>
                <a:gd name="connsiteX26" fmla="*/ 838117 w 1336885"/>
                <a:gd name="connsiteY26" fmla="*/ 1235020 h 1384094"/>
                <a:gd name="connsiteX27" fmla="*/ 831577 w 1336885"/>
                <a:gd name="connsiteY27" fmla="*/ 1245191 h 1384094"/>
                <a:gd name="connsiteX28" fmla="*/ 811358 w 1336885"/>
                <a:gd name="connsiteY28" fmla="*/ 1259834 h 1384094"/>
                <a:gd name="connsiteX29" fmla="*/ 805554 w 1336885"/>
                <a:gd name="connsiteY29" fmla="*/ 1262323 h 1384094"/>
                <a:gd name="connsiteX30" fmla="*/ 799433 w 1336885"/>
                <a:gd name="connsiteY30" fmla="*/ 1263733 h 1384094"/>
                <a:gd name="connsiteX31" fmla="*/ 786961 w 1336885"/>
                <a:gd name="connsiteY31" fmla="*/ 1266248 h 1384094"/>
                <a:gd name="connsiteX32" fmla="*/ 761511 w 1336885"/>
                <a:gd name="connsiteY32" fmla="*/ 1270654 h 1384094"/>
                <a:gd name="connsiteX33" fmla="*/ 661955 w 1336885"/>
                <a:gd name="connsiteY33" fmla="*/ 1286212 h 1384094"/>
                <a:gd name="connsiteX34" fmla="*/ 316974 w 1336885"/>
                <a:gd name="connsiteY34" fmla="*/ 1336948 h 1384094"/>
                <a:gd name="connsiteX35" fmla="*/ 84301 w 1336885"/>
                <a:gd name="connsiteY35" fmla="*/ 1370807 h 1384094"/>
                <a:gd name="connsiteX36" fmla="*/ 21064 w 1336885"/>
                <a:gd name="connsiteY36" fmla="*/ 1380268 h 1384094"/>
                <a:gd name="connsiteX37" fmla="*/ 4644 w 1336885"/>
                <a:gd name="connsiteY37" fmla="*/ 1382884 h 1384094"/>
                <a:gd name="connsiteX38" fmla="*/ -917 w 1336885"/>
                <a:gd name="connsiteY38" fmla="*/ 1384002 h 1384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336885" h="1384094">
                  <a:moveTo>
                    <a:pt x="-917" y="1384002"/>
                  </a:moveTo>
                  <a:cubicBezTo>
                    <a:pt x="-903" y="1384116"/>
                    <a:pt x="1012" y="1383964"/>
                    <a:pt x="4738" y="1383558"/>
                  </a:cubicBezTo>
                  <a:cubicBezTo>
                    <a:pt x="8751" y="1383075"/>
                    <a:pt x="14232" y="1382427"/>
                    <a:pt x="21253" y="1381589"/>
                  </a:cubicBezTo>
                  <a:cubicBezTo>
                    <a:pt x="36076" y="1379659"/>
                    <a:pt x="57373" y="1376890"/>
                    <a:pt x="84654" y="1373359"/>
                  </a:cubicBezTo>
                  <a:cubicBezTo>
                    <a:pt x="139988" y="1365803"/>
                    <a:pt x="219501" y="1354970"/>
                    <a:pt x="317634" y="1341571"/>
                  </a:cubicBezTo>
                  <a:cubicBezTo>
                    <a:pt x="415960" y="1327881"/>
                    <a:pt x="533014" y="1311460"/>
                    <a:pt x="662870" y="1292232"/>
                  </a:cubicBezTo>
                  <a:cubicBezTo>
                    <a:pt x="695318" y="1287241"/>
                    <a:pt x="728567" y="1282110"/>
                    <a:pt x="762527" y="1276878"/>
                  </a:cubicBezTo>
                  <a:cubicBezTo>
                    <a:pt x="771010" y="1275430"/>
                    <a:pt x="779532" y="1273982"/>
                    <a:pt x="788104" y="1272509"/>
                  </a:cubicBezTo>
                  <a:cubicBezTo>
                    <a:pt x="792346" y="1271861"/>
                    <a:pt x="796778" y="1270883"/>
                    <a:pt x="801211" y="1269867"/>
                  </a:cubicBezTo>
                  <a:cubicBezTo>
                    <a:pt x="803408" y="1269346"/>
                    <a:pt x="805656" y="1268927"/>
                    <a:pt x="807828" y="1268305"/>
                  </a:cubicBezTo>
                  <a:cubicBezTo>
                    <a:pt x="809910" y="1267403"/>
                    <a:pt x="812069" y="1266679"/>
                    <a:pt x="814089" y="1265625"/>
                  </a:cubicBezTo>
                  <a:cubicBezTo>
                    <a:pt x="822318" y="1261752"/>
                    <a:pt x="830116" y="1256494"/>
                    <a:pt x="836390" y="1249484"/>
                  </a:cubicBezTo>
                  <a:cubicBezTo>
                    <a:pt x="839438" y="1245991"/>
                    <a:pt x="842397" y="1242092"/>
                    <a:pt x="844111" y="1237421"/>
                  </a:cubicBezTo>
                  <a:lnTo>
                    <a:pt x="849090" y="1225013"/>
                  </a:lnTo>
                  <a:cubicBezTo>
                    <a:pt x="875646" y="1158731"/>
                    <a:pt x="903141" y="1090086"/>
                    <a:pt x="931310" y="1019794"/>
                  </a:cubicBezTo>
                  <a:cubicBezTo>
                    <a:pt x="1043514" y="738450"/>
                    <a:pt x="1145076" y="483789"/>
                    <a:pt x="1218723" y="299129"/>
                  </a:cubicBezTo>
                  <a:cubicBezTo>
                    <a:pt x="1255109" y="207019"/>
                    <a:pt x="1284598" y="132392"/>
                    <a:pt x="1305121" y="80460"/>
                  </a:cubicBezTo>
                  <a:cubicBezTo>
                    <a:pt x="1315091" y="54832"/>
                    <a:pt x="1322876" y="34820"/>
                    <a:pt x="1328299" y="20885"/>
                  </a:cubicBezTo>
                  <a:cubicBezTo>
                    <a:pt x="1330788" y="14272"/>
                    <a:pt x="1332744" y="9112"/>
                    <a:pt x="1334166" y="5327"/>
                  </a:cubicBezTo>
                  <a:cubicBezTo>
                    <a:pt x="1335449" y="1810"/>
                    <a:pt x="1336059" y="-6"/>
                    <a:pt x="1335957" y="-56"/>
                  </a:cubicBezTo>
                  <a:cubicBezTo>
                    <a:pt x="1335856" y="-80"/>
                    <a:pt x="1335030" y="1646"/>
                    <a:pt x="1333544" y="5089"/>
                  </a:cubicBezTo>
                  <a:cubicBezTo>
                    <a:pt x="1331969" y="8810"/>
                    <a:pt x="1329810" y="13890"/>
                    <a:pt x="1327054" y="20403"/>
                  </a:cubicBezTo>
                  <a:cubicBezTo>
                    <a:pt x="1321365" y="34220"/>
                    <a:pt x="1313186" y="54073"/>
                    <a:pt x="1302721" y="79508"/>
                  </a:cubicBezTo>
                  <a:cubicBezTo>
                    <a:pt x="1281741" y="131260"/>
                    <a:pt x="1251591" y="205635"/>
                    <a:pt x="1214380" y="297403"/>
                  </a:cubicBezTo>
                  <a:cubicBezTo>
                    <a:pt x="1140263" y="481884"/>
                    <a:pt x="1038066" y="736277"/>
                    <a:pt x="925163" y="1017339"/>
                  </a:cubicBezTo>
                  <a:cubicBezTo>
                    <a:pt x="897045" y="1087650"/>
                    <a:pt x="869588" y="1156290"/>
                    <a:pt x="843070" y="1222612"/>
                  </a:cubicBezTo>
                  <a:lnTo>
                    <a:pt x="838117" y="1235020"/>
                  </a:lnTo>
                  <a:cubicBezTo>
                    <a:pt x="836796" y="1238727"/>
                    <a:pt x="834294" y="1242067"/>
                    <a:pt x="831577" y="1245191"/>
                  </a:cubicBezTo>
                  <a:cubicBezTo>
                    <a:pt x="826039" y="1251414"/>
                    <a:pt x="818953" y="1256240"/>
                    <a:pt x="811358" y="1259834"/>
                  </a:cubicBezTo>
                  <a:cubicBezTo>
                    <a:pt x="809491" y="1260799"/>
                    <a:pt x="807485" y="1261472"/>
                    <a:pt x="805554" y="1262323"/>
                  </a:cubicBezTo>
                  <a:cubicBezTo>
                    <a:pt x="803548" y="1262907"/>
                    <a:pt x="801478" y="1263250"/>
                    <a:pt x="799433" y="1263733"/>
                  </a:cubicBezTo>
                  <a:cubicBezTo>
                    <a:pt x="795369" y="1264647"/>
                    <a:pt x="791305" y="1265574"/>
                    <a:pt x="786961" y="1266248"/>
                  </a:cubicBezTo>
                  <a:cubicBezTo>
                    <a:pt x="778440" y="1267733"/>
                    <a:pt x="769943" y="1269194"/>
                    <a:pt x="761511" y="1270654"/>
                  </a:cubicBezTo>
                  <a:cubicBezTo>
                    <a:pt x="727576" y="1275950"/>
                    <a:pt x="694366" y="1281132"/>
                    <a:pt x="661955" y="1286212"/>
                  </a:cubicBezTo>
                  <a:cubicBezTo>
                    <a:pt x="532179" y="1305300"/>
                    <a:pt x="415276" y="1322483"/>
                    <a:pt x="316974" y="1336948"/>
                  </a:cubicBezTo>
                  <a:cubicBezTo>
                    <a:pt x="218976" y="1351211"/>
                    <a:pt x="139561" y="1362768"/>
                    <a:pt x="84301" y="1370807"/>
                  </a:cubicBezTo>
                  <a:cubicBezTo>
                    <a:pt x="57095" y="1374871"/>
                    <a:pt x="35853" y="1378046"/>
                    <a:pt x="21064" y="1380268"/>
                  </a:cubicBezTo>
                  <a:cubicBezTo>
                    <a:pt x="14084" y="1381386"/>
                    <a:pt x="8637" y="1382249"/>
                    <a:pt x="4644" y="1382884"/>
                  </a:cubicBezTo>
                  <a:cubicBezTo>
                    <a:pt x="947" y="1383507"/>
                    <a:pt x="-933" y="1383888"/>
                    <a:pt x="-917" y="1384002"/>
                  </a:cubicBezTo>
                </a:path>
              </a:pathLst>
            </a:custGeom>
            <a:solidFill>
              <a:srgbClr val="040606"/>
            </a:solidFill>
            <a:ln w="1270" cap="flat">
              <a:noFill/>
              <a:prstDash val="solid"/>
              <a:miter/>
            </a:ln>
          </p:spPr>
          <p:txBody>
            <a:bodyPr rtlCol="0" anchor="ctr"/>
            <a:lstStyle/>
            <a:p>
              <a:endParaRPr lang="fr-FR" dirty="0"/>
            </a:p>
          </p:txBody>
        </p:sp>
        <p:sp>
          <p:nvSpPr>
            <p:cNvPr id="109" name="Freeform: Shape 108">
              <a:extLst>
                <a:ext uri="{FF2B5EF4-FFF2-40B4-BE49-F238E27FC236}">
                  <a16:creationId xmlns:a16="http://schemas.microsoft.com/office/drawing/2014/main" id="{9C896DC6-DC1E-9748-EACB-3630CA313633}"/>
                </a:ext>
              </a:extLst>
            </p:cNvPr>
            <p:cNvSpPr/>
            <p:nvPr/>
          </p:nvSpPr>
          <p:spPr>
            <a:xfrm flipV="1">
              <a:off x="4508214" y="11198287"/>
              <a:ext cx="143797" cy="166913"/>
            </a:xfrm>
            <a:custGeom>
              <a:avLst/>
              <a:gdLst>
                <a:gd name="connsiteX0" fmla="*/ 114188 w 143797"/>
                <a:gd name="connsiteY0" fmla="*/ 115582 h 166913"/>
                <a:gd name="connsiteX1" fmla="*/ 128513 w 143797"/>
                <a:gd name="connsiteY1" fmla="*/ 6386 h 166913"/>
                <a:gd name="connsiteX2" fmla="*/ 27847 w 143797"/>
                <a:gd name="connsiteY2" fmla="*/ 51080 h 166913"/>
                <a:gd name="connsiteX3" fmla="*/ 13529 w 143797"/>
                <a:gd name="connsiteY3" fmla="*/ 160285 h 166913"/>
                <a:gd name="connsiteX4" fmla="*/ 114188 w 143797"/>
                <a:gd name="connsiteY4" fmla="*/ 115582 h 166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97" h="166913">
                  <a:moveTo>
                    <a:pt x="114188" y="115582"/>
                  </a:moveTo>
                  <a:cubicBezTo>
                    <a:pt x="145938" y="73076"/>
                    <a:pt x="152351" y="24192"/>
                    <a:pt x="128513" y="6386"/>
                  </a:cubicBezTo>
                  <a:cubicBezTo>
                    <a:pt x="104663" y="-11428"/>
                    <a:pt x="59603" y="8574"/>
                    <a:pt x="27847" y="51080"/>
                  </a:cubicBezTo>
                  <a:cubicBezTo>
                    <a:pt x="-3903" y="93575"/>
                    <a:pt x="-10313" y="142455"/>
                    <a:pt x="13529" y="160285"/>
                  </a:cubicBezTo>
                  <a:cubicBezTo>
                    <a:pt x="37372" y="178090"/>
                    <a:pt x="82438" y="158088"/>
                    <a:pt x="114188" y="115582"/>
                  </a:cubicBezTo>
                </a:path>
              </a:pathLst>
            </a:custGeom>
            <a:solidFill>
              <a:srgbClr val="FFFFFF"/>
            </a:solidFill>
            <a:ln w="1270" cap="flat">
              <a:noFill/>
              <a:prstDash val="solid"/>
              <a:miter/>
            </a:ln>
          </p:spPr>
          <p:txBody>
            <a:bodyPr rtlCol="0" anchor="ctr"/>
            <a:lstStyle/>
            <a:p>
              <a:endParaRPr lang="fr-FR" dirty="0"/>
            </a:p>
          </p:txBody>
        </p:sp>
        <p:sp>
          <p:nvSpPr>
            <p:cNvPr id="110" name="Freeform: Shape 109">
              <a:extLst>
                <a:ext uri="{FF2B5EF4-FFF2-40B4-BE49-F238E27FC236}">
                  <a16:creationId xmlns:a16="http://schemas.microsoft.com/office/drawing/2014/main" id="{F721D58E-29F8-96AA-64B7-114FC041A82A}"/>
                </a:ext>
              </a:extLst>
            </p:cNvPr>
            <p:cNvSpPr/>
            <p:nvPr/>
          </p:nvSpPr>
          <p:spPr>
            <a:xfrm flipV="1">
              <a:off x="8243848" y="10057308"/>
              <a:ext cx="408706" cy="1110643"/>
            </a:xfrm>
            <a:custGeom>
              <a:avLst/>
              <a:gdLst>
                <a:gd name="connsiteX0" fmla="*/ 393952 w 408706"/>
                <a:gd name="connsiteY0" fmla="*/ 642919 h 1110643"/>
                <a:gd name="connsiteX1" fmla="*/ -3519 w 408706"/>
                <a:gd name="connsiteY1" fmla="*/ 1109923 h 1110643"/>
                <a:gd name="connsiteX2" fmla="*/ 128916 w 408706"/>
                <a:gd name="connsiteY2" fmla="*/ 932796 h 1110643"/>
                <a:gd name="connsiteX3" fmla="*/ 205637 w 408706"/>
                <a:gd name="connsiteY3" fmla="*/ 77717 h 1110643"/>
                <a:gd name="connsiteX4" fmla="*/ 229589 w 408706"/>
                <a:gd name="connsiteY4" fmla="*/ -383 h 1110643"/>
                <a:gd name="connsiteX5" fmla="*/ 251916 w 408706"/>
                <a:gd name="connsiteY5" fmla="*/ 6636 h 1110643"/>
                <a:gd name="connsiteX6" fmla="*/ 392353 w 408706"/>
                <a:gd name="connsiteY6" fmla="*/ 290179 h 1110643"/>
                <a:gd name="connsiteX7" fmla="*/ 393952 w 408706"/>
                <a:gd name="connsiteY7" fmla="*/ 642919 h 111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706" h="1110643">
                  <a:moveTo>
                    <a:pt x="393952" y="642919"/>
                  </a:moveTo>
                  <a:cubicBezTo>
                    <a:pt x="351395" y="883673"/>
                    <a:pt x="84568" y="1029710"/>
                    <a:pt x="-3519" y="1109923"/>
                  </a:cubicBezTo>
                  <a:lnTo>
                    <a:pt x="128916" y="932796"/>
                  </a:lnTo>
                  <a:cubicBezTo>
                    <a:pt x="196353" y="659098"/>
                    <a:pt x="222642" y="366020"/>
                    <a:pt x="205637" y="77717"/>
                  </a:cubicBezTo>
                  <a:cubicBezTo>
                    <a:pt x="203783" y="46462"/>
                    <a:pt x="207237" y="4170"/>
                    <a:pt x="229589" y="-383"/>
                  </a:cubicBezTo>
                  <a:cubicBezTo>
                    <a:pt x="237260" y="-1937"/>
                    <a:pt x="244893" y="2126"/>
                    <a:pt x="251916" y="6636"/>
                  </a:cubicBezTo>
                  <a:cubicBezTo>
                    <a:pt x="330199" y="56825"/>
                    <a:pt x="380973" y="171547"/>
                    <a:pt x="392353" y="290179"/>
                  </a:cubicBezTo>
                  <a:cubicBezTo>
                    <a:pt x="403732" y="408819"/>
                    <a:pt x="413650" y="531400"/>
                    <a:pt x="393952" y="642919"/>
                  </a:cubicBezTo>
                </a:path>
              </a:pathLst>
            </a:custGeom>
            <a:solidFill>
              <a:srgbClr val="DEAAFF"/>
            </a:solidFill>
            <a:ln w="1270" cap="flat">
              <a:noFill/>
              <a:prstDash val="solid"/>
              <a:miter/>
            </a:ln>
          </p:spPr>
          <p:txBody>
            <a:bodyPr rtlCol="0" anchor="ctr"/>
            <a:lstStyle/>
            <a:p>
              <a:endParaRPr lang="fr-FR" dirty="0"/>
            </a:p>
          </p:txBody>
        </p:sp>
        <p:sp>
          <p:nvSpPr>
            <p:cNvPr id="111" name="Freeform: Shape 110">
              <a:extLst>
                <a:ext uri="{FF2B5EF4-FFF2-40B4-BE49-F238E27FC236}">
                  <a16:creationId xmlns:a16="http://schemas.microsoft.com/office/drawing/2014/main" id="{E04A474E-5F0F-0967-0D27-245CC92D6FAD}"/>
                </a:ext>
              </a:extLst>
            </p:cNvPr>
            <p:cNvSpPr/>
            <p:nvPr/>
          </p:nvSpPr>
          <p:spPr>
            <a:xfrm flipV="1">
              <a:off x="6685244" y="9876904"/>
              <a:ext cx="1887582" cy="2031036"/>
            </a:xfrm>
            <a:custGeom>
              <a:avLst/>
              <a:gdLst>
                <a:gd name="connsiteX0" fmla="*/ 1757739 w 1887582"/>
                <a:gd name="connsiteY0" fmla="*/ 1653502 h 2031036"/>
                <a:gd name="connsiteX1" fmla="*/ 1681907 w 1887582"/>
                <a:gd name="connsiteY1" fmla="*/ 1674368 h 2031036"/>
                <a:gd name="connsiteX2" fmla="*/ 1677577 w 1887582"/>
                <a:gd name="connsiteY2" fmla="*/ 1704594 h 2031036"/>
                <a:gd name="connsiteX3" fmla="*/ 1252533 w 1887582"/>
                <a:gd name="connsiteY3" fmla="*/ 2030565 h 2031036"/>
                <a:gd name="connsiteX4" fmla="*/ 306345 w 1887582"/>
                <a:gd name="connsiteY4" fmla="*/ 1981416 h 2031036"/>
                <a:gd name="connsiteX5" fmla="*/ 45081 w 1887582"/>
                <a:gd name="connsiteY5" fmla="*/ 1753349 h 2031036"/>
                <a:gd name="connsiteX6" fmla="*/ 11489 w 1887582"/>
                <a:gd name="connsiteY6" fmla="*/ 1292365 h 2031036"/>
                <a:gd name="connsiteX7" fmla="*/ 11489 w 1887582"/>
                <a:gd name="connsiteY7" fmla="*/ 892428 h 2031036"/>
                <a:gd name="connsiteX8" fmla="*/ 132850 w 1887582"/>
                <a:gd name="connsiteY8" fmla="*/ 617855 h 2031036"/>
                <a:gd name="connsiteX9" fmla="*/ 269236 w 1887582"/>
                <a:gd name="connsiteY9" fmla="*/ 431254 h 2031036"/>
                <a:gd name="connsiteX10" fmla="*/ 313470 w 1887582"/>
                <a:gd name="connsiteY10" fmla="*/ 88216 h 2031036"/>
                <a:gd name="connsiteX11" fmla="*/ 1301911 w 1887582"/>
                <a:gd name="connsiteY11" fmla="*/ -471 h 2031036"/>
                <a:gd name="connsiteX12" fmla="*/ 1754501 w 1887582"/>
                <a:gd name="connsiteY12" fmla="*/ 25465 h 2031036"/>
                <a:gd name="connsiteX13" fmla="*/ 1713950 w 1887582"/>
                <a:gd name="connsiteY13" fmla="*/ 713641 h 2031036"/>
                <a:gd name="connsiteX14" fmla="*/ 1831145 w 1887582"/>
                <a:gd name="connsiteY14" fmla="*/ 988338 h 2031036"/>
                <a:gd name="connsiteX15" fmla="*/ 1757739 w 1887582"/>
                <a:gd name="connsiteY15" fmla="*/ 1653502 h 2031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7582" h="2031036">
                  <a:moveTo>
                    <a:pt x="1757739" y="1653502"/>
                  </a:moveTo>
                  <a:cubicBezTo>
                    <a:pt x="1745154" y="1677835"/>
                    <a:pt x="1750335" y="1755000"/>
                    <a:pt x="1681907" y="1674368"/>
                  </a:cubicBezTo>
                  <a:lnTo>
                    <a:pt x="1677577" y="1704594"/>
                  </a:lnTo>
                  <a:lnTo>
                    <a:pt x="1252533" y="2030565"/>
                  </a:lnTo>
                  <a:lnTo>
                    <a:pt x="306345" y="1981416"/>
                  </a:lnTo>
                  <a:cubicBezTo>
                    <a:pt x="215515" y="1975752"/>
                    <a:pt x="79066" y="1818500"/>
                    <a:pt x="45081" y="1753349"/>
                  </a:cubicBezTo>
                  <a:cubicBezTo>
                    <a:pt x="17141" y="1509116"/>
                    <a:pt x="11489" y="1292365"/>
                    <a:pt x="11489" y="1292365"/>
                  </a:cubicBezTo>
                  <a:cubicBezTo>
                    <a:pt x="11489" y="1292365"/>
                    <a:pt x="-21023" y="1020812"/>
                    <a:pt x="11489" y="892428"/>
                  </a:cubicBezTo>
                  <a:cubicBezTo>
                    <a:pt x="43989" y="764059"/>
                    <a:pt x="82470" y="717630"/>
                    <a:pt x="132850" y="617855"/>
                  </a:cubicBezTo>
                  <a:cubicBezTo>
                    <a:pt x="183219" y="518071"/>
                    <a:pt x="269236" y="431254"/>
                    <a:pt x="269236" y="431254"/>
                  </a:cubicBezTo>
                  <a:lnTo>
                    <a:pt x="313470" y="88216"/>
                  </a:lnTo>
                  <a:lnTo>
                    <a:pt x="1301911" y="-471"/>
                  </a:lnTo>
                  <a:lnTo>
                    <a:pt x="1754501" y="25465"/>
                  </a:lnTo>
                  <a:cubicBezTo>
                    <a:pt x="1754501" y="25465"/>
                    <a:pt x="1713950" y="701675"/>
                    <a:pt x="1713950" y="713641"/>
                  </a:cubicBezTo>
                  <a:cubicBezTo>
                    <a:pt x="1713950" y="719187"/>
                    <a:pt x="1770465" y="849760"/>
                    <a:pt x="1831145" y="988338"/>
                  </a:cubicBezTo>
                  <a:cubicBezTo>
                    <a:pt x="1934485" y="1224369"/>
                    <a:pt x="1876103" y="1424635"/>
                    <a:pt x="1757739" y="1653502"/>
                  </a:cubicBezTo>
                </a:path>
              </a:pathLst>
            </a:custGeom>
            <a:solidFill>
              <a:srgbClr val="33535F"/>
            </a:solidFill>
            <a:ln w="1270" cap="flat">
              <a:noFill/>
              <a:prstDash val="solid"/>
              <a:miter/>
            </a:ln>
          </p:spPr>
          <p:txBody>
            <a:bodyPr rtlCol="0" anchor="ctr"/>
            <a:lstStyle/>
            <a:p>
              <a:endParaRPr lang="fr-FR" dirty="0"/>
            </a:p>
          </p:txBody>
        </p:sp>
        <p:sp>
          <p:nvSpPr>
            <p:cNvPr id="112" name="Freeform: Shape 111">
              <a:extLst>
                <a:ext uri="{FF2B5EF4-FFF2-40B4-BE49-F238E27FC236}">
                  <a16:creationId xmlns:a16="http://schemas.microsoft.com/office/drawing/2014/main" id="{BA56FB9A-5776-43C0-6D58-2325DBE51577}"/>
                </a:ext>
              </a:extLst>
            </p:cNvPr>
            <p:cNvSpPr/>
            <p:nvPr/>
          </p:nvSpPr>
          <p:spPr>
            <a:xfrm flipV="1">
              <a:off x="5963436" y="10154120"/>
              <a:ext cx="923556" cy="1497632"/>
            </a:xfrm>
            <a:custGeom>
              <a:avLst/>
              <a:gdLst>
                <a:gd name="connsiteX0" fmla="*/ -2139 w 923556"/>
                <a:gd name="connsiteY0" fmla="*/ 167392 h 1497632"/>
                <a:gd name="connsiteX1" fmla="*/ 84526 w 923556"/>
                <a:gd name="connsiteY1" fmla="*/ 577056 h 1497632"/>
                <a:gd name="connsiteX2" fmla="*/ 767710 w 923556"/>
                <a:gd name="connsiteY2" fmla="*/ 1497171 h 1497632"/>
                <a:gd name="connsiteX3" fmla="*/ 921418 w 923556"/>
                <a:gd name="connsiteY3" fmla="*/ 1002340 h 1497632"/>
                <a:gd name="connsiteX4" fmla="*/ 855479 w 923556"/>
                <a:gd name="connsiteY4" fmla="*/ 737507 h 1497632"/>
                <a:gd name="connsiteX5" fmla="*/ 499486 w 923556"/>
                <a:gd name="connsiteY5" fmla="*/ 309632 h 1497632"/>
                <a:gd name="connsiteX6" fmla="*/ 399029 w 923556"/>
                <a:gd name="connsiteY6" fmla="*/ -462 h 1497632"/>
                <a:gd name="connsiteX7" fmla="*/ -2139 w 923556"/>
                <a:gd name="connsiteY7" fmla="*/ 167392 h 1497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3556" h="1497632">
                  <a:moveTo>
                    <a:pt x="-2139" y="167392"/>
                  </a:moveTo>
                  <a:cubicBezTo>
                    <a:pt x="2814" y="167936"/>
                    <a:pt x="52204" y="501197"/>
                    <a:pt x="84526" y="577056"/>
                  </a:cubicBezTo>
                  <a:cubicBezTo>
                    <a:pt x="115006" y="648582"/>
                    <a:pt x="767710" y="1497171"/>
                    <a:pt x="767710" y="1497171"/>
                  </a:cubicBezTo>
                  <a:lnTo>
                    <a:pt x="921418" y="1002340"/>
                  </a:lnTo>
                  <a:lnTo>
                    <a:pt x="855479" y="737507"/>
                  </a:lnTo>
                  <a:lnTo>
                    <a:pt x="499486" y="309632"/>
                  </a:lnTo>
                  <a:lnTo>
                    <a:pt x="399029" y="-462"/>
                  </a:lnTo>
                  <a:lnTo>
                    <a:pt x="-2139" y="167392"/>
                  </a:lnTo>
                </a:path>
              </a:pathLst>
            </a:custGeom>
            <a:solidFill>
              <a:srgbClr val="33535F"/>
            </a:solidFill>
            <a:ln w="1270" cap="flat">
              <a:noFill/>
              <a:prstDash val="solid"/>
              <a:miter/>
            </a:ln>
          </p:spPr>
          <p:txBody>
            <a:bodyPr rtlCol="0" anchor="ctr"/>
            <a:lstStyle/>
            <a:p>
              <a:endParaRPr lang="fr-FR" dirty="0"/>
            </a:p>
          </p:txBody>
        </p:sp>
        <p:sp>
          <p:nvSpPr>
            <p:cNvPr id="113" name="Freeform: Shape 112">
              <a:extLst>
                <a:ext uri="{FF2B5EF4-FFF2-40B4-BE49-F238E27FC236}">
                  <a16:creationId xmlns:a16="http://schemas.microsoft.com/office/drawing/2014/main" id="{856D728D-D647-71FE-2384-960A606A0AAF}"/>
                </a:ext>
              </a:extLst>
            </p:cNvPr>
            <p:cNvSpPr/>
            <p:nvPr/>
          </p:nvSpPr>
          <p:spPr>
            <a:xfrm flipV="1">
              <a:off x="6939063" y="10223480"/>
              <a:ext cx="1693709" cy="1787488"/>
            </a:xfrm>
            <a:custGeom>
              <a:avLst/>
              <a:gdLst>
                <a:gd name="connsiteX0" fmla="*/ 1635474 w 1693709"/>
                <a:gd name="connsiteY0" fmla="*/ 1502986 h 1787488"/>
                <a:gd name="connsiteX1" fmla="*/ 1357191 w 1693709"/>
                <a:gd name="connsiteY1" fmla="*/ 1787135 h 1787488"/>
                <a:gd name="connsiteX2" fmla="*/ 1127207 w 1693709"/>
                <a:gd name="connsiteY2" fmla="*/ 1387009 h 1787488"/>
                <a:gd name="connsiteX3" fmla="*/ 1127004 w 1693709"/>
                <a:gd name="connsiteY3" fmla="*/ 559784 h 1787488"/>
                <a:gd name="connsiteX4" fmla="*/ 17468 w 1693709"/>
                <a:gd name="connsiteY4" fmla="*/ 463780 h 1787488"/>
                <a:gd name="connsiteX5" fmla="*/ -3067 w 1693709"/>
                <a:gd name="connsiteY5" fmla="*/ 185145 h 1787488"/>
                <a:gd name="connsiteX6" fmla="*/ 1357788 w 1693709"/>
                <a:gd name="connsiteY6" fmla="*/ 17098 h 1787488"/>
                <a:gd name="connsiteX7" fmla="*/ 1685194 w 1693709"/>
                <a:gd name="connsiteY7" fmla="*/ 445520 h 1787488"/>
                <a:gd name="connsiteX8" fmla="*/ 1635474 w 1693709"/>
                <a:gd name="connsiteY8" fmla="*/ 1502986 h 178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3709" h="1787488">
                  <a:moveTo>
                    <a:pt x="1635474" y="1502986"/>
                  </a:moveTo>
                  <a:cubicBezTo>
                    <a:pt x="1588572" y="1800077"/>
                    <a:pt x="1357191" y="1787135"/>
                    <a:pt x="1357191" y="1787135"/>
                  </a:cubicBezTo>
                  <a:lnTo>
                    <a:pt x="1127207" y="1387009"/>
                  </a:lnTo>
                  <a:lnTo>
                    <a:pt x="1127004" y="559784"/>
                  </a:lnTo>
                  <a:lnTo>
                    <a:pt x="17468" y="463780"/>
                  </a:lnTo>
                  <a:lnTo>
                    <a:pt x="-3067" y="185145"/>
                  </a:lnTo>
                  <a:cubicBezTo>
                    <a:pt x="-3067" y="185145"/>
                    <a:pt x="1102353" y="-67625"/>
                    <a:pt x="1357788" y="17098"/>
                  </a:cubicBezTo>
                  <a:cubicBezTo>
                    <a:pt x="1526774" y="73147"/>
                    <a:pt x="1669560" y="214484"/>
                    <a:pt x="1685194" y="445520"/>
                  </a:cubicBezTo>
                  <a:cubicBezTo>
                    <a:pt x="1700828" y="676546"/>
                    <a:pt x="1682375" y="1205907"/>
                    <a:pt x="1635474" y="1502986"/>
                  </a:cubicBezTo>
                </a:path>
              </a:pathLst>
            </a:custGeom>
            <a:solidFill>
              <a:srgbClr val="33535F"/>
            </a:solidFill>
            <a:ln w="1270" cap="flat">
              <a:noFill/>
              <a:prstDash val="solid"/>
              <a:miter/>
            </a:ln>
          </p:spPr>
          <p:txBody>
            <a:bodyPr rtlCol="0" anchor="ctr"/>
            <a:lstStyle/>
            <a:p>
              <a:endParaRPr lang="fr-FR" dirty="0"/>
            </a:p>
          </p:txBody>
        </p:sp>
        <p:sp>
          <p:nvSpPr>
            <p:cNvPr id="114" name="Freeform: Shape 113">
              <a:extLst>
                <a:ext uri="{FF2B5EF4-FFF2-40B4-BE49-F238E27FC236}">
                  <a16:creationId xmlns:a16="http://schemas.microsoft.com/office/drawing/2014/main" id="{9103C6B4-60E6-794B-7851-47835029910D}"/>
                </a:ext>
              </a:extLst>
            </p:cNvPr>
            <p:cNvSpPr/>
            <p:nvPr/>
          </p:nvSpPr>
          <p:spPr>
            <a:xfrm flipV="1">
              <a:off x="6203872" y="11093536"/>
              <a:ext cx="263021" cy="248123"/>
            </a:xfrm>
            <a:custGeom>
              <a:avLst/>
              <a:gdLst>
                <a:gd name="connsiteX0" fmla="*/ 260660 w 263021"/>
                <a:gd name="connsiteY0" fmla="*/ -180 h 248123"/>
                <a:gd name="connsiteX1" fmla="*/ 247630 w 263021"/>
                <a:gd name="connsiteY1" fmla="*/ 55982 h 248123"/>
                <a:gd name="connsiteX2" fmla="*/ 174961 w 263021"/>
                <a:gd name="connsiteY2" fmla="*/ 172059 h 248123"/>
                <a:gd name="connsiteX3" fmla="*/ 54743 w 263021"/>
                <a:gd name="connsiteY3" fmla="*/ 237667 h 248123"/>
                <a:gd name="connsiteX4" fmla="*/ -2077 w 263021"/>
                <a:gd name="connsiteY4" fmla="*/ 247330 h 248123"/>
                <a:gd name="connsiteX5" fmla="*/ 13544 w 263021"/>
                <a:gd name="connsiteY5" fmla="*/ 247837 h 248123"/>
                <a:gd name="connsiteX6" fmla="*/ 55835 w 263021"/>
                <a:gd name="connsiteY6" fmla="*/ 242211 h 248123"/>
                <a:gd name="connsiteX7" fmla="*/ 179507 w 263021"/>
                <a:gd name="connsiteY7" fmla="*/ 176871 h 248123"/>
                <a:gd name="connsiteX8" fmla="*/ 252101 w 263021"/>
                <a:gd name="connsiteY8" fmla="*/ 57351 h 248123"/>
                <a:gd name="connsiteX9" fmla="*/ 260229 w 263021"/>
                <a:gd name="connsiteY9" fmla="*/ 15456 h 248123"/>
                <a:gd name="connsiteX10" fmla="*/ 260660 w 263021"/>
                <a:gd name="connsiteY10" fmla="*/ -180 h 24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021" h="248123">
                  <a:moveTo>
                    <a:pt x="260660" y="-180"/>
                  </a:moveTo>
                  <a:cubicBezTo>
                    <a:pt x="259340" y="-344"/>
                    <a:pt x="258438" y="22059"/>
                    <a:pt x="247630" y="55982"/>
                  </a:cubicBezTo>
                  <a:cubicBezTo>
                    <a:pt x="237102" y="89672"/>
                    <a:pt x="214445" y="134846"/>
                    <a:pt x="174961" y="172059"/>
                  </a:cubicBezTo>
                  <a:cubicBezTo>
                    <a:pt x="135464" y="209256"/>
                    <a:pt x="89007" y="229168"/>
                    <a:pt x="54743" y="237667"/>
                  </a:cubicBezTo>
                  <a:cubicBezTo>
                    <a:pt x="20249" y="246427"/>
                    <a:pt x="-2179" y="245995"/>
                    <a:pt x="-2077" y="247330"/>
                  </a:cubicBezTo>
                  <a:cubicBezTo>
                    <a:pt x="-2077" y="247723"/>
                    <a:pt x="3473" y="248144"/>
                    <a:pt x="13544" y="247837"/>
                  </a:cubicBezTo>
                  <a:cubicBezTo>
                    <a:pt x="23602" y="247549"/>
                    <a:pt x="38194" y="246086"/>
                    <a:pt x="55835" y="242211"/>
                  </a:cubicBezTo>
                  <a:cubicBezTo>
                    <a:pt x="90950" y="234745"/>
                    <a:pt x="138944" y="215060"/>
                    <a:pt x="179507" y="176871"/>
                  </a:cubicBezTo>
                  <a:cubicBezTo>
                    <a:pt x="220020" y="138672"/>
                    <a:pt x="242563" y="91945"/>
                    <a:pt x="252101" y="57351"/>
                  </a:cubicBezTo>
                  <a:cubicBezTo>
                    <a:pt x="257015" y="39953"/>
                    <a:pt x="259352" y="25487"/>
                    <a:pt x="260229" y="15456"/>
                  </a:cubicBezTo>
                  <a:cubicBezTo>
                    <a:pt x="261143" y="5421"/>
                    <a:pt x="261054" y="-156"/>
                    <a:pt x="260660" y="-180"/>
                  </a:cubicBezTo>
                </a:path>
              </a:pathLst>
            </a:custGeom>
            <a:solidFill>
              <a:srgbClr val="040606"/>
            </a:solidFill>
            <a:ln w="1270" cap="flat">
              <a:noFill/>
              <a:prstDash val="solid"/>
              <a:miter/>
            </a:ln>
          </p:spPr>
          <p:txBody>
            <a:bodyPr rtlCol="0" anchor="ctr"/>
            <a:lstStyle/>
            <a:p>
              <a:endParaRPr lang="fr-FR" dirty="0"/>
            </a:p>
          </p:txBody>
        </p:sp>
        <p:sp>
          <p:nvSpPr>
            <p:cNvPr id="115" name="Freeform: Shape 114">
              <a:extLst>
                <a:ext uri="{FF2B5EF4-FFF2-40B4-BE49-F238E27FC236}">
                  <a16:creationId xmlns:a16="http://schemas.microsoft.com/office/drawing/2014/main" id="{D2777376-0F8D-C39B-CC56-64E5E521072C}"/>
                </a:ext>
              </a:extLst>
            </p:cNvPr>
            <p:cNvSpPr/>
            <p:nvPr/>
          </p:nvSpPr>
          <p:spPr>
            <a:xfrm flipV="1">
              <a:off x="6997686" y="10612628"/>
              <a:ext cx="1094476" cy="923256"/>
            </a:xfrm>
            <a:custGeom>
              <a:avLst/>
              <a:gdLst>
                <a:gd name="connsiteX0" fmla="*/ -2903 w 1094476"/>
                <a:gd name="connsiteY0" fmla="*/ -265 h 923256"/>
                <a:gd name="connsiteX1" fmla="*/ 1885 w 1094476"/>
                <a:gd name="connsiteY1" fmla="*/ 663 h 923256"/>
                <a:gd name="connsiteX2" fmla="*/ 16007 w 1094476"/>
                <a:gd name="connsiteY2" fmla="*/ 2681 h 923256"/>
                <a:gd name="connsiteX3" fmla="*/ 70401 w 1094476"/>
                <a:gd name="connsiteY3" fmla="*/ 9830 h 923256"/>
                <a:gd name="connsiteX4" fmla="*/ 270617 w 1094476"/>
                <a:gd name="connsiteY4" fmla="*/ 34899 h 923256"/>
                <a:gd name="connsiteX5" fmla="*/ 931436 w 1094476"/>
                <a:gd name="connsiteY5" fmla="*/ 115126 h 923256"/>
                <a:gd name="connsiteX6" fmla="*/ 1078197 w 1094476"/>
                <a:gd name="connsiteY6" fmla="*/ 132679 h 923256"/>
                <a:gd name="connsiteX7" fmla="*/ 1075314 w 1094476"/>
                <a:gd name="connsiteY7" fmla="*/ 129568 h 923256"/>
                <a:gd name="connsiteX8" fmla="*/ 1086503 w 1094476"/>
                <a:gd name="connsiteY8" fmla="*/ 695021 h 923256"/>
                <a:gd name="connsiteX9" fmla="*/ 1084039 w 1094476"/>
                <a:gd name="connsiteY9" fmla="*/ 862254 h 923256"/>
                <a:gd name="connsiteX10" fmla="*/ 1082973 w 1094476"/>
                <a:gd name="connsiteY10" fmla="*/ 907301 h 923256"/>
                <a:gd name="connsiteX11" fmla="*/ 1082833 w 1094476"/>
                <a:gd name="connsiteY11" fmla="*/ 918973 h 923256"/>
                <a:gd name="connsiteX12" fmla="*/ 1082985 w 1094476"/>
                <a:gd name="connsiteY12" fmla="*/ 922948 h 923256"/>
                <a:gd name="connsiteX13" fmla="*/ 1083442 w 1094476"/>
                <a:gd name="connsiteY13" fmla="*/ 918998 h 923256"/>
                <a:gd name="connsiteX14" fmla="*/ 1084179 w 1094476"/>
                <a:gd name="connsiteY14" fmla="*/ 907352 h 923256"/>
                <a:gd name="connsiteX15" fmla="*/ 1086363 w 1094476"/>
                <a:gd name="connsiteY15" fmla="*/ 862330 h 923256"/>
                <a:gd name="connsiteX16" fmla="*/ 1090821 w 1094476"/>
                <a:gd name="connsiteY16" fmla="*/ 695060 h 923256"/>
                <a:gd name="connsiteX17" fmla="*/ 1081842 w 1094476"/>
                <a:gd name="connsiteY17" fmla="*/ 129325 h 923256"/>
                <a:gd name="connsiteX18" fmla="*/ 1081741 w 1094476"/>
                <a:gd name="connsiteY18" fmla="*/ 126532 h 923256"/>
                <a:gd name="connsiteX19" fmla="*/ 1078959 w 1094476"/>
                <a:gd name="connsiteY19" fmla="*/ 126189 h 923256"/>
                <a:gd name="connsiteX20" fmla="*/ 932236 w 1094476"/>
                <a:gd name="connsiteY20" fmla="*/ 108559 h 923256"/>
                <a:gd name="connsiteX21" fmla="*/ 271176 w 1094476"/>
                <a:gd name="connsiteY21" fmla="*/ 30265 h 923256"/>
                <a:gd name="connsiteX22" fmla="*/ 70719 w 1094476"/>
                <a:gd name="connsiteY22" fmla="*/ 7276 h 923256"/>
                <a:gd name="connsiteX23" fmla="*/ 16172 w 1094476"/>
                <a:gd name="connsiteY23" fmla="*/ 1348 h 923256"/>
                <a:gd name="connsiteX24" fmla="*/ 1974 w 1094476"/>
                <a:gd name="connsiteY24" fmla="*/ -12 h 923256"/>
                <a:gd name="connsiteX25" fmla="*/ -2903 w 1094476"/>
                <a:gd name="connsiteY25" fmla="*/ -265 h 923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94476" h="923256">
                  <a:moveTo>
                    <a:pt x="-2903" y="-265"/>
                  </a:moveTo>
                  <a:cubicBezTo>
                    <a:pt x="-2916" y="-151"/>
                    <a:pt x="-1290" y="167"/>
                    <a:pt x="1885" y="663"/>
                  </a:cubicBezTo>
                  <a:cubicBezTo>
                    <a:pt x="5390" y="1159"/>
                    <a:pt x="10064" y="1819"/>
                    <a:pt x="16007" y="2681"/>
                  </a:cubicBezTo>
                  <a:cubicBezTo>
                    <a:pt x="28822" y="4369"/>
                    <a:pt x="47072" y="6759"/>
                    <a:pt x="70401" y="9830"/>
                  </a:cubicBezTo>
                  <a:cubicBezTo>
                    <a:pt x="118052" y="15799"/>
                    <a:pt x="186365" y="24346"/>
                    <a:pt x="270617" y="34899"/>
                  </a:cubicBezTo>
                  <a:cubicBezTo>
                    <a:pt x="440060" y="55477"/>
                    <a:pt x="673537" y="83808"/>
                    <a:pt x="931436" y="115126"/>
                  </a:cubicBezTo>
                  <a:cubicBezTo>
                    <a:pt x="981703" y="121145"/>
                    <a:pt x="1031055" y="127053"/>
                    <a:pt x="1078197" y="132679"/>
                  </a:cubicBezTo>
                  <a:lnTo>
                    <a:pt x="1075314" y="129568"/>
                  </a:lnTo>
                  <a:cubicBezTo>
                    <a:pt x="1083836" y="354546"/>
                    <a:pt x="1087671" y="552919"/>
                    <a:pt x="1086503" y="695021"/>
                  </a:cubicBezTo>
                  <a:cubicBezTo>
                    <a:pt x="1086097" y="766065"/>
                    <a:pt x="1084967" y="823037"/>
                    <a:pt x="1084039" y="862254"/>
                  </a:cubicBezTo>
                  <a:cubicBezTo>
                    <a:pt x="1083582" y="881584"/>
                    <a:pt x="1083214" y="896659"/>
                    <a:pt x="1082973" y="907301"/>
                  </a:cubicBezTo>
                  <a:cubicBezTo>
                    <a:pt x="1082909" y="912178"/>
                    <a:pt x="1082871" y="916039"/>
                    <a:pt x="1082833" y="918973"/>
                  </a:cubicBezTo>
                  <a:cubicBezTo>
                    <a:pt x="1082833" y="921601"/>
                    <a:pt x="1082884" y="922948"/>
                    <a:pt x="1082985" y="922948"/>
                  </a:cubicBezTo>
                  <a:cubicBezTo>
                    <a:pt x="1083087" y="922960"/>
                    <a:pt x="1083239" y="921614"/>
                    <a:pt x="1083442" y="918998"/>
                  </a:cubicBezTo>
                  <a:cubicBezTo>
                    <a:pt x="1083620" y="916064"/>
                    <a:pt x="1083874" y="912216"/>
                    <a:pt x="1084179" y="907352"/>
                  </a:cubicBezTo>
                  <a:cubicBezTo>
                    <a:pt x="1084687" y="896709"/>
                    <a:pt x="1085424" y="881647"/>
                    <a:pt x="1086363" y="862330"/>
                  </a:cubicBezTo>
                  <a:cubicBezTo>
                    <a:pt x="1088027" y="823126"/>
                    <a:pt x="1089830" y="766141"/>
                    <a:pt x="1090821" y="695060"/>
                  </a:cubicBezTo>
                  <a:cubicBezTo>
                    <a:pt x="1093133" y="552895"/>
                    <a:pt x="1090110" y="354358"/>
                    <a:pt x="1081842" y="129325"/>
                  </a:cubicBezTo>
                  <a:lnTo>
                    <a:pt x="1081741" y="126532"/>
                  </a:lnTo>
                  <a:lnTo>
                    <a:pt x="1078959" y="126189"/>
                  </a:lnTo>
                  <a:cubicBezTo>
                    <a:pt x="1031830" y="120539"/>
                    <a:pt x="982503" y="114591"/>
                    <a:pt x="932236" y="108559"/>
                  </a:cubicBezTo>
                  <a:cubicBezTo>
                    <a:pt x="674248" y="77994"/>
                    <a:pt x="440670" y="50342"/>
                    <a:pt x="271176" y="30265"/>
                  </a:cubicBezTo>
                  <a:cubicBezTo>
                    <a:pt x="186810" y="20586"/>
                    <a:pt x="118420" y="12753"/>
                    <a:pt x="70719" y="7276"/>
                  </a:cubicBezTo>
                  <a:cubicBezTo>
                    <a:pt x="47326" y="4736"/>
                    <a:pt x="29012" y="2756"/>
                    <a:pt x="16172" y="1348"/>
                  </a:cubicBezTo>
                  <a:cubicBezTo>
                    <a:pt x="10191" y="776"/>
                    <a:pt x="5492" y="321"/>
                    <a:pt x="1974" y="-12"/>
                  </a:cubicBezTo>
                  <a:cubicBezTo>
                    <a:pt x="-1239" y="-289"/>
                    <a:pt x="-2890" y="-369"/>
                    <a:pt x="-2903" y="-265"/>
                  </a:cubicBezTo>
                </a:path>
              </a:pathLst>
            </a:custGeom>
            <a:solidFill>
              <a:srgbClr val="040606"/>
            </a:solidFill>
            <a:ln w="1270" cap="flat">
              <a:noFill/>
              <a:prstDash val="solid"/>
              <a:miter/>
            </a:ln>
          </p:spPr>
          <p:txBody>
            <a:bodyPr rtlCol="0" anchor="ctr"/>
            <a:lstStyle/>
            <a:p>
              <a:endParaRPr lang="fr-FR" dirty="0"/>
            </a:p>
          </p:txBody>
        </p:sp>
        <p:sp>
          <p:nvSpPr>
            <p:cNvPr id="116" name="Freeform: Shape 115">
              <a:extLst>
                <a:ext uri="{FF2B5EF4-FFF2-40B4-BE49-F238E27FC236}">
                  <a16:creationId xmlns:a16="http://schemas.microsoft.com/office/drawing/2014/main" id="{199EF555-EBB1-7E0D-EF13-EB2278C8A759}"/>
                </a:ext>
              </a:extLst>
            </p:cNvPr>
            <p:cNvSpPr/>
            <p:nvPr/>
          </p:nvSpPr>
          <p:spPr>
            <a:xfrm flipV="1">
              <a:off x="6974407" y="11535840"/>
              <a:ext cx="1668297" cy="467981"/>
            </a:xfrm>
            <a:custGeom>
              <a:avLst/>
              <a:gdLst>
                <a:gd name="connsiteX0" fmla="*/ 1665139 w 1668297"/>
                <a:gd name="connsiteY0" fmla="*/ 468293 h 467981"/>
                <a:gd name="connsiteX1" fmla="*/ 1665088 w 1668297"/>
                <a:gd name="connsiteY1" fmla="*/ 463263 h 467981"/>
                <a:gd name="connsiteX2" fmla="*/ 1664313 w 1668297"/>
                <a:gd name="connsiteY2" fmla="*/ 448480 h 467981"/>
                <a:gd name="connsiteX3" fmla="*/ 1657836 w 1668297"/>
                <a:gd name="connsiteY3" fmla="*/ 391939 h 467981"/>
                <a:gd name="connsiteX4" fmla="*/ 1636094 w 1668297"/>
                <a:gd name="connsiteY4" fmla="*/ 304488 h 467981"/>
                <a:gd name="connsiteX5" fmla="*/ 1584316 w 1668297"/>
                <a:gd name="connsiteY5" fmla="*/ 196945 h 467981"/>
                <a:gd name="connsiteX6" fmla="*/ 1486957 w 1668297"/>
                <a:gd name="connsiteY6" fmla="*/ 90126 h 467981"/>
                <a:gd name="connsiteX7" fmla="*/ 1337517 w 1668297"/>
                <a:gd name="connsiteY7" fmla="*/ 18802 h 467981"/>
                <a:gd name="connsiteX8" fmla="*/ 1248756 w 1668297"/>
                <a:gd name="connsiteY8" fmla="*/ 3930 h 467981"/>
                <a:gd name="connsiteX9" fmla="*/ 1155030 w 1668297"/>
                <a:gd name="connsiteY9" fmla="*/ 412 h 467981"/>
                <a:gd name="connsiteX10" fmla="*/ 958980 w 1668297"/>
                <a:gd name="connsiteY10" fmla="*/ 18649 h 467981"/>
                <a:gd name="connsiteX11" fmla="*/ 584203 w 1668297"/>
                <a:gd name="connsiteY11" fmla="*/ 80347 h 467981"/>
                <a:gd name="connsiteX12" fmla="*/ 420691 w 1668297"/>
                <a:gd name="connsiteY12" fmla="*/ 107524 h 467981"/>
                <a:gd name="connsiteX13" fmla="*/ 278629 w 1668297"/>
                <a:gd name="connsiteY13" fmla="*/ 133484 h 467981"/>
                <a:gd name="connsiteX14" fmla="*/ 72724 w 1668297"/>
                <a:gd name="connsiteY14" fmla="*/ 169397 h 467981"/>
                <a:gd name="connsiteX15" fmla="*/ 16513 w 1668297"/>
                <a:gd name="connsiteY15" fmla="*/ 177666 h 467981"/>
                <a:gd name="connsiteX16" fmla="*/ 1870 w 1668297"/>
                <a:gd name="connsiteY16" fmla="*/ 179785 h 467981"/>
                <a:gd name="connsiteX17" fmla="*/ -3083 w 1668297"/>
                <a:gd name="connsiteY17" fmla="*/ 180727 h 467981"/>
                <a:gd name="connsiteX18" fmla="*/ 1959 w 1668297"/>
                <a:gd name="connsiteY18" fmla="*/ 180445 h 467981"/>
                <a:gd name="connsiteX19" fmla="*/ 16666 w 1668297"/>
                <a:gd name="connsiteY19" fmla="*/ 178986 h 467981"/>
                <a:gd name="connsiteX20" fmla="*/ 73104 w 1668297"/>
                <a:gd name="connsiteY20" fmla="*/ 171951 h 467981"/>
                <a:gd name="connsiteX21" fmla="*/ 279467 w 1668297"/>
                <a:gd name="connsiteY21" fmla="*/ 138078 h 467981"/>
                <a:gd name="connsiteX22" fmla="*/ 421631 w 1668297"/>
                <a:gd name="connsiteY22" fmla="*/ 112937 h 467981"/>
                <a:gd name="connsiteX23" fmla="*/ 585194 w 1668297"/>
                <a:gd name="connsiteY23" fmla="*/ 86366 h 467981"/>
                <a:gd name="connsiteX24" fmla="*/ 960034 w 1668297"/>
                <a:gd name="connsiteY24" fmla="*/ 25177 h 467981"/>
                <a:gd name="connsiteX25" fmla="*/ 1155119 w 1668297"/>
                <a:gd name="connsiteY25" fmla="*/ 6891 h 467981"/>
                <a:gd name="connsiteX26" fmla="*/ 1248159 w 1668297"/>
                <a:gd name="connsiteY26" fmla="*/ 10215 h 467981"/>
                <a:gd name="connsiteX27" fmla="*/ 1336056 w 1668297"/>
                <a:gd name="connsiteY27" fmla="*/ 24721 h 467981"/>
                <a:gd name="connsiteX28" fmla="*/ 1483617 w 1668297"/>
                <a:gd name="connsiteY28" fmla="*/ 94481 h 467981"/>
                <a:gd name="connsiteX29" fmla="*/ 1580392 w 1668297"/>
                <a:gd name="connsiteY29" fmla="*/ 199485 h 467981"/>
                <a:gd name="connsiteX30" fmla="*/ 1632601 w 1668297"/>
                <a:gd name="connsiteY30" fmla="*/ 305709 h 467981"/>
                <a:gd name="connsiteX31" fmla="*/ 1655309 w 1668297"/>
                <a:gd name="connsiteY31" fmla="*/ 392386 h 467981"/>
                <a:gd name="connsiteX32" fmla="*/ 1662980 w 1668297"/>
                <a:gd name="connsiteY32" fmla="*/ 448593 h 467981"/>
                <a:gd name="connsiteX33" fmla="*/ 1664427 w 1668297"/>
                <a:gd name="connsiteY33" fmla="*/ 463302 h 467981"/>
                <a:gd name="connsiteX34" fmla="*/ 1665139 w 1668297"/>
                <a:gd name="connsiteY34" fmla="*/ 468293 h 467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668297" h="467981">
                  <a:moveTo>
                    <a:pt x="1665139" y="468293"/>
                  </a:moveTo>
                  <a:cubicBezTo>
                    <a:pt x="1665253" y="468293"/>
                    <a:pt x="1665240" y="466591"/>
                    <a:pt x="1665088" y="463263"/>
                  </a:cubicBezTo>
                  <a:cubicBezTo>
                    <a:pt x="1664910" y="459606"/>
                    <a:pt x="1664643" y="454715"/>
                    <a:pt x="1664313" y="448480"/>
                  </a:cubicBezTo>
                  <a:cubicBezTo>
                    <a:pt x="1663779" y="435476"/>
                    <a:pt x="1661722" y="416348"/>
                    <a:pt x="1657836" y="391939"/>
                  </a:cubicBezTo>
                  <a:cubicBezTo>
                    <a:pt x="1653886" y="367517"/>
                    <a:pt x="1647041" y="337939"/>
                    <a:pt x="1636094" y="304488"/>
                  </a:cubicBezTo>
                  <a:cubicBezTo>
                    <a:pt x="1624574" y="271279"/>
                    <a:pt x="1608281" y="234321"/>
                    <a:pt x="1584316" y="196945"/>
                  </a:cubicBezTo>
                  <a:cubicBezTo>
                    <a:pt x="1560617" y="159480"/>
                    <a:pt x="1528131" y="122332"/>
                    <a:pt x="1486957" y="90126"/>
                  </a:cubicBezTo>
                  <a:cubicBezTo>
                    <a:pt x="1446013" y="57750"/>
                    <a:pt x="1394603" y="32465"/>
                    <a:pt x="1337517" y="18802"/>
                  </a:cubicBezTo>
                  <a:cubicBezTo>
                    <a:pt x="1309069" y="11411"/>
                    <a:pt x="1279224" y="7333"/>
                    <a:pt x="1248756" y="3930"/>
                  </a:cubicBezTo>
                  <a:cubicBezTo>
                    <a:pt x="1218187" y="1350"/>
                    <a:pt x="1186882" y="-94"/>
                    <a:pt x="1155030" y="412"/>
                  </a:cubicBezTo>
                  <a:cubicBezTo>
                    <a:pt x="1091327" y="1275"/>
                    <a:pt x="1025567" y="7854"/>
                    <a:pt x="958980" y="18649"/>
                  </a:cubicBezTo>
                  <a:cubicBezTo>
                    <a:pt x="826049" y="40541"/>
                    <a:pt x="699418" y="61372"/>
                    <a:pt x="584203" y="80347"/>
                  </a:cubicBezTo>
                  <a:cubicBezTo>
                    <a:pt x="526634" y="89908"/>
                    <a:pt x="471923" y="99016"/>
                    <a:pt x="420691" y="107524"/>
                  </a:cubicBezTo>
                  <a:cubicBezTo>
                    <a:pt x="369649" y="116846"/>
                    <a:pt x="322088" y="125531"/>
                    <a:pt x="278629" y="133484"/>
                  </a:cubicBezTo>
                  <a:cubicBezTo>
                    <a:pt x="191862" y="149702"/>
                    <a:pt x="121517" y="162030"/>
                    <a:pt x="72724" y="169397"/>
                  </a:cubicBezTo>
                  <a:cubicBezTo>
                    <a:pt x="48594" y="172944"/>
                    <a:pt x="29734" y="175712"/>
                    <a:pt x="16513" y="177666"/>
                  </a:cubicBezTo>
                  <a:cubicBezTo>
                    <a:pt x="10328" y="178554"/>
                    <a:pt x="5490" y="179264"/>
                    <a:pt x="1870" y="179785"/>
                  </a:cubicBezTo>
                  <a:cubicBezTo>
                    <a:pt x="-1406" y="180296"/>
                    <a:pt x="-3096" y="180614"/>
                    <a:pt x="-3083" y="180727"/>
                  </a:cubicBezTo>
                  <a:cubicBezTo>
                    <a:pt x="-3057" y="180841"/>
                    <a:pt x="-1368" y="180752"/>
                    <a:pt x="1959" y="180445"/>
                  </a:cubicBezTo>
                  <a:cubicBezTo>
                    <a:pt x="5591" y="180092"/>
                    <a:pt x="10468" y="179612"/>
                    <a:pt x="16666" y="178986"/>
                  </a:cubicBezTo>
                  <a:cubicBezTo>
                    <a:pt x="29607" y="177617"/>
                    <a:pt x="48644" y="175355"/>
                    <a:pt x="73104" y="171951"/>
                  </a:cubicBezTo>
                  <a:cubicBezTo>
                    <a:pt x="122050" y="165359"/>
                    <a:pt x="192586" y="153725"/>
                    <a:pt x="279467" y="138078"/>
                  </a:cubicBezTo>
                  <a:cubicBezTo>
                    <a:pt x="322964" y="130384"/>
                    <a:pt x="370551" y="121965"/>
                    <a:pt x="421631" y="112937"/>
                  </a:cubicBezTo>
                  <a:cubicBezTo>
                    <a:pt x="472875" y="104617"/>
                    <a:pt x="527612" y="95712"/>
                    <a:pt x="585194" y="86366"/>
                  </a:cubicBezTo>
                  <a:cubicBezTo>
                    <a:pt x="700434" y="67559"/>
                    <a:pt x="827078" y="46881"/>
                    <a:pt x="960034" y="25177"/>
                  </a:cubicBezTo>
                  <a:cubicBezTo>
                    <a:pt x="1026367" y="14432"/>
                    <a:pt x="1091810" y="7829"/>
                    <a:pt x="1155119" y="6891"/>
                  </a:cubicBezTo>
                  <a:cubicBezTo>
                    <a:pt x="1186768" y="6355"/>
                    <a:pt x="1217832" y="7740"/>
                    <a:pt x="1248159" y="10215"/>
                  </a:cubicBezTo>
                  <a:cubicBezTo>
                    <a:pt x="1278360" y="13544"/>
                    <a:pt x="1307938" y="17493"/>
                    <a:pt x="1336056" y="24721"/>
                  </a:cubicBezTo>
                  <a:cubicBezTo>
                    <a:pt x="1392508" y="38066"/>
                    <a:pt x="1443003" y="62692"/>
                    <a:pt x="1483617" y="94481"/>
                  </a:cubicBezTo>
                  <a:cubicBezTo>
                    <a:pt x="1524359" y="126053"/>
                    <a:pt x="1556680" y="162551"/>
                    <a:pt x="1580392" y="199485"/>
                  </a:cubicBezTo>
                  <a:cubicBezTo>
                    <a:pt x="1604369" y="236325"/>
                    <a:pt x="1620828" y="272827"/>
                    <a:pt x="1632601" y="305709"/>
                  </a:cubicBezTo>
                  <a:cubicBezTo>
                    <a:pt x="1643802" y="338803"/>
                    <a:pt x="1650978" y="368142"/>
                    <a:pt x="1655309" y="392386"/>
                  </a:cubicBezTo>
                  <a:cubicBezTo>
                    <a:pt x="1659563" y="416629"/>
                    <a:pt x="1662014" y="435640"/>
                    <a:pt x="1662980" y="448593"/>
                  </a:cubicBezTo>
                  <a:cubicBezTo>
                    <a:pt x="1663589" y="454794"/>
                    <a:pt x="1664059" y="459671"/>
                    <a:pt x="1664427" y="463302"/>
                  </a:cubicBezTo>
                  <a:cubicBezTo>
                    <a:pt x="1664783" y="466601"/>
                    <a:pt x="1665024" y="468303"/>
                    <a:pt x="1665139" y="468293"/>
                  </a:cubicBezTo>
                </a:path>
              </a:pathLst>
            </a:custGeom>
            <a:solidFill>
              <a:srgbClr val="040606"/>
            </a:solidFill>
            <a:ln w="1270" cap="flat">
              <a:noFill/>
              <a:prstDash val="solid"/>
              <a:miter/>
            </a:ln>
          </p:spPr>
          <p:txBody>
            <a:bodyPr rtlCol="0" anchor="ctr"/>
            <a:lstStyle/>
            <a:p>
              <a:endParaRPr lang="fr-FR" dirty="0"/>
            </a:p>
          </p:txBody>
        </p:sp>
        <p:sp>
          <p:nvSpPr>
            <p:cNvPr id="117" name="Freeform: Shape 116">
              <a:extLst>
                <a:ext uri="{FF2B5EF4-FFF2-40B4-BE49-F238E27FC236}">
                  <a16:creationId xmlns:a16="http://schemas.microsoft.com/office/drawing/2014/main" id="{B7526AD3-8F5B-8CEC-326D-0B262AAB6EE0}"/>
                </a:ext>
              </a:extLst>
            </p:cNvPr>
            <p:cNvSpPr/>
            <p:nvPr/>
          </p:nvSpPr>
          <p:spPr>
            <a:xfrm flipV="1">
              <a:off x="6730119" y="10406786"/>
              <a:ext cx="237719" cy="1149553"/>
            </a:xfrm>
            <a:custGeom>
              <a:avLst/>
              <a:gdLst>
                <a:gd name="connsiteX0" fmla="*/ 235218 w 237719"/>
                <a:gd name="connsiteY0" fmla="*/ -391 h 1149553"/>
                <a:gd name="connsiteX1" fmla="*/ 234088 w 237719"/>
                <a:gd name="connsiteY1" fmla="*/ 4868 h 1149553"/>
                <a:gd name="connsiteX2" fmla="*/ 231675 w 237719"/>
                <a:gd name="connsiteY2" fmla="*/ 20346 h 1149553"/>
                <a:gd name="connsiteX3" fmla="*/ 223255 w 237719"/>
                <a:gd name="connsiteY3" fmla="*/ 79519 h 1149553"/>
                <a:gd name="connsiteX4" fmla="*/ 223661 w 237719"/>
                <a:gd name="connsiteY4" fmla="*/ 78642 h 1149553"/>
                <a:gd name="connsiteX5" fmla="*/ 139524 w 237719"/>
                <a:gd name="connsiteY5" fmla="*/ 171744 h 1149553"/>
                <a:gd name="connsiteX6" fmla="*/ 139422 w 237719"/>
                <a:gd name="connsiteY6" fmla="*/ 171857 h 1149553"/>
                <a:gd name="connsiteX7" fmla="*/ 139346 w 237719"/>
                <a:gd name="connsiteY7" fmla="*/ 171961 h 1149553"/>
                <a:gd name="connsiteX8" fmla="*/ 95074 w 237719"/>
                <a:gd name="connsiteY8" fmla="*/ 245101 h 1149553"/>
                <a:gd name="connsiteX9" fmla="*/ 56275 w 237719"/>
                <a:gd name="connsiteY9" fmla="*/ 333618 h 1149553"/>
                <a:gd name="connsiteX10" fmla="*/ 5755 w 237719"/>
                <a:gd name="connsiteY10" fmla="*/ 545913 h 1149553"/>
                <a:gd name="connsiteX11" fmla="*/ 306 w 237719"/>
                <a:gd name="connsiteY11" fmla="*/ 781916 h 1149553"/>
                <a:gd name="connsiteX12" fmla="*/ 18861 w 237719"/>
                <a:gd name="connsiteY12" fmla="*/ 973724 h 1149553"/>
                <a:gd name="connsiteX13" fmla="*/ 37505 w 237719"/>
                <a:gd name="connsiteY13" fmla="*/ 1102235 h 1149553"/>
                <a:gd name="connsiteX14" fmla="*/ 43207 w 237719"/>
                <a:gd name="connsiteY14" fmla="*/ 1137071 h 1149553"/>
                <a:gd name="connsiteX15" fmla="*/ 44871 w 237719"/>
                <a:gd name="connsiteY15" fmla="*/ 1146101 h 1149553"/>
                <a:gd name="connsiteX16" fmla="*/ 45645 w 237719"/>
                <a:gd name="connsiteY16" fmla="*/ 1149162 h 1149553"/>
                <a:gd name="connsiteX17" fmla="*/ 45544 w 237719"/>
                <a:gd name="connsiteY17" fmla="*/ 1146012 h 1149553"/>
                <a:gd name="connsiteX18" fmla="*/ 44540 w 237719"/>
                <a:gd name="connsiteY18" fmla="*/ 1136881 h 1149553"/>
                <a:gd name="connsiteX19" fmla="*/ 40045 w 237719"/>
                <a:gd name="connsiteY19" fmla="*/ 1101867 h 1149553"/>
                <a:gd name="connsiteX20" fmla="*/ 23496 w 237719"/>
                <a:gd name="connsiteY20" fmla="*/ 973152 h 1149553"/>
                <a:gd name="connsiteX21" fmla="*/ 6402 w 237719"/>
                <a:gd name="connsiteY21" fmla="*/ 781586 h 1149553"/>
                <a:gd name="connsiteX22" fmla="*/ 12308 w 237719"/>
                <a:gd name="connsiteY22" fmla="*/ 546726 h 1149553"/>
                <a:gd name="connsiteX23" fmla="*/ 62066 w 237719"/>
                <a:gd name="connsiteY23" fmla="*/ 335728 h 1149553"/>
                <a:gd name="connsiteX24" fmla="*/ 100103 w 237719"/>
                <a:gd name="connsiteY24" fmla="*/ 247676 h 1149553"/>
                <a:gd name="connsiteX25" fmla="*/ 143410 w 237719"/>
                <a:gd name="connsiteY25" fmla="*/ 174819 h 1149553"/>
                <a:gd name="connsiteX26" fmla="*/ 143232 w 237719"/>
                <a:gd name="connsiteY26" fmla="*/ 175048 h 1149553"/>
                <a:gd name="connsiteX27" fmla="*/ 226100 w 237719"/>
                <a:gd name="connsiteY27" fmla="*/ 80825 h 1149553"/>
                <a:gd name="connsiteX28" fmla="*/ 226468 w 237719"/>
                <a:gd name="connsiteY28" fmla="*/ 80433 h 1149553"/>
                <a:gd name="connsiteX29" fmla="*/ 226519 w 237719"/>
                <a:gd name="connsiteY29" fmla="*/ 79936 h 1149553"/>
                <a:gd name="connsiteX30" fmla="*/ 233389 w 237719"/>
                <a:gd name="connsiteY30" fmla="*/ 20564 h 1149553"/>
                <a:gd name="connsiteX31" fmla="*/ 234977 w 237719"/>
                <a:gd name="connsiteY31" fmla="*/ 4982 h 1149553"/>
                <a:gd name="connsiteX32" fmla="*/ 235218 w 237719"/>
                <a:gd name="connsiteY32" fmla="*/ -391 h 1149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37719" h="1149553">
                  <a:moveTo>
                    <a:pt x="235218" y="-391"/>
                  </a:moveTo>
                  <a:cubicBezTo>
                    <a:pt x="235079" y="-405"/>
                    <a:pt x="234685" y="1385"/>
                    <a:pt x="234088" y="4868"/>
                  </a:cubicBezTo>
                  <a:cubicBezTo>
                    <a:pt x="233478" y="8831"/>
                    <a:pt x="232678" y="13937"/>
                    <a:pt x="231675" y="20346"/>
                  </a:cubicBezTo>
                  <a:cubicBezTo>
                    <a:pt x="229656" y="34509"/>
                    <a:pt x="226836" y="54382"/>
                    <a:pt x="223255" y="79519"/>
                  </a:cubicBezTo>
                  <a:lnTo>
                    <a:pt x="223661" y="78642"/>
                  </a:lnTo>
                  <a:cubicBezTo>
                    <a:pt x="201398" y="103268"/>
                    <a:pt x="172899" y="134814"/>
                    <a:pt x="139524" y="171744"/>
                  </a:cubicBezTo>
                  <a:lnTo>
                    <a:pt x="139422" y="171857"/>
                  </a:lnTo>
                  <a:lnTo>
                    <a:pt x="139346" y="171961"/>
                  </a:lnTo>
                  <a:cubicBezTo>
                    <a:pt x="124360" y="193715"/>
                    <a:pt x="109069" y="217985"/>
                    <a:pt x="95074" y="245101"/>
                  </a:cubicBezTo>
                  <a:cubicBezTo>
                    <a:pt x="81180" y="272237"/>
                    <a:pt x="68061" y="301855"/>
                    <a:pt x="56275" y="333618"/>
                  </a:cubicBezTo>
                  <a:cubicBezTo>
                    <a:pt x="33237" y="397298"/>
                    <a:pt x="15216" y="469305"/>
                    <a:pt x="5755" y="545913"/>
                  </a:cubicBezTo>
                  <a:cubicBezTo>
                    <a:pt x="-4812" y="629276"/>
                    <a:pt x="-3389" y="709514"/>
                    <a:pt x="306" y="781916"/>
                  </a:cubicBezTo>
                  <a:cubicBezTo>
                    <a:pt x="4320" y="854407"/>
                    <a:pt x="11800" y="919355"/>
                    <a:pt x="18861" y="973724"/>
                  </a:cubicBezTo>
                  <a:cubicBezTo>
                    <a:pt x="25986" y="1028105"/>
                    <a:pt x="32742" y="1071958"/>
                    <a:pt x="37505" y="1102235"/>
                  </a:cubicBezTo>
                  <a:cubicBezTo>
                    <a:pt x="39905" y="1116955"/>
                    <a:pt x="41822" y="1128588"/>
                    <a:pt x="43207" y="1137071"/>
                  </a:cubicBezTo>
                  <a:cubicBezTo>
                    <a:pt x="43880" y="1140729"/>
                    <a:pt x="44426" y="1143688"/>
                    <a:pt x="44871" y="1146101"/>
                  </a:cubicBezTo>
                  <a:cubicBezTo>
                    <a:pt x="45277" y="1148146"/>
                    <a:pt x="45544" y="1149174"/>
                    <a:pt x="45645" y="1149162"/>
                  </a:cubicBezTo>
                  <a:cubicBezTo>
                    <a:pt x="45760" y="1149149"/>
                    <a:pt x="45721" y="1148082"/>
                    <a:pt x="45544" y="1146012"/>
                  </a:cubicBezTo>
                  <a:cubicBezTo>
                    <a:pt x="45264" y="1143561"/>
                    <a:pt x="44934" y="1140564"/>
                    <a:pt x="44540" y="1136881"/>
                  </a:cubicBezTo>
                  <a:cubicBezTo>
                    <a:pt x="43435" y="1128346"/>
                    <a:pt x="41937" y="1116650"/>
                    <a:pt x="40045" y="1101867"/>
                  </a:cubicBezTo>
                  <a:cubicBezTo>
                    <a:pt x="36070" y="1071476"/>
                    <a:pt x="30024" y="1027534"/>
                    <a:pt x="23496" y="973152"/>
                  </a:cubicBezTo>
                  <a:cubicBezTo>
                    <a:pt x="17057" y="918758"/>
                    <a:pt x="10047" y="853887"/>
                    <a:pt x="6402" y="781586"/>
                  </a:cubicBezTo>
                  <a:cubicBezTo>
                    <a:pt x="3037" y="709376"/>
                    <a:pt x="1817" y="629515"/>
                    <a:pt x="12308" y="546726"/>
                  </a:cubicBezTo>
                  <a:cubicBezTo>
                    <a:pt x="21719" y="470616"/>
                    <a:pt x="39473" y="399039"/>
                    <a:pt x="62066" y="335728"/>
                  </a:cubicBezTo>
                  <a:cubicBezTo>
                    <a:pt x="73649" y="304156"/>
                    <a:pt x="86501" y="274703"/>
                    <a:pt x="100103" y="247676"/>
                  </a:cubicBezTo>
                  <a:cubicBezTo>
                    <a:pt x="113806" y="220689"/>
                    <a:pt x="128741" y="196533"/>
                    <a:pt x="143410" y="174819"/>
                  </a:cubicBezTo>
                  <a:lnTo>
                    <a:pt x="143232" y="175048"/>
                  </a:lnTo>
                  <a:cubicBezTo>
                    <a:pt x="176100" y="137671"/>
                    <a:pt x="204192" y="105744"/>
                    <a:pt x="226100" y="80825"/>
                  </a:cubicBezTo>
                  <a:lnTo>
                    <a:pt x="226468" y="80433"/>
                  </a:lnTo>
                  <a:lnTo>
                    <a:pt x="226519" y="79936"/>
                  </a:lnTo>
                  <a:cubicBezTo>
                    <a:pt x="229440" y="54715"/>
                    <a:pt x="231751" y="34788"/>
                    <a:pt x="233389" y="20564"/>
                  </a:cubicBezTo>
                  <a:cubicBezTo>
                    <a:pt x="234037" y="14114"/>
                    <a:pt x="234558" y="8956"/>
                    <a:pt x="234977" y="4982"/>
                  </a:cubicBezTo>
                  <a:cubicBezTo>
                    <a:pt x="235282" y="1464"/>
                    <a:pt x="235371" y="-366"/>
                    <a:pt x="235218" y="-391"/>
                  </a:cubicBezTo>
                </a:path>
              </a:pathLst>
            </a:custGeom>
            <a:solidFill>
              <a:srgbClr val="040606"/>
            </a:solidFill>
            <a:ln w="1270" cap="flat">
              <a:noFill/>
              <a:prstDash val="solid"/>
              <a:miter/>
            </a:ln>
          </p:spPr>
          <p:txBody>
            <a:bodyPr rtlCol="0" anchor="ctr"/>
            <a:lstStyle/>
            <a:p>
              <a:endParaRPr lang="fr-FR" dirty="0"/>
            </a:p>
          </p:txBody>
        </p:sp>
        <p:sp>
          <p:nvSpPr>
            <p:cNvPr id="118" name="Freeform: Shape 117">
              <a:extLst>
                <a:ext uri="{FF2B5EF4-FFF2-40B4-BE49-F238E27FC236}">
                  <a16:creationId xmlns:a16="http://schemas.microsoft.com/office/drawing/2014/main" id="{6931A31D-5136-3083-3833-563308668910}"/>
                </a:ext>
              </a:extLst>
            </p:cNvPr>
            <p:cNvSpPr/>
            <p:nvPr/>
          </p:nvSpPr>
          <p:spPr>
            <a:xfrm flipV="1">
              <a:off x="8074145" y="11390892"/>
              <a:ext cx="164304" cy="196336"/>
            </a:xfrm>
            <a:custGeom>
              <a:avLst/>
              <a:gdLst>
                <a:gd name="connsiteX0" fmla="*/ 160934 w 164304"/>
                <a:gd name="connsiteY0" fmla="*/ 79 h 196336"/>
                <a:gd name="connsiteX1" fmla="*/ 137846 w 164304"/>
                <a:gd name="connsiteY1" fmla="*/ 29745 h 196336"/>
                <a:gd name="connsiteX2" fmla="*/ 81940 w 164304"/>
                <a:gd name="connsiteY2" fmla="*/ 100826 h 196336"/>
                <a:gd name="connsiteX3" fmla="*/ 21844 w 164304"/>
                <a:gd name="connsiteY3" fmla="*/ 168404 h 196336"/>
                <a:gd name="connsiteX4" fmla="*/ -3289 w 164304"/>
                <a:gd name="connsiteY4" fmla="*/ 196368 h 196336"/>
                <a:gd name="connsiteX5" fmla="*/ 25184 w 164304"/>
                <a:gd name="connsiteY5" fmla="*/ 171693 h 196336"/>
                <a:gd name="connsiteX6" fmla="*/ 87020 w 164304"/>
                <a:gd name="connsiteY6" fmla="*/ 105067 h 196336"/>
                <a:gd name="connsiteX7" fmla="*/ 141656 w 164304"/>
                <a:gd name="connsiteY7" fmla="*/ 32449 h 196336"/>
                <a:gd name="connsiteX8" fmla="*/ 160934 w 164304"/>
                <a:gd name="connsiteY8" fmla="*/ 79 h 196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304" h="196336">
                  <a:moveTo>
                    <a:pt x="160934" y="79"/>
                  </a:moveTo>
                  <a:cubicBezTo>
                    <a:pt x="160122" y="-457"/>
                    <a:pt x="151689" y="11166"/>
                    <a:pt x="137846" y="29745"/>
                  </a:cubicBezTo>
                  <a:cubicBezTo>
                    <a:pt x="124016" y="48339"/>
                    <a:pt x="104584" y="73739"/>
                    <a:pt x="81940" y="100826"/>
                  </a:cubicBezTo>
                  <a:cubicBezTo>
                    <a:pt x="59271" y="127917"/>
                    <a:pt x="37693" y="151511"/>
                    <a:pt x="21844" y="168404"/>
                  </a:cubicBezTo>
                  <a:cubicBezTo>
                    <a:pt x="5994" y="185306"/>
                    <a:pt x="-3950" y="195669"/>
                    <a:pt x="-3289" y="196368"/>
                  </a:cubicBezTo>
                  <a:cubicBezTo>
                    <a:pt x="-2705" y="196989"/>
                    <a:pt x="8407" y="187836"/>
                    <a:pt x="25184" y="171693"/>
                  </a:cubicBezTo>
                  <a:cubicBezTo>
                    <a:pt x="41948" y="155574"/>
                    <a:pt x="64211" y="132308"/>
                    <a:pt x="87020" y="105067"/>
                  </a:cubicBezTo>
                  <a:cubicBezTo>
                    <a:pt x="109804" y="77812"/>
                    <a:pt x="128765" y="51806"/>
                    <a:pt x="141656" y="32449"/>
                  </a:cubicBezTo>
                  <a:cubicBezTo>
                    <a:pt x="154572" y="13107"/>
                    <a:pt x="161658" y="545"/>
                    <a:pt x="160934" y="79"/>
                  </a:cubicBezTo>
                </a:path>
              </a:pathLst>
            </a:custGeom>
            <a:solidFill>
              <a:srgbClr val="040606"/>
            </a:solidFill>
            <a:ln w="1270" cap="flat">
              <a:noFill/>
              <a:prstDash val="solid"/>
              <a:miter/>
            </a:ln>
          </p:spPr>
          <p:txBody>
            <a:bodyPr rtlCol="0" anchor="ctr"/>
            <a:lstStyle/>
            <a:p>
              <a:endParaRPr lang="fr-FR" dirty="0"/>
            </a:p>
          </p:txBody>
        </p:sp>
        <p:sp>
          <p:nvSpPr>
            <p:cNvPr id="119" name="Freeform: Shape 118">
              <a:extLst>
                <a:ext uri="{FF2B5EF4-FFF2-40B4-BE49-F238E27FC236}">
                  <a16:creationId xmlns:a16="http://schemas.microsoft.com/office/drawing/2014/main" id="{49B46E1E-90AD-B8F3-33D4-958255390886}"/>
                </a:ext>
              </a:extLst>
            </p:cNvPr>
            <p:cNvSpPr/>
            <p:nvPr/>
          </p:nvSpPr>
          <p:spPr>
            <a:xfrm flipV="1">
              <a:off x="5652768" y="11339786"/>
              <a:ext cx="601881" cy="423865"/>
            </a:xfrm>
            <a:custGeom>
              <a:avLst/>
              <a:gdLst>
                <a:gd name="connsiteX0" fmla="*/ 580758 w 601881"/>
                <a:gd name="connsiteY0" fmla="*/ 239075 h 423865"/>
                <a:gd name="connsiteX1" fmla="*/ 521868 w 601881"/>
                <a:gd name="connsiteY1" fmla="*/ 335675 h 423865"/>
                <a:gd name="connsiteX2" fmla="*/ 462965 w 601881"/>
                <a:gd name="connsiteY2" fmla="*/ 419039 h 423865"/>
                <a:gd name="connsiteX3" fmla="*/ 368731 w 601881"/>
                <a:gd name="connsiteY3" fmla="*/ 411047 h 423865"/>
                <a:gd name="connsiteX4" fmla="*/ 250939 w 601881"/>
                <a:gd name="connsiteY4" fmla="*/ 411047 h 423865"/>
                <a:gd name="connsiteX5" fmla="*/ 203809 w 601881"/>
                <a:gd name="connsiteY5" fmla="*/ 333314 h 423865"/>
                <a:gd name="connsiteX6" fmla="*/ 142557 w 601881"/>
                <a:gd name="connsiteY6" fmla="*/ 316813 h 423865"/>
                <a:gd name="connsiteX7" fmla="*/ 102031 w 601881"/>
                <a:gd name="connsiteY7" fmla="*/ 282042 h 423865"/>
                <a:gd name="connsiteX8" fmla="*/ 48260 w 601881"/>
                <a:gd name="connsiteY8" fmla="*/ 269268 h 423865"/>
                <a:gd name="connsiteX9" fmla="*/ 19888 w 601881"/>
                <a:gd name="connsiteY9" fmla="*/ 217704 h 423865"/>
                <a:gd name="connsiteX10" fmla="*/ 2793 w 601881"/>
                <a:gd name="connsiteY10" fmla="*/ 172733 h 423865"/>
                <a:gd name="connsiteX11" fmla="*/ -1613 w 601881"/>
                <a:gd name="connsiteY11" fmla="*/ 150865 h 423865"/>
                <a:gd name="connsiteX12" fmla="*/ 25374 w 601881"/>
                <a:gd name="connsiteY12" fmla="*/ 128447 h 423865"/>
                <a:gd name="connsiteX13" fmla="*/ 59143 w 601881"/>
                <a:gd name="connsiteY13" fmla="*/ 143598 h 423865"/>
                <a:gd name="connsiteX14" fmla="*/ 81813 w 601881"/>
                <a:gd name="connsiteY14" fmla="*/ 171934 h 423865"/>
                <a:gd name="connsiteX15" fmla="*/ 86017 w 601881"/>
                <a:gd name="connsiteY15" fmla="*/ 142482 h 423865"/>
                <a:gd name="connsiteX16" fmla="*/ 130784 w 601881"/>
                <a:gd name="connsiteY16" fmla="*/ 93001 h 423865"/>
                <a:gd name="connsiteX17" fmla="*/ 184962 w 601881"/>
                <a:gd name="connsiteY17" fmla="*/ 121283 h 423865"/>
                <a:gd name="connsiteX18" fmla="*/ 250939 w 601881"/>
                <a:gd name="connsiteY18" fmla="*/ 128348 h 423865"/>
                <a:gd name="connsiteX19" fmla="*/ 260349 w 601881"/>
                <a:gd name="connsiteY19" fmla="*/ 62383 h 423865"/>
                <a:gd name="connsiteX20" fmla="*/ 321614 w 601881"/>
                <a:gd name="connsiteY20" fmla="*/ 19976 h 423865"/>
                <a:gd name="connsiteX21" fmla="*/ 375793 w 601881"/>
                <a:gd name="connsiteY21" fmla="*/ 60036 h 423865"/>
                <a:gd name="connsiteX22" fmla="*/ 437045 w 601881"/>
                <a:gd name="connsiteY22" fmla="*/ 36461 h 423865"/>
                <a:gd name="connsiteX23" fmla="*/ 540715 w 601881"/>
                <a:gd name="connsiteY23" fmla="*/ 3481 h 423865"/>
                <a:gd name="connsiteX24" fmla="*/ 564273 w 601881"/>
                <a:gd name="connsiteY24" fmla="*/ 55323 h 423865"/>
                <a:gd name="connsiteX25" fmla="*/ 597255 w 601881"/>
                <a:gd name="connsiteY25" fmla="*/ 109501 h 423865"/>
                <a:gd name="connsiteX26" fmla="*/ 580758 w 601881"/>
                <a:gd name="connsiteY26" fmla="*/ 239075 h 4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1881" h="423865">
                  <a:moveTo>
                    <a:pt x="580758" y="239075"/>
                  </a:moveTo>
                  <a:cubicBezTo>
                    <a:pt x="571334" y="293269"/>
                    <a:pt x="521868" y="335675"/>
                    <a:pt x="521868" y="335675"/>
                  </a:cubicBezTo>
                  <a:cubicBezTo>
                    <a:pt x="521868" y="335675"/>
                    <a:pt x="498297" y="401640"/>
                    <a:pt x="462965" y="419039"/>
                  </a:cubicBezTo>
                  <a:cubicBezTo>
                    <a:pt x="427621" y="436422"/>
                    <a:pt x="399351" y="401640"/>
                    <a:pt x="368731" y="411047"/>
                  </a:cubicBezTo>
                  <a:cubicBezTo>
                    <a:pt x="338099" y="420472"/>
                    <a:pt x="272135" y="422834"/>
                    <a:pt x="250939" y="411047"/>
                  </a:cubicBezTo>
                  <a:cubicBezTo>
                    <a:pt x="229730" y="399274"/>
                    <a:pt x="203809" y="333314"/>
                    <a:pt x="203809" y="333314"/>
                  </a:cubicBezTo>
                  <a:cubicBezTo>
                    <a:pt x="203809" y="333314"/>
                    <a:pt x="173189" y="333314"/>
                    <a:pt x="142557" y="316813"/>
                  </a:cubicBezTo>
                  <a:cubicBezTo>
                    <a:pt x="118757" y="304014"/>
                    <a:pt x="106375" y="288392"/>
                    <a:pt x="102031" y="282042"/>
                  </a:cubicBezTo>
                  <a:cubicBezTo>
                    <a:pt x="84429" y="290833"/>
                    <a:pt x="62141" y="283238"/>
                    <a:pt x="48260" y="269268"/>
                  </a:cubicBezTo>
                  <a:cubicBezTo>
                    <a:pt x="34315" y="255259"/>
                    <a:pt x="26911" y="236194"/>
                    <a:pt x="19888" y="217704"/>
                  </a:cubicBezTo>
                  <a:cubicBezTo>
                    <a:pt x="14185" y="202718"/>
                    <a:pt x="8483" y="187720"/>
                    <a:pt x="2793" y="172733"/>
                  </a:cubicBezTo>
                  <a:cubicBezTo>
                    <a:pt x="127" y="165709"/>
                    <a:pt x="-2591" y="158317"/>
                    <a:pt x="-1613" y="150865"/>
                  </a:cubicBezTo>
                  <a:cubicBezTo>
                    <a:pt x="63" y="138279"/>
                    <a:pt x="12687" y="128993"/>
                    <a:pt x="25374" y="128447"/>
                  </a:cubicBezTo>
                  <a:cubicBezTo>
                    <a:pt x="38074" y="127892"/>
                    <a:pt x="50228" y="134544"/>
                    <a:pt x="59143" y="143598"/>
                  </a:cubicBezTo>
                  <a:cubicBezTo>
                    <a:pt x="67360" y="151942"/>
                    <a:pt x="75780" y="161709"/>
                    <a:pt x="81813" y="171934"/>
                  </a:cubicBezTo>
                  <a:lnTo>
                    <a:pt x="86017" y="142482"/>
                  </a:lnTo>
                  <a:cubicBezTo>
                    <a:pt x="86017" y="142482"/>
                    <a:pt x="93065" y="95833"/>
                    <a:pt x="130784" y="93001"/>
                  </a:cubicBezTo>
                  <a:cubicBezTo>
                    <a:pt x="156730" y="91062"/>
                    <a:pt x="184962" y="121283"/>
                    <a:pt x="184962" y="121283"/>
                  </a:cubicBezTo>
                  <a:lnTo>
                    <a:pt x="250939" y="128348"/>
                  </a:lnTo>
                  <a:lnTo>
                    <a:pt x="260349" y="62383"/>
                  </a:lnTo>
                  <a:cubicBezTo>
                    <a:pt x="260349" y="62383"/>
                    <a:pt x="273291" y="19406"/>
                    <a:pt x="321614" y="19976"/>
                  </a:cubicBezTo>
                  <a:cubicBezTo>
                    <a:pt x="345287" y="20259"/>
                    <a:pt x="375793" y="60036"/>
                    <a:pt x="375793" y="60036"/>
                  </a:cubicBezTo>
                  <a:lnTo>
                    <a:pt x="437045" y="36461"/>
                  </a:lnTo>
                  <a:cubicBezTo>
                    <a:pt x="437045" y="36461"/>
                    <a:pt x="507720" y="-13005"/>
                    <a:pt x="540715" y="3481"/>
                  </a:cubicBezTo>
                  <a:cubicBezTo>
                    <a:pt x="573696" y="19976"/>
                    <a:pt x="564273" y="55323"/>
                    <a:pt x="564273" y="55323"/>
                  </a:cubicBezTo>
                  <a:cubicBezTo>
                    <a:pt x="564273" y="55323"/>
                    <a:pt x="587832" y="81228"/>
                    <a:pt x="597255" y="109501"/>
                  </a:cubicBezTo>
                  <a:cubicBezTo>
                    <a:pt x="606666" y="137769"/>
                    <a:pt x="590194" y="184902"/>
                    <a:pt x="580758" y="239075"/>
                  </a:cubicBezTo>
                </a:path>
              </a:pathLst>
            </a:custGeom>
            <a:solidFill>
              <a:srgbClr val="F8A58D"/>
            </a:solidFill>
            <a:ln w="1270" cap="flat">
              <a:noFill/>
              <a:prstDash val="solid"/>
              <a:miter/>
            </a:ln>
          </p:spPr>
          <p:txBody>
            <a:bodyPr rtlCol="0" anchor="ctr"/>
            <a:lstStyle/>
            <a:p>
              <a:endParaRPr lang="fr-FR" dirty="0"/>
            </a:p>
          </p:txBody>
        </p:sp>
        <p:sp>
          <p:nvSpPr>
            <p:cNvPr id="120" name="Freeform: Shape 119">
              <a:extLst>
                <a:ext uri="{FF2B5EF4-FFF2-40B4-BE49-F238E27FC236}">
                  <a16:creationId xmlns:a16="http://schemas.microsoft.com/office/drawing/2014/main" id="{5C21FEF9-1E7E-06FB-6BA0-4C57AB97222B}"/>
                </a:ext>
              </a:extLst>
            </p:cNvPr>
            <p:cNvSpPr/>
            <p:nvPr/>
          </p:nvSpPr>
          <p:spPr>
            <a:xfrm flipV="1">
              <a:off x="5738630" y="11472180"/>
              <a:ext cx="21189" cy="137866"/>
            </a:xfrm>
            <a:custGeom>
              <a:avLst/>
              <a:gdLst>
                <a:gd name="connsiteX0" fmla="*/ -150 w 21189"/>
                <a:gd name="connsiteY0" fmla="*/ 108 h 137866"/>
                <a:gd name="connsiteX1" fmla="*/ 2212 w 21189"/>
                <a:gd name="connsiteY1" fmla="*/ 70058 h 137866"/>
                <a:gd name="connsiteX2" fmla="*/ 19205 w 21189"/>
                <a:gd name="connsiteY2" fmla="*/ 137968 h 137866"/>
                <a:gd name="connsiteX3" fmla="*/ 8765 w 21189"/>
                <a:gd name="connsiteY3" fmla="*/ 69145 h 137866"/>
                <a:gd name="connsiteX4" fmla="*/ -150 w 21189"/>
                <a:gd name="connsiteY4" fmla="*/ 108 h 137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89" h="137866">
                  <a:moveTo>
                    <a:pt x="-150" y="108"/>
                  </a:moveTo>
                  <a:cubicBezTo>
                    <a:pt x="-1877" y="84"/>
                    <a:pt x="-3249" y="31630"/>
                    <a:pt x="2212" y="70058"/>
                  </a:cubicBezTo>
                  <a:cubicBezTo>
                    <a:pt x="7559" y="108525"/>
                    <a:pt x="17554" y="138474"/>
                    <a:pt x="19205" y="137968"/>
                  </a:cubicBezTo>
                  <a:cubicBezTo>
                    <a:pt x="21072" y="137472"/>
                    <a:pt x="14023" y="107105"/>
                    <a:pt x="8765" y="69145"/>
                  </a:cubicBezTo>
                  <a:cubicBezTo>
                    <a:pt x="3368" y="31209"/>
                    <a:pt x="1780" y="84"/>
                    <a:pt x="-150" y="108"/>
                  </a:cubicBezTo>
                </a:path>
              </a:pathLst>
            </a:custGeom>
            <a:solidFill>
              <a:srgbClr val="F68260"/>
            </a:solidFill>
            <a:ln w="1270" cap="flat">
              <a:noFill/>
              <a:prstDash val="solid"/>
              <a:miter/>
            </a:ln>
          </p:spPr>
          <p:txBody>
            <a:bodyPr rtlCol="0" anchor="ctr"/>
            <a:lstStyle/>
            <a:p>
              <a:endParaRPr lang="fr-FR" dirty="0"/>
            </a:p>
          </p:txBody>
        </p:sp>
        <p:sp>
          <p:nvSpPr>
            <p:cNvPr id="121" name="Freeform: Shape 120">
              <a:extLst>
                <a:ext uri="{FF2B5EF4-FFF2-40B4-BE49-F238E27FC236}">
                  <a16:creationId xmlns:a16="http://schemas.microsoft.com/office/drawing/2014/main" id="{3EB75153-2E03-8D21-47B5-AD64E0B333C7}"/>
                </a:ext>
              </a:extLst>
            </p:cNvPr>
            <p:cNvSpPr/>
            <p:nvPr/>
          </p:nvSpPr>
          <p:spPr>
            <a:xfrm flipV="1">
              <a:off x="5835214" y="11548044"/>
              <a:ext cx="13363" cy="96269"/>
            </a:xfrm>
            <a:custGeom>
              <a:avLst/>
              <a:gdLst>
                <a:gd name="connsiteX0" fmla="*/ 5629 w 13363"/>
                <a:gd name="connsiteY0" fmla="*/ 96426 h 96269"/>
                <a:gd name="connsiteX1" fmla="*/ 11306 w 13363"/>
                <a:gd name="connsiteY1" fmla="*/ 47377 h 96269"/>
                <a:gd name="connsiteX2" fmla="*/ 7686 w 13363"/>
                <a:gd name="connsiteY2" fmla="*/ 11930 h 96269"/>
                <a:gd name="connsiteX3" fmla="*/ -1623 w 13363"/>
                <a:gd name="connsiteY3" fmla="*/ 223 h 96269"/>
                <a:gd name="connsiteX4" fmla="*/ 3254 w 13363"/>
                <a:gd name="connsiteY4" fmla="*/ 13405 h 96269"/>
                <a:gd name="connsiteX5" fmla="*/ 4702 w 13363"/>
                <a:gd name="connsiteY5" fmla="*/ 47060 h 96269"/>
                <a:gd name="connsiteX6" fmla="*/ 5629 w 13363"/>
                <a:gd name="connsiteY6" fmla="*/ 96426 h 96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63" h="96269">
                  <a:moveTo>
                    <a:pt x="5629" y="96426"/>
                  </a:moveTo>
                  <a:cubicBezTo>
                    <a:pt x="7458" y="96515"/>
                    <a:pt x="9998" y="74553"/>
                    <a:pt x="11306" y="47377"/>
                  </a:cubicBezTo>
                  <a:cubicBezTo>
                    <a:pt x="12157" y="33814"/>
                    <a:pt x="11407" y="20692"/>
                    <a:pt x="7686" y="11930"/>
                  </a:cubicBezTo>
                  <a:cubicBezTo>
                    <a:pt x="4054" y="3066"/>
                    <a:pt x="-1191" y="-377"/>
                    <a:pt x="-1623" y="223"/>
                  </a:cubicBezTo>
                  <a:cubicBezTo>
                    <a:pt x="-2436" y="932"/>
                    <a:pt x="1146" y="5199"/>
                    <a:pt x="3254" y="13405"/>
                  </a:cubicBezTo>
                  <a:cubicBezTo>
                    <a:pt x="5489" y="21619"/>
                    <a:pt x="5540" y="33520"/>
                    <a:pt x="4702" y="47060"/>
                  </a:cubicBezTo>
                  <a:cubicBezTo>
                    <a:pt x="3381" y="74235"/>
                    <a:pt x="3800" y="96346"/>
                    <a:pt x="5629" y="96426"/>
                  </a:cubicBezTo>
                </a:path>
              </a:pathLst>
            </a:custGeom>
            <a:solidFill>
              <a:srgbClr val="F68260"/>
            </a:solidFill>
            <a:ln w="1270" cap="flat">
              <a:noFill/>
              <a:prstDash val="solid"/>
              <a:miter/>
            </a:ln>
          </p:spPr>
          <p:txBody>
            <a:bodyPr rtlCol="0" anchor="ctr"/>
            <a:lstStyle/>
            <a:p>
              <a:endParaRPr lang="fr-FR" dirty="0"/>
            </a:p>
          </p:txBody>
        </p:sp>
        <p:sp>
          <p:nvSpPr>
            <p:cNvPr id="122" name="Freeform: Shape 121">
              <a:extLst>
                <a:ext uri="{FF2B5EF4-FFF2-40B4-BE49-F238E27FC236}">
                  <a16:creationId xmlns:a16="http://schemas.microsoft.com/office/drawing/2014/main" id="{9BE10EC9-EC4B-8222-D46D-5946A0273259}"/>
                </a:ext>
              </a:extLst>
            </p:cNvPr>
            <p:cNvSpPr/>
            <p:nvPr/>
          </p:nvSpPr>
          <p:spPr>
            <a:xfrm flipV="1">
              <a:off x="5842910" y="11519817"/>
              <a:ext cx="43755" cy="44509"/>
            </a:xfrm>
            <a:custGeom>
              <a:avLst/>
              <a:gdLst>
                <a:gd name="connsiteX0" fmla="*/ 41872 w 43755"/>
                <a:gd name="connsiteY0" fmla="*/ 44496 h 44509"/>
                <a:gd name="connsiteX1" fmla="*/ 22479 w 43755"/>
                <a:gd name="connsiteY1" fmla="*/ 20033 h 44509"/>
                <a:gd name="connsiteX2" fmla="*/ -1626 w 43755"/>
                <a:gd name="connsiteY2" fmla="*/ 234 h 44509"/>
                <a:gd name="connsiteX3" fmla="*/ 17767 w 43755"/>
                <a:gd name="connsiteY3" fmla="*/ 24681 h 44509"/>
                <a:gd name="connsiteX4" fmla="*/ 41872 w 43755"/>
                <a:gd name="connsiteY4" fmla="*/ 44496 h 44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55" h="44509">
                  <a:moveTo>
                    <a:pt x="41872" y="44496"/>
                  </a:moveTo>
                  <a:cubicBezTo>
                    <a:pt x="43167" y="43211"/>
                    <a:pt x="34480" y="32267"/>
                    <a:pt x="22479" y="20033"/>
                  </a:cubicBezTo>
                  <a:cubicBezTo>
                    <a:pt x="10464" y="7830"/>
                    <a:pt x="-331" y="-1060"/>
                    <a:pt x="-1626" y="234"/>
                  </a:cubicBezTo>
                  <a:cubicBezTo>
                    <a:pt x="-2934" y="1504"/>
                    <a:pt x="5740" y="12452"/>
                    <a:pt x="17767" y="24681"/>
                  </a:cubicBezTo>
                  <a:cubicBezTo>
                    <a:pt x="29769" y="36915"/>
                    <a:pt x="40564" y="45775"/>
                    <a:pt x="41872" y="44496"/>
                  </a:cubicBezTo>
                </a:path>
              </a:pathLst>
            </a:custGeom>
            <a:solidFill>
              <a:srgbClr val="F68260"/>
            </a:solidFill>
            <a:ln w="1270" cap="flat">
              <a:noFill/>
              <a:prstDash val="solid"/>
              <a:miter/>
            </a:ln>
          </p:spPr>
          <p:txBody>
            <a:bodyPr rtlCol="0" anchor="ctr"/>
            <a:lstStyle/>
            <a:p>
              <a:endParaRPr lang="fr-FR" dirty="0"/>
            </a:p>
          </p:txBody>
        </p:sp>
        <p:sp>
          <p:nvSpPr>
            <p:cNvPr id="123" name="Freeform: Shape 122">
              <a:extLst>
                <a:ext uri="{FF2B5EF4-FFF2-40B4-BE49-F238E27FC236}">
                  <a16:creationId xmlns:a16="http://schemas.microsoft.com/office/drawing/2014/main" id="{E0F937BC-8C62-EA47-CFE2-87E334AF5D61}"/>
                </a:ext>
              </a:extLst>
            </p:cNvPr>
            <p:cNvSpPr/>
            <p:nvPr/>
          </p:nvSpPr>
          <p:spPr>
            <a:xfrm flipV="1">
              <a:off x="5891530" y="11393208"/>
              <a:ext cx="16962" cy="244248"/>
            </a:xfrm>
            <a:custGeom>
              <a:avLst/>
              <a:gdLst>
                <a:gd name="connsiteX0" fmla="*/ 1978 w 16962"/>
                <a:gd name="connsiteY0" fmla="*/ 244333 h 244248"/>
                <a:gd name="connsiteX1" fmla="*/ 3489 w 16962"/>
                <a:gd name="connsiteY1" fmla="*/ 208456 h 244248"/>
                <a:gd name="connsiteX2" fmla="*/ 6245 w 16962"/>
                <a:gd name="connsiteY2" fmla="*/ 122110 h 244248"/>
                <a:gd name="connsiteX3" fmla="*/ 12582 w 16962"/>
                <a:gd name="connsiteY3" fmla="*/ 35939 h 244248"/>
                <a:gd name="connsiteX4" fmla="*/ 14856 w 16962"/>
                <a:gd name="connsiteY4" fmla="*/ 85 h 244248"/>
                <a:gd name="connsiteX5" fmla="*/ 7934 w 16962"/>
                <a:gd name="connsiteY5" fmla="*/ 35393 h 244248"/>
                <a:gd name="connsiteX6" fmla="*/ -359 w 16962"/>
                <a:gd name="connsiteY6" fmla="*/ 121753 h 244248"/>
                <a:gd name="connsiteX7" fmla="*/ -1197 w 16962"/>
                <a:gd name="connsiteY7" fmla="*/ 208495 h 244248"/>
                <a:gd name="connsiteX8" fmla="*/ 1978 w 16962"/>
                <a:gd name="connsiteY8" fmla="*/ 244333 h 24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62" h="244248">
                  <a:moveTo>
                    <a:pt x="1978" y="244333"/>
                  </a:moveTo>
                  <a:cubicBezTo>
                    <a:pt x="2943" y="244293"/>
                    <a:pt x="3146" y="230582"/>
                    <a:pt x="3489" y="208456"/>
                  </a:cubicBezTo>
                  <a:cubicBezTo>
                    <a:pt x="3819" y="186320"/>
                    <a:pt x="4480" y="155790"/>
                    <a:pt x="6245" y="122110"/>
                  </a:cubicBezTo>
                  <a:cubicBezTo>
                    <a:pt x="8036" y="88405"/>
                    <a:pt x="10588" y="57975"/>
                    <a:pt x="12582" y="35939"/>
                  </a:cubicBezTo>
                  <a:cubicBezTo>
                    <a:pt x="14564" y="13892"/>
                    <a:pt x="15808" y="225"/>
                    <a:pt x="14856" y="85"/>
                  </a:cubicBezTo>
                  <a:cubicBezTo>
                    <a:pt x="14005" y="-28"/>
                    <a:pt x="11122" y="13412"/>
                    <a:pt x="7934" y="35393"/>
                  </a:cubicBezTo>
                  <a:cubicBezTo>
                    <a:pt x="4746" y="57365"/>
                    <a:pt x="1444" y="87895"/>
                    <a:pt x="-359" y="121753"/>
                  </a:cubicBezTo>
                  <a:cubicBezTo>
                    <a:pt x="-2124" y="155602"/>
                    <a:pt x="-2048" y="186309"/>
                    <a:pt x="-1197" y="208495"/>
                  </a:cubicBezTo>
                  <a:cubicBezTo>
                    <a:pt x="-334" y="230695"/>
                    <a:pt x="1114" y="244373"/>
                    <a:pt x="1978" y="244333"/>
                  </a:cubicBezTo>
                </a:path>
              </a:pathLst>
            </a:custGeom>
            <a:solidFill>
              <a:srgbClr val="F68260"/>
            </a:solidFill>
            <a:ln w="1270" cap="flat">
              <a:noFill/>
              <a:prstDash val="solid"/>
              <a:miter/>
            </a:ln>
          </p:spPr>
          <p:txBody>
            <a:bodyPr rtlCol="0" anchor="ctr"/>
            <a:lstStyle/>
            <a:p>
              <a:endParaRPr lang="fr-FR" dirty="0"/>
            </a:p>
          </p:txBody>
        </p:sp>
        <p:sp>
          <p:nvSpPr>
            <p:cNvPr id="124" name="Freeform: Shape 123">
              <a:extLst>
                <a:ext uri="{FF2B5EF4-FFF2-40B4-BE49-F238E27FC236}">
                  <a16:creationId xmlns:a16="http://schemas.microsoft.com/office/drawing/2014/main" id="{3744357E-B120-D57E-4D6E-55A15F8E407B}"/>
                </a:ext>
              </a:extLst>
            </p:cNvPr>
            <p:cNvSpPr/>
            <p:nvPr/>
          </p:nvSpPr>
          <p:spPr>
            <a:xfrm flipV="1">
              <a:off x="5991661" y="11384696"/>
              <a:ext cx="150827" cy="229097"/>
            </a:xfrm>
            <a:custGeom>
              <a:avLst/>
              <a:gdLst>
                <a:gd name="connsiteX0" fmla="*/ 148887 w 150827"/>
                <a:gd name="connsiteY0" fmla="*/ 195361 h 229097"/>
                <a:gd name="connsiteX1" fmla="*/ 141635 w 150827"/>
                <a:gd name="connsiteY1" fmla="*/ 177630 h 229097"/>
                <a:gd name="connsiteX2" fmla="*/ 126980 w 150827"/>
                <a:gd name="connsiteY2" fmla="*/ 127807 h 229097"/>
                <a:gd name="connsiteX3" fmla="*/ 119613 w 150827"/>
                <a:gd name="connsiteY3" fmla="*/ 92515 h 229097"/>
                <a:gd name="connsiteX4" fmla="*/ 108450 w 150827"/>
                <a:gd name="connsiteY4" fmla="*/ 52143 h 229097"/>
                <a:gd name="connsiteX5" fmla="*/ 81577 w 150827"/>
                <a:gd name="connsiteY5" fmla="*/ 13751 h 229097"/>
                <a:gd name="connsiteX6" fmla="*/ 32783 w 150827"/>
                <a:gd name="connsiteY6" fmla="*/ 1670 h 229097"/>
                <a:gd name="connsiteX7" fmla="*/ 9962 w 150827"/>
                <a:gd name="connsiteY7" fmla="*/ 15184 h 229097"/>
                <a:gd name="connsiteX8" fmla="*/ -376 w 150827"/>
                <a:gd name="connsiteY8" fmla="*/ 38679 h 229097"/>
                <a:gd name="connsiteX9" fmla="*/ -1189 w 150827"/>
                <a:gd name="connsiteY9" fmla="*/ 85108 h 229097"/>
                <a:gd name="connsiteX10" fmla="*/ 10787 w 150827"/>
                <a:gd name="connsiteY10" fmla="*/ 162112 h 229097"/>
                <a:gd name="connsiteX11" fmla="*/ 27449 w 150827"/>
                <a:gd name="connsiteY11" fmla="*/ 211881 h 229097"/>
                <a:gd name="connsiteX12" fmla="*/ 33381 w 150827"/>
                <a:gd name="connsiteY12" fmla="*/ 224863 h 229097"/>
                <a:gd name="connsiteX13" fmla="*/ 35921 w 150827"/>
                <a:gd name="connsiteY13" fmla="*/ 229164 h 229097"/>
                <a:gd name="connsiteX14" fmla="*/ 29850 w 150827"/>
                <a:gd name="connsiteY14" fmla="*/ 210968 h 229097"/>
                <a:gd name="connsiteX15" fmla="*/ 15334 w 150827"/>
                <a:gd name="connsiteY15" fmla="*/ 161006 h 229097"/>
                <a:gd name="connsiteX16" fmla="*/ 4894 w 150827"/>
                <a:gd name="connsiteY16" fmla="*/ 84806 h 229097"/>
                <a:gd name="connsiteX17" fmla="*/ 5999 w 150827"/>
                <a:gd name="connsiteY17" fmla="*/ 39810 h 229097"/>
                <a:gd name="connsiteX18" fmla="*/ 14927 w 150827"/>
                <a:gd name="connsiteY18" fmla="*/ 19515 h 229097"/>
                <a:gd name="connsiteX19" fmla="*/ 34384 w 150827"/>
                <a:gd name="connsiteY19" fmla="*/ 8070 h 229097"/>
                <a:gd name="connsiteX20" fmla="*/ 77500 w 150827"/>
                <a:gd name="connsiteY20" fmla="*/ 18776 h 229097"/>
                <a:gd name="connsiteX21" fmla="*/ 102811 w 150827"/>
                <a:gd name="connsiteY21" fmla="*/ 54440 h 229097"/>
                <a:gd name="connsiteX22" fmla="*/ 122433 w 150827"/>
                <a:gd name="connsiteY22" fmla="*/ 128899 h 229097"/>
                <a:gd name="connsiteX23" fmla="*/ 139260 w 150827"/>
                <a:gd name="connsiteY23" fmla="*/ 178647 h 229097"/>
                <a:gd name="connsiteX24" fmla="*/ 145953 w 150827"/>
                <a:gd name="connsiteY24" fmla="*/ 191283 h 229097"/>
                <a:gd name="connsiteX25" fmla="*/ 148887 w 150827"/>
                <a:gd name="connsiteY25" fmla="*/ 195361 h 229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0827" h="229097">
                  <a:moveTo>
                    <a:pt x="148887" y="195361"/>
                  </a:moveTo>
                  <a:cubicBezTo>
                    <a:pt x="149357" y="195093"/>
                    <a:pt x="146169" y="189045"/>
                    <a:pt x="141635" y="177630"/>
                  </a:cubicBezTo>
                  <a:cubicBezTo>
                    <a:pt x="137127" y="166224"/>
                    <a:pt x="131729" y="149282"/>
                    <a:pt x="126980" y="127807"/>
                  </a:cubicBezTo>
                  <a:cubicBezTo>
                    <a:pt x="124706" y="116897"/>
                    <a:pt x="122242" y="105100"/>
                    <a:pt x="119613" y="92515"/>
                  </a:cubicBezTo>
                  <a:cubicBezTo>
                    <a:pt x="116959" y="79801"/>
                    <a:pt x="113962" y="66034"/>
                    <a:pt x="108450" y="52143"/>
                  </a:cubicBezTo>
                  <a:cubicBezTo>
                    <a:pt x="103014" y="38312"/>
                    <a:pt x="94493" y="24288"/>
                    <a:pt x="81577" y="13751"/>
                  </a:cubicBezTo>
                  <a:cubicBezTo>
                    <a:pt x="68991" y="3104"/>
                    <a:pt x="50411" y="-3027"/>
                    <a:pt x="32783" y="1670"/>
                  </a:cubicBezTo>
                  <a:cubicBezTo>
                    <a:pt x="24097" y="3843"/>
                    <a:pt x="15804" y="8328"/>
                    <a:pt x="9962" y="15184"/>
                  </a:cubicBezTo>
                  <a:cubicBezTo>
                    <a:pt x="3980" y="22006"/>
                    <a:pt x="1008" y="30553"/>
                    <a:pt x="-376" y="38679"/>
                  </a:cubicBezTo>
                  <a:cubicBezTo>
                    <a:pt x="-2802" y="55140"/>
                    <a:pt x="-1722" y="70380"/>
                    <a:pt x="-1189" y="85108"/>
                  </a:cubicBezTo>
                  <a:cubicBezTo>
                    <a:pt x="475" y="114472"/>
                    <a:pt x="5161" y="140646"/>
                    <a:pt x="10787" y="162112"/>
                  </a:cubicBezTo>
                  <a:cubicBezTo>
                    <a:pt x="16286" y="183637"/>
                    <a:pt x="22674" y="200465"/>
                    <a:pt x="27449" y="211881"/>
                  </a:cubicBezTo>
                  <a:cubicBezTo>
                    <a:pt x="29850" y="217596"/>
                    <a:pt x="31869" y="221950"/>
                    <a:pt x="33381" y="224863"/>
                  </a:cubicBezTo>
                  <a:cubicBezTo>
                    <a:pt x="34841" y="227770"/>
                    <a:pt x="35717" y="229253"/>
                    <a:pt x="35921" y="229164"/>
                  </a:cubicBezTo>
                  <a:cubicBezTo>
                    <a:pt x="36428" y="228935"/>
                    <a:pt x="33876" y="222601"/>
                    <a:pt x="29850" y="210968"/>
                  </a:cubicBezTo>
                  <a:cubicBezTo>
                    <a:pt x="25849" y="199334"/>
                    <a:pt x="20185" y="182432"/>
                    <a:pt x="15334" y="161006"/>
                  </a:cubicBezTo>
                  <a:cubicBezTo>
                    <a:pt x="10343" y="139644"/>
                    <a:pt x="6215" y="113748"/>
                    <a:pt x="4894" y="84806"/>
                  </a:cubicBezTo>
                  <a:cubicBezTo>
                    <a:pt x="4513" y="70443"/>
                    <a:pt x="3675" y="54822"/>
                    <a:pt x="5999" y="39810"/>
                  </a:cubicBezTo>
                  <a:cubicBezTo>
                    <a:pt x="7320" y="32379"/>
                    <a:pt x="9987" y="25090"/>
                    <a:pt x="14927" y="19515"/>
                  </a:cubicBezTo>
                  <a:cubicBezTo>
                    <a:pt x="19766" y="13824"/>
                    <a:pt x="26814" y="9990"/>
                    <a:pt x="34384" y="8070"/>
                  </a:cubicBezTo>
                  <a:cubicBezTo>
                    <a:pt x="49802" y="4022"/>
                    <a:pt x="65880" y="9152"/>
                    <a:pt x="77500" y="18776"/>
                  </a:cubicBezTo>
                  <a:cubicBezTo>
                    <a:pt x="89349" y="28356"/>
                    <a:pt x="97465" y="41283"/>
                    <a:pt x="102811" y="54440"/>
                  </a:cubicBezTo>
                  <a:cubicBezTo>
                    <a:pt x="113225" y="81045"/>
                    <a:pt x="116527" y="107591"/>
                    <a:pt x="122433" y="128899"/>
                  </a:cubicBezTo>
                  <a:cubicBezTo>
                    <a:pt x="127805" y="150414"/>
                    <a:pt x="133965" y="167405"/>
                    <a:pt x="139260" y="178647"/>
                  </a:cubicBezTo>
                  <a:cubicBezTo>
                    <a:pt x="141940" y="184272"/>
                    <a:pt x="144251" y="188514"/>
                    <a:pt x="145953" y="191283"/>
                  </a:cubicBezTo>
                  <a:cubicBezTo>
                    <a:pt x="147681" y="194065"/>
                    <a:pt x="148684" y="195460"/>
                    <a:pt x="148887" y="195361"/>
                  </a:cubicBezTo>
                </a:path>
              </a:pathLst>
            </a:custGeom>
            <a:solidFill>
              <a:srgbClr val="F68260"/>
            </a:solidFill>
            <a:ln w="1270" cap="flat">
              <a:noFill/>
              <a:prstDash val="solid"/>
              <a:miter/>
            </a:ln>
          </p:spPr>
          <p:txBody>
            <a:bodyPr rtlCol="0" anchor="ctr"/>
            <a:lstStyle/>
            <a:p>
              <a:endParaRPr lang="fr-FR" dirty="0"/>
            </a:p>
          </p:txBody>
        </p:sp>
        <p:sp>
          <p:nvSpPr>
            <p:cNvPr id="125" name="Freeform: Shape 124">
              <a:extLst>
                <a:ext uri="{FF2B5EF4-FFF2-40B4-BE49-F238E27FC236}">
                  <a16:creationId xmlns:a16="http://schemas.microsoft.com/office/drawing/2014/main" id="{ED2E437C-701D-E39C-E156-B123185FE834}"/>
                </a:ext>
              </a:extLst>
            </p:cNvPr>
            <p:cNvSpPr/>
            <p:nvPr/>
          </p:nvSpPr>
          <p:spPr>
            <a:xfrm flipV="1">
              <a:off x="6113073" y="11447031"/>
              <a:ext cx="54677" cy="57824"/>
            </a:xfrm>
            <a:custGeom>
              <a:avLst/>
              <a:gdLst>
                <a:gd name="connsiteX0" fmla="*/ 52292 w 54677"/>
                <a:gd name="connsiteY0" fmla="*/ 57861 h 57824"/>
                <a:gd name="connsiteX1" fmla="*/ 34563 w 54677"/>
                <a:gd name="connsiteY1" fmla="*/ 20281 h 57824"/>
                <a:gd name="connsiteX2" fmla="*/ -1924 w 54677"/>
                <a:gd name="connsiteY2" fmla="*/ 408 h 57824"/>
                <a:gd name="connsiteX3" fmla="*/ 29762 w 54677"/>
                <a:gd name="connsiteY3" fmla="*/ 24816 h 57824"/>
                <a:gd name="connsiteX4" fmla="*/ 52292 w 54677"/>
                <a:gd name="connsiteY4" fmla="*/ 57861 h 57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77" h="57824">
                  <a:moveTo>
                    <a:pt x="52292" y="57861"/>
                  </a:moveTo>
                  <a:cubicBezTo>
                    <a:pt x="54019" y="57826"/>
                    <a:pt x="51175" y="37684"/>
                    <a:pt x="34563" y="20281"/>
                  </a:cubicBezTo>
                  <a:cubicBezTo>
                    <a:pt x="18142" y="2696"/>
                    <a:pt x="-1784" y="-1293"/>
                    <a:pt x="-1924" y="408"/>
                  </a:cubicBezTo>
                  <a:cubicBezTo>
                    <a:pt x="-2623" y="2274"/>
                    <a:pt x="14777" y="8648"/>
                    <a:pt x="29762" y="24816"/>
                  </a:cubicBezTo>
                  <a:cubicBezTo>
                    <a:pt x="45028" y="40705"/>
                    <a:pt x="50400" y="58436"/>
                    <a:pt x="52292" y="57861"/>
                  </a:cubicBezTo>
                </a:path>
              </a:pathLst>
            </a:custGeom>
            <a:solidFill>
              <a:srgbClr val="F68260"/>
            </a:solidFill>
            <a:ln w="1270" cap="flat">
              <a:noFill/>
              <a:prstDash val="solid"/>
              <a:miter/>
            </a:ln>
          </p:spPr>
          <p:txBody>
            <a:bodyPr rtlCol="0" anchor="ctr"/>
            <a:lstStyle/>
            <a:p>
              <a:endParaRPr lang="fr-FR" dirty="0"/>
            </a:p>
          </p:txBody>
        </p:sp>
        <p:sp>
          <p:nvSpPr>
            <p:cNvPr id="126" name="Freeform: Shape 125">
              <a:extLst>
                <a:ext uri="{FF2B5EF4-FFF2-40B4-BE49-F238E27FC236}">
                  <a16:creationId xmlns:a16="http://schemas.microsoft.com/office/drawing/2014/main" id="{97090C58-AB85-83ED-C6AD-970E35EE535D}"/>
                </a:ext>
              </a:extLst>
            </p:cNvPr>
            <p:cNvSpPr/>
            <p:nvPr/>
          </p:nvSpPr>
          <p:spPr>
            <a:xfrm flipV="1">
              <a:off x="6021609" y="11611340"/>
              <a:ext cx="13011" cy="102689"/>
            </a:xfrm>
            <a:custGeom>
              <a:avLst/>
              <a:gdLst>
                <a:gd name="connsiteX0" fmla="*/ 7511 w 13011"/>
                <a:gd name="connsiteY0" fmla="*/ 102905 h 102689"/>
                <a:gd name="connsiteX1" fmla="*/ 10648 w 13011"/>
                <a:gd name="connsiteY1" fmla="*/ 49159 h 102689"/>
                <a:gd name="connsiteX2" fmla="*/ 3968 w 13011"/>
                <a:gd name="connsiteY2" fmla="*/ 1568 h 102689"/>
                <a:gd name="connsiteX3" fmla="*/ 3714 w 13011"/>
                <a:gd name="connsiteY3" fmla="*/ 681 h 102689"/>
                <a:gd name="connsiteX4" fmla="*/ 3269 w 13011"/>
                <a:gd name="connsiteY4" fmla="*/ 532 h 102689"/>
                <a:gd name="connsiteX5" fmla="*/ -1798 w 13011"/>
                <a:gd name="connsiteY5" fmla="*/ 2838 h 102689"/>
                <a:gd name="connsiteX6" fmla="*/ -1252 w 13011"/>
                <a:gd name="connsiteY6" fmla="*/ 4605 h 102689"/>
                <a:gd name="connsiteX7" fmla="*/ -401 w 13011"/>
                <a:gd name="connsiteY7" fmla="*/ 3489 h 102689"/>
                <a:gd name="connsiteX8" fmla="*/ 1745 w 13011"/>
                <a:gd name="connsiteY8" fmla="*/ 3057 h 102689"/>
                <a:gd name="connsiteX9" fmla="*/ 1047 w 13011"/>
                <a:gd name="connsiteY9" fmla="*/ 2014 h 102689"/>
                <a:gd name="connsiteX10" fmla="*/ 4044 w 13011"/>
                <a:gd name="connsiteY10" fmla="*/ 49526 h 102689"/>
                <a:gd name="connsiteX11" fmla="*/ 7511 w 13011"/>
                <a:gd name="connsiteY11" fmla="*/ 102905 h 10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11" h="102689">
                  <a:moveTo>
                    <a:pt x="7511" y="102905"/>
                  </a:moveTo>
                  <a:cubicBezTo>
                    <a:pt x="9264" y="103044"/>
                    <a:pt x="12350" y="78939"/>
                    <a:pt x="10648" y="49159"/>
                  </a:cubicBezTo>
                  <a:cubicBezTo>
                    <a:pt x="9530" y="28010"/>
                    <a:pt x="6305" y="9927"/>
                    <a:pt x="3968" y="1568"/>
                  </a:cubicBezTo>
                  <a:lnTo>
                    <a:pt x="3714" y="681"/>
                  </a:lnTo>
                  <a:lnTo>
                    <a:pt x="3269" y="532"/>
                  </a:lnTo>
                  <a:cubicBezTo>
                    <a:pt x="-96" y="-654"/>
                    <a:pt x="-1506" y="1811"/>
                    <a:pt x="-1798" y="2838"/>
                  </a:cubicBezTo>
                  <a:cubicBezTo>
                    <a:pt x="-2077" y="4173"/>
                    <a:pt x="-1442" y="4709"/>
                    <a:pt x="-1252" y="4605"/>
                  </a:cubicBezTo>
                  <a:lnTo>
                    <a:pt x="-401" y="3489"/>
                  </a:lnTo>
                  <a:lnTo>
                    <a:pt x="1745" y="3057"/>
                  </a:lnTo>
                  <a:lnTo>
                    <a:pt x="1047" y="2014"/>
                  </a:lnTo>
                  <a:cubicBezTo>
                    <a:pt x="1237" y="10651"/>
                    <a:pt x="2939" y="28660"/>
                    <a:pt x="4044" y="49526"/>
                  </a:cubicBezTo>
                  <a:cubicBezTo>
                    <a:pt x="5720" y="78864"/>
                    <a:pt x="5619" y="102791"/>
                    <a:pt x="7511" y="102905"/>
                  </a:cubicBezTo>
                </a:path>
              </a:pathLst>
            </a:custGeom>
            <a:solidFill>
              <a:srgbClr val="F68260"/>
            </a:solidFill>
            <a:ln w="1270" cap="flat">
              <a:noFill/>
              <a:prstDash val="solid"/>
              <a:miter/>
            </a:ln>
          </p:spPr>
          <p:txBody>
            <a:bodyPr rtlCol="0" anchor="ctr"/>
            <a:lstStyle/>
            <a:p>
              <a:endParaRPr lang="fr-FR" dirty="0"/>
            </a:p>
          </p:txBody>
        </p:sp>
        <p:sp>
          <p:nvSpPr>
            <p:cNvPr id="127" name="Freeform: Shape 126">
              <a:extLst>
                <a:ext uri="{FF2B5EF4-FFF2-40B4-BE49-F238E27FC236}">
                  <a16:creationId xmlns:a16="http://schemas.microsoft.com/office/drawing/2014/main" id="{4BAF15D3-5416-ABFA-6CE4-D438F2E20337}"/>
                </a:ext>
              </a:extLst>
            </p:cNvPr>
            <p:cNvSpPr/>
            <p:nvPr/>
          </p:nvSpPr>
          <p:spPr>
            <a:xfrm flipV="1">
              <a:off x="6101845" y="11558641"/>
              <a:ext cx="78659" cy="168608"/>
            </a:xfrm>
            <a:custGeom>
              <a:avLst/>
              <a:gdLst>
                <a:gd name="connsiteX0" fmla="*/ 76664 w 78659"/>
                <a:gd name="connsiteY0" fmla="*/ 168773 h 168608"/>
                <a:gd name="connsiteX1" fmla="*/ 59379 w 78659"/>
                <a:gd name="connsiteY1" fmla="*/ 146443 h 168608"/>
                <a:gd name="connsiteX2" fmla="*/ 20593 w 78659"/>
                <a:gd name="connsiteY2" fmla="*/ 91571 h 168608"/>
                <a:gd name="connsiteX3" fmla="*/ 2864 w 78659"/>
                <a:gd name="connsiteY3" fmla="*/ 28006 h 168608"/>
                <a:gd name="connsiteX4" fmla="*/ 4693 w 78659"/>
                <a:gd name="connsiteY4" fmla="*/ 204 h 168608"/>
                <a:gd name="connsiteX5" fmla="*/ -1810 w 78659"/>
                <a:gd name="connsiteY5" fmla="*/ 27966 h 168608"/>
                <a:gd name="connsiteX6" fmla="*/ 14751 w 78659"/>
                <a:gd name="connsiteY6" fmla="*/ 94666 h 168608"/>
                <a:gd name="connsiteX7" fmla="*/ 55874 w 78659"/>
                <a:gd name="connsiteY7" fmla="*/ 149559 h 168608"/>
                <a:gd name="connsiteX8" fmla="*/ 76664 w 78659"/>
                <a:gd name="connsiteY8" fmla="*/ 168773 h 16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59" h="168608">
                  <a:moveTo>
                    <a:pt x="76664" y="168773"/>
                  </a:moveTo>
                  <a:cubicBezTo>
                    <a:pt x="77375" y="168138"/>
                    <a:pt x="70504" y="159768"/>
                    <a:pt x="59379" y="146443"/>
                  </a:cubicBezTo>
                  <a:cubicBezTo>
                    <a:pt x="48381" y="133073"/>
                    <a:pt x="32938" y="114634"/>
                    <a:pt x="20593" y="91571"/>
                  </a:cubicBezTo>
                  <a:cubicBezTo>
                    <a:pt x="8274" y="68542"/>
                    <a:pt x="3067" y="45011"/>
                    <a:pt x="2864" y="28006"/>
                  </a:cubicBezTo>
                  <a:cubicBezTo>
                    <a:pt x="2483" y="10910"/>
                    <a:pt x="5823" y="498"/>
                    <a:pt x="4693" y="204"/>
                  </a:cubicBezTo>
                  <a:cubicBezTo>
                    <a:pt x="4109" y="-74"/>
                    <a:pt x="-971" y="10047"/>
                    <a:pt x="-1810" y="27966"/>
                  </a:cubicBezTo>
                  <a:cubicBezTo>
                    <a:pt x="-2838" y="45721"/>
                    <a:pt x="1924" y="70715"/>
                    <a:pt x="14751" y="94666"/>
                  </a:cubicBezTo>
                  <a:cubicBezTo>
                    <a:pt x="27566" y="118592"/>
                    <a:pt x="43923" y="136893"/>
                    <a:pt x="55874" y="149559"/>
                  </a:cubicBezTo>
                  <a:cubicBezTo>
                    <a:pt x="67977" y="162169"/>
                    <a:pt x="76029" y="169367"/>
                    <a:pt x="76664" y="168773"/>
                  </a:cubicBezTo>
                </a:path>
              </a:pathLst>
            </a:custGeom>
            <a:solidFill>
              <a:srgbClr val="F68260"/>
            </a:solidFill>
            <a:ln w="1270" cap="flat">
              <a:noFill/>
              <a:prstDash val="solid"/>
              <a:miter/>
            </a:ln>
          </p:spPr>
          <p:txBody>
            <a:bodyPr rtlCol="0" anchor="ctr"/>
            <a:lstStyle/>
            <a:p>
              <a:endParaRPr lang="fr-FR" dirty="0"/>
            </a:p>
          </p:txBody>
        </p:sp>
        <p:sp>
          <p:nvSpPr>
            <p:cNvPr id="128" name="Freeform: Shape 127">
              <a:extLst>
                <a:ext uri="{FF2B5EF4-FFF2-40B4-BE49-F238E27FC236}">
                  <a16:creationId xmlns:a16="http://schemas.microsoft.com/office/drawing/2014/main" id="{46FE4FD8-AB50-68FF-5F0B-6092EBAA0DF5}"/>
                </a:ext>
              </a:extLst>
            </p:cNvPr>
            <p:cNvSpPr/>
            <p:nvPr/>
          </p:nvSpPr>
          <p:spPr>
            <a:xfrm flipV="1">
              <a:off x="6125559" y="11426750"/>
              <a:ext cx="860023" cy="421388"/>
            </a:xfrm>
            <a:custGeom>
              <a:avLst/>
              <a:gdLst>
                <a:gd name="connsiteX0" fmla="*/ 26606 w 860023"/>
                <a:gd name="connsiteY0" fmla="*/ 172549 h 421388"/>
                <a:gd name="connsiteX1" fmla="*/ 55626 w 860023"/>
                <a:gd name="connsiteY1" fmla="*/ 249806 h 421388"/>
                <a:gd name="connsiteX2" fmla="*/ 235458 w 860023"/>
                <a:gd name="connsiteY2" fmla="*/ 363903 h 421388"/>
                <a:gd name="connsiteX3" fmla="*/ 455651 w 860023"/>
                <a:gd name="connsiteY3" fmla="*/ 421330 h 421388"/>
                <a:gd name="connsiteX4" fmla="*/ 801814 w 860023"/>
                <a:gd name="connsiteY4" fmla="*/ 287940 h 421388"/>
                <a:gd name="connsiteX5" fmla="*/ 856640 w 860023"/>
                <a:gd name="connsiteY5" fmla="*/ 103309 h 421388"/>
                <a:gd name="connsiteX6" fmla="*/ 787260 w 860023"/>
                <a:gd name="connsiteY6" fmla="*/ 7702 h 421388"/>
                <a:gd name="connsiteX7" fmla="*/ 705421 w 860023"/>
                <a:gd name="connsiteY7" fmla="*/ 27590 h 421388"/>
                <a:gd name="connsiteX8" fmla="*/ 621043 w 860023"/>
                <a:gd name="connsiteY8" fmla="*/ 43684 h 421388"/>
                <a:gd name="connsiteX9" fmla="*/ 405651 w 860023"/>
                <a:gd name="connsiteY9" fmla="*/ 1381 h 421388"/>
                <a:gd name="connsiteX10" fmla="*/ 397967 w 860023"/>
                <a:gd name="connsiteY10" fmla="*/ 60030 h 421388"/>
                <a:gd name="connsiteX11" fmla="*/ 521043 w 860023"/>
                <a:gd name="connsiteY11" fmla="*/ 104277 h 421388"/>
                <a:gd name="connsiteX12" fmla="*/ 591223 w 860023"/>
                <a:gd name="connsiteY12" fmla="*/ 134067 h 421388"/>
                <a:gd name="connsiteX13" fmla="*/ 362382 w 860023"/>
                <a:gd name="connsiteY13" fmla="*/ 101380 h 421388"/>
                <a:gd name="connsiteX14" fmla="*/ 146977 w 860023"/>
                <a:gd name="connsiteY14" fmla="*/ 68691 h 421388"/>
                <a:gd name="connsiteX15" fmla="*/ 119101 w 860023"/>
                <a:gd name="connsiteY15" fmla="*/ 107158 h 421388"/>
                <a:gd name="connsiteX16" fmla="*/ 18123 w 860023"/>
                <a:gd name="connsiteY16" fmla="*/ 89846 h 421388"/>
                <a:gd name="connsiteX17" fmla="*/ 26606 w 860023"/>
                <a:gd name="connsiteY17" fmla="*/ 172549 h 421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0023" h="421388">
                  <a:moveTo>
                    <a:pt x="26606" y="172549"/>
                  </a:moveTo>
                  <a:cubicBezTo>
                    <a:pt x="26606" y="172549"/>
                    <a:pt x="11392" y="218384"/>
                    <a:pt x="55626" y="249806"/>
                  </a:cubicBezTo>
                  <a:cubicBezTo>
                    <a:pt x="99860" y="281198"/>
                    <a:pt x="232562" y="363903"/>
                    <a:pt x="235458" y="363903"/>
                  </a:cubicBezTo>
                  <a:cubicBezTo>
                    <a:pt x="238328" y="363903"/>
                    <a:pt x="391224" y="414321"/>
                    <a:pt x="455651" y="421330"/>
                  </a:cubicBezTo>
                  <a:cubicBezTo>
                    <a:pt x="520078" y="428315"/>
                    <a:pt x="801814" y="287940"/>
                    <a:pt x="801814" y="287940"/>
                  </a:cubicBezTo>
                  <a:cubicBezTo>
                    <a:pt x="801814" y="287940"/>
                    <a:pt x="867207" y="193697"/>
                    <a:pt x="856640" y="103309"/>
                  </a:cubicBezTo>
                  <a:cubicBezTo>
                    <a:pt x="846061" y="12910"/>
                    <a:pt x="787260" y="7702"/>
                    <a:pt x="787260" y="7702"/>
                  </a:cubicBezTo>
                  <a:lnTo>
                    <a:pt x="705421" y="27590"/>
                  </a:lnTo>
                  <a:lnTo>
                    <a:pt x="621043" y="43684"/>
                  </a:lnTo>
                  <a:cubicBezTo>
                    <a:pt x="621043" y="43684"/>
                    <a:pt x="434505" y="-8233"/>
                    <a:pt x="405651" y="1381"/>
                  </a:cubicBezTo>
                  <a:cubicBezTo>
                    <a:pt x="376809" y="10991"/>
                    <a:pt x="366230" y="42731"/>
                    <a:pt x="397967" y="60030"/>
                  </a:cubicBezTo>
                  <a:cubicBezTo>
                    <a:pt x="429692" y="77349"/>
                    <a:pt x="521043" y="104277"/>
                    <a:pt x="521043" y="104277"/>
                  </a:cubicBezTo>
                  <a:lnTo>
                    <a:pt x="591223" y="134067"/>
                  </a:lnTo>
                  <a:lnTo>
                    <a:pt x="362382" y="101380"/>
                  </a:lnTo>
                  <a:cubicBezTo>
                    <a:pt x="362382" y="101380"/>
                    <a:pt x="169100" y="62922"/>
                    <a:pt x="146977" y="68691"/>
                  </a:cubicBezTo>
                  <a:cubicBezTo>
                    <a:pt x="124866" y="74456"/>
                    <a:pt x="121018" y="90803"/>
                    <a:pt x="119101" y="107158"/>
                  </a:cubicBezTo>
                  <a:cubicBezTo>
                    <a:pt x="119101" y="107158"/>
                    <a:pt x="41211" y="68691"/>
                    <a:pt x="18123" y="89846"/>
                  </a:cubicBezTo>
                  <a:cubicBezTo>
                    <a:pt x="-4953" y="111004"/>
                    <a:pt x="-15875" y="155225"/>
                    <a:pt x="26606" y="172549"/>
                  </a:cubicBezTo>
                </a:path>
              </a:pathLst>
            </a:custGeom>
            <a:solidFill>
              <a:srgbClr val="F8A58D"/>
            </a:solidFill>
            <a:ln w="1270" cap="flat">
              <a:noFill/>
              <a:prstDash val="solid"/>
              <a:miter/>
            </a:ln>
          </p:spPr>
          <p:txBody>
            <a:bodyPr rtlCol="0" anchor="ctr"/>
            <a:lstStyle/>
            <a:p>
              <a:endParaRPr lang="fr-FR" dirty="0"/>
            </a:p>
          </p:txBody>
        </p:sp>
        <p:sp>
          <p:nvSpPr>
            <p:cNvPr id="129" name="Freeform: Shape 128">
              <a:extLst>
                <a:ext uri="{FF2B5EF4-FFF2-40B4-BE49-F238E27FC236}">
                  <a16:creationId xmlns:a16="http://schemas.microsoft.com/office/drawing/2014/main" id="{C26BD322-1533-E0F4-5E06-F6CD5A283C8D}"/>
                </a:ext>
              </a:extLst>
            </p:cNvPr>
            <p:cNvSpPr/>
            <p:nvPr/>
          </p:nvSpPr>
          <p:spPr>
            <a:xfrm flipV="1">
              <a:off x="6246808" y="11617587"/>
              <a:ext cx="400967" cy="123594"/>
            </a:xfrm>
            <a:custGeom>
              <a:avLst/>
              <a:gdLst>
                <a:gd name="connsiteX0" fmla="*/ 398814 w 400967"/>
                <a:gd name="connsiteY0" fmla="*/ 121216 h 123594"/>
                <a:gd name="connsiteX1" fmla="*/ 381732 w 400967"/>
                <a:gd name="connsiteY1" fmla="*/ 120289 h 123594"/>
                <a:gd name="connsiteX2" fmla="*/ 335314 w 400967"/>
                <a:gd name="connsiteY2" fmla="*/ 119019 h 123594"/>
                <a:gd name="connsiteX3" fmla="*/ 267661 w 400967"/>
                <a:gd name="connsiteY3" fmla="*/ 109494 h 123594"/>
                <a:gd name="connsiteX4" fmla="*/ 229878 w 400967"/>
                <a:gd name="connsiteY4" fmla="*/ 95995 h 123594"/>
                <a:gd name="connsiteX5" fmla="*/ 191448 w 400967"/>
                <a:gd name="connsiteY5" fmla="*/ 75600 h 123594"/>
                <a:gd name="connsiteX6" fmla="*/ 151583 w 400967"/>
                <a:gd name="connsiteY6" fmla="*/ 56486 h 123594"/>
                <a:gd name="connsiteX7" fmla="*/ 111070 w 400967"/>
                <a:gd name="connsiteY7" fmla="*/ 47710 h 123594"/>
                <a:gd name="connsiteX8" fmla="*/ 43277 w 400967"/>
                <a:gd name="connsiteY8" fmla="*/ 40051 h 123594"/>
                <a:gd name="connsiteX9" fmla="*/ 6371 w 400967"/>
                <a:gd name="connsiteY9" fmla="*/ 14794 h 123594"/>
                <a:gd name="connsiteX10" fmla="*/ -2074 w 400967"/>
                <a:gd name="connsiteY10" fmla="*/ 239 h 123594"/>
                <a:gd name="connsiteX11" fmla="*/ -1300 w 400967"/>
                <a:gd name="connsiteY11" fmla="*/ 4660 h 123594"/>
                <a:gd name="connsiteX12" fmla="*/ 4263 w 400967"/>
                <a:gd name="connsiteY12" fmla="*/ 16263 h 123594"/>
                <a:gd name="connsiteX13" fmla="*/ 41728 w 400967"/>
                <a:gd name="connsiteY13" fmla="*/ 44471 h 123594"/>
                <a:gd name="connsiteX14" fmla="*/ 110498 w 400967"/>
                <a:gd name="connsiteY14" fmla="*/ 53768 h 123594"/>
                <a:gd name="connsiteX15" fmla="*/ 188260 w 400967"/>
                <a:gd name="connsiteY15" fmla="*/ 81390 h 123594"/>
                <a:gd name="connsiteX16" fmla="*/ 227161 w 400967"/>
                <a:gd name="connsiteY16" fmla="*/ 101874 h 123594"/>
                <a:gd name="connsiteX17" fmla="*/ 266175 w 400967"/>
                <a:gd name="connsiteY17" fmla="*/ 115402 h 123594"/>
                <a:gd name="connsiteX18" fmla="*/ 335136 w 400967"/>
                <a:gd name="connsiteY18" fmla="*/ 123697 h 123594"/>
                <a:gd name="connsiteX19" fmla="*/ 381770 w 400967"/>
                <a:gd name="connsiteY19" fmla="*/ 122869 h 123594"/>
                <a:gd name="connsiteX20" fmla="*/ 398814 w 400967"/>
                <a:gd name="connsiteY20" fmla="*/ 121216 h 12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0967" h="123594">
                  <a:moveTo>
                    <a:pt x="398814" y="121216"/>
                  </a:moveTo>
                  <a:cubicBezTo>
                    <a:pt x="398801" y="120750"/>
                    <a:pt x="392705" y="120482"/>
                    <a:pt x="381732" y="120289"/>
                  </a:cubicBezTo>
                  <a:cubicBezTo>
                    <a:pt x="370747" y="120061"/>
                    <a:pt x="354859" y="120036"/>
                    <a:pt x="335314" y="119019"/>
                  </a:cubicBezTo>
                  <a:cubicBezTo>
                    <a:pt x="315832" y="117853"/>
                    <a:pt x="292527" y="115933"/>
                    <a:pt x="267661" y="109494"/>
                  </a:cubicBezTo>
                  <a:cubicBezTo>
                    <a:pt x="255227" y="106284"/>
                    <a:pt x="242502" y="101888"/>
                    <a:pt x="229878" y="95995"/>
                  </a:cubicBezTo>
                  <a:cubicBezTo>
                    <a:pt x="217242" y="90101"/>
                    <a:pt x="204605" y="82853"/>
                    <a:pt x="191448" y="75600"/>
                  </a:cubicBezTo>
                  <a:cubicBezTo>
                    <a:pt x="178291" y="68347"/>
                    <a:pt x="165134" y="61467"/>
                    <a:pt x="151583" y="56486"/>
                  </a:cubicBezTo>
                  <a:cubicBezTo>
                    <a:pt x="138108" y="51356"/>
                    <a:pt x="124138" y="48753"/>
                    <a:pt x="111070" y="47710"/>
                  </a:cubicBezTo>
                  <a:cubicBezTo>
                    <a:pt x="85009" y="45627"/>
                    <a:pt x="61438" y="46351"/>
                    <a:pt x="43277" y="40051"/>
                  </a:cubicBezTo>
                  <a:cubicBezTo>
                    <a:pt x="25002" y="33943"/>
                    <a:pt x="12708" y="23367"/>
                    <a:pt x="6371" y="14794"/>
                  </a:cubicBezTo>
                  <a:cubicBezTo>
                    <a:pt x="-157" y="6167"/>
                    <a:pt x="-1414" y="-14"/>
                    <a:pt x="-2074" y="239"/>
                  </a:cubicBezTo>
                  <a:cubicBezTo>
                    <a:pt x="-2303" y="288"/>
                    <a:pt x="-2036" y="1802"/>
                    <a:pt x="-1300" y="4660"/>
                  </a:cubicBezTo>
                  <a:cubicBezTo>
                    <a:pt x="-386" y="7437"/>
                    <a:pt x="1126" y="11580"/>
                    <a:pt x="4263" y="16263"/>
                  </a:cubicBezTo>
                  <a:cubicBezTo>
                    <a:pt x="10232" y="25714"/>
                    <a:pt x="22716" y="37461"/>
                    <a:pt x="41728" y="44471"/>
                  </a:cubicBezTo>
                  <a:cubicBezTo>
                    <a:pt x="60917" y="51709"/>
                    <a:pt x="84984" y="51356"/>
                    <a:pt x="110498" y="53768"/>
                  </a:cubicBezTo>
                  <a:cubicBezTo>
                    <a:pt x="136279" y="55355"/>
                    <a:pt x="162276" y="66582"/>
                    <a:pt x="188260" y="81390"/>
                  </a:cubicBezTo>
                  <a:cubicBezTo>
                    <a:pt x="201329" y="88604"/>
                    <a:pt x="214143" y="95906"/>
                    <a:pt x="227161" y="101874"/>
                  </a:cubicBezTo>
                  <a:cubicBezTo>
                    <a:pt x="240203" y="107871"/>
                    <a:pt x="253399" y="112292"/>
                    <a:pt x="266175" y="115402"/>
                  </a:cubicBezTo>
                  <a:cubicBezTo>
                    <a:pt x="291753" y="121673"/>
                    <a:pt x="315451" y="123111"/>
                    <a:pt x="335136" y="123697"/>
                  </a:cubicBezTo>
                  <a:cubicBezTo>
                    <a:pt x="354872" y="124113"/>
                    <a:pt x="370797" y="123439"/>
                    <a:pt x="381770" y="122869"/>
                  </a:cubicBezTo>
                  <a:cubicBezTo>
                    <a:pt x="392756" y="122273"/>
                    <a:pt x="398826" y="121663"/>
                    <a:pt x="398814" y="121216"/>
                  </a:cubicBezTo>
                </a:path>
              </a:pathLst>
            </a:custGeom>
            <a:solidFill>
              <a:srgbClr val="F68260"/>
            </a:solidFill>
            <a:ln w="1270" cap="flat">
              <a:noFill/>
              <a:prstDash val="solid"/>
              <a:miter/>
            </a:ln>
          </p:spPr>
          <p:txBody>
            <a:bodyPr rtlCol="0" anchor="ctr"/>
            <a:lstStyle/>
            <a:p>
              <a:endParaRPr lang="fr-FR" dirty="0"/>
            </a:p>
          </p:txBody>
        </p:sp>
        <p:sp>
          <p:nvSpPr>
            <p:cNvPr id="130" name="Freeform: Shape 129">
              <a:extLst>
                <a:ext uri="{FF2B5EF4-FFF2-40B4-BE49-F238E27FC236}">
                  <a16:creationId xmlns:a16="http://schemas.microsoft.com/office/drawing/2014/main" id="{F2034C8D-00CD-E37B-3A01-5E1E54DDF3E6}"/>
                </a:ext>
              </a:extLst>
            </p:cNvPr>
            <p:cNvSpPr/>
            <p:nvPr/>
          </p:nvSpPr>
          <p:spPr>
            <a:xfrm flipV="1">
              <a:off x="6154391" y="11523683"/>
              <a:ext cx="424274" cy="152167"/>
            </a:xfrm>
            <a:custGeom>
              <a:avLst/>
              <a:gdLst>
                <a:gd name="connsiteX0" fmla="*/ 422173 w 424274"/>
                <a:gd name="connsiteY0" fmla="*/ 152245 h 152167"/>
                <a:gd name="connsiteX1" fmla="*/ 418070 w 424274"/>
                <a:gd name="connsiteY1" fmla="*/ 150052 h 152167"/>
                <a:gd name="connsiteX2" fmla="*/ 405675 w 424274"/>
                <a:gd name="connsiteY2" fmla="*/ 145289 h 152167"/>
                <a:gd name="connsiteX3" fmla="*/ 358127 w 424274"/>
                <a:gd name="connsiteY3" fmla="*/ 134351 h 152167"/>
                <a:gd name="connsiteX4" fmla="*/ 287629 w 424274"/>
                <a:gd name="connsiteY4" fmla="*/ 121145 h 152167"/>
                <a:gd name="connsiteX5" fmla="*/ 207657 w 424274"/>
                <a:gd name="connsiteY5" fmla="*/ 86195 h 152167"/>
                <a:gd name="connsiteX6" fmla="*/ 61404 w 424274"/>
                <a:gd name="connsiteY6" fmla="*/ 19937 h 152167"/>
                <a:gd name="connsiteX7" fmla="*/ 15227 w 424274"/>
                <a:gd name="connsiteY7" fmla="*/ 4623 h 152167"/>
                <a:gd name="connsiteX8" fmla="*/ -2096 w 424274"/>
                <a:gd name="connsiteY8" fmla="*/ 227 h 152167"/>
                <a:gd name="connsiteX9" fmla="*/ 14388 w 424274"/>
                <a:gd name="connsiteY9" fmla="*/ 7073 h 152167"/>
                <a:gd name="connsiteX10" fmla="*/ 59752 w 424274"/>
                <a:gd name="connsiteY10" fmla="*/ 24308 h 152167"/>
                <a:gd name="connsiteX11" fmla="*/ 204507 w 424274"/>
                <a:gd name="connsiteY11" fmla="*/ 92009 h 152167"/>
                <a:gd name="connsiteX12" fmla="*/ 286066 w 424274"/>
                <a:gd name="connsiteY12" fmla="*/ 127038 h 152167"/>
                <a:gd name="connsiteX13" fmla="*/ 357403 w 424274"/>
                <a:gd name="connsiteY13" fmla="*/ 138989 h 152167"/>
                <a:gd name="connsiteX14" fmla="*/ 404939 w 424274"/>
                <a:gd name="connsiteY14" fmla="*/ 147751 h 152167"/>
                <a:gd name="connsiteX15" fmla="*/ 422173 w 424274"/>
                <a:gd name="connsiteY15" fmla="*/ 152245 h 15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4274" h="152167">
                  <a:moveTo>
                    <a:pt x="422173" y="152245"/>
                  </a:moveTo>
                  <a:cubicBezTo>
                    <a:pt x="422249" y="152042"/>
                    <a:pt x="420839" y="151283"/>
                    <a:pt x="418070" y="150052"/>
                  </a:cubicBezTo>
                  <a:cubicBezTo>
                    <a:pt x="415327" y="148727"/>
                    <a:pt x="411124" y="147165"/>
                    <a:pt x="405675" y="145289"/>
                  </a:cubicBezTo>
                  <a:cubicBezTo>
                    <a:pt x="394728" y="141564"/>
                    <a:pt x="378408" y="137729"/>
                    <a:pt x="358127" y="134351"/>
                  </a:cubicBezTo>
                  <a:cubicBezTo>
                    <a:pt x="337883" y="130809"/>
                    <a:pt x="313549" y="128056"/>
                    <a:pt x="287629" y="121145"/>
                  </a:cubicBezTo>
                  <a:cubicBezTo>
                    <a:pt x="261708" y="114299"/>
                    <a:pt x="235063" y="101128"/>
                    <a:pt x="207657" y="86195"/>
                  </a:cubicBezTo>
                  <a:cubicBezTo>
                    <a:pt x="152920" y="55447"/>
                    <a:pt x="100075" y="33693"/>
                    <a:pt x="61404" y="19937"/>
                  </a:cubicBezTo>
                  <a:cubicBezTo>
                    <a:pt x="42061" y="13016"/>
                    <a:pt x="26225" y="7936"/>
                    <a:pt x="15227" y="4623"/>
                  </a:cubicBezTo>
                  <a:cubicBezTo>
                    <a:pt x="4215" y="1334"/>
                    <a:pt x="-1957" y="-189"/>
                    <a:pt x="-2096" y="227"/>
                  </a:cubicBezTo>
                  <a:cubicBezTo>
                    <a:pt x="-2236" y="673"/>
                    <a:pt x="3657" y="3020"/>
                    <a:pt x="14388" y="7073"/>
                  </a:cubicBezTo>
                  <a:cubicBezTo>
                    <a:pt x="26301" y="11593"/>
                    <a:pt x="41528" y="17372"/>
                    <a:pt x="59752" y="24308"/>
                  </a:cubicBezTo>
                  <a:cubicBezTo>
                    <a:pt x="97941" y="39166"/>
                    <a:pt x="149961" y="61381"/>
                    <a:pt x="204507" y="92009"/>
                  </a:cubicBezTo>
                  <a:cubicBezTo>
                    <a:pt x="231977" y="106986"/>
                    <a:pt x="259295" y="120331"/>
                    <a:pt x="286066" y="127038"/>
                  </a:cubicBezTo>
                  <a:cubicBezTo>
                    <a:pt x="312711" y="133781"/>
                    <a:pt x="337172" y="136027"/>
                    <a:pt x="357403" y="138989"/>
                  </a:cubicBezTo>
                  <a:cubicBezTo>
                    <a:pt x="377684" y="141742"/>
                    <a:pt x="393902" y="144828"/>
                    <a:pt x="404939" y="147751"/>
                  </a:cubicBezTo>
                  <a:cubicBezTo>
                    <a:pt x="415988" y="150632"/>
                    <a:pt x="421956" y="152781"/>
                    <a:pt x="422173" y="152245"/>
                  </a:cubicBezTo>
                </a:path>
              </a:pathLst>
            </a:custGeom>
            <a:solidFill>
              <a:srgbClr val="F68260"/>
            </a:solidFill>
            <a:ln w="1270" cap="flat">
              <a:noFill/>
              <a:prstDash val="solid"/>
              <a:miter/>
            </a:ln>
          </p:spPr>
          <p:txBody>
            <a:bodyPr rtlCol="0" anchor="ctr"/>
            <a:lstStyle/>
            <a:p>
              <a:endParaRPr lang="fr-FR" dirty="0"/>
            </a:p>
          </p:txBody>
        </p:sp>
        <p:sp>
          <p:nvSpPr>
            <p:cNvPr id="131" name="Freeform: Shape 130">
              <a:extLst>
                <a:ext uri="{FF2B5EF4-FFF2-40B4-BE49-F238E27FC236}">
                  <a16:creationId xmlns:a16="http://schemas.microsoft.com/office/drawing/2014/main" id="{20FDC72D-469C-3699-D8F7-F68D67AAFA97}"/>
                </a:ext>
              </a:extLst>
            </p:cNvPr>
            <p:cNvSpPr/>
            <p:nvPr/>
          </p:nvSpPr>
          <p:spPr>
            <a:xfrm flipV="1">
              <a:off x="6698892" y="11503977"/>
              <a:ext cx="66773" cy="73733"/>
            </a:xfrm>
            <a:custGeom>
              <a:avLst/>
              <a:gdLst>
                <a:gd name="connsiteX0" fmla="*/ 62981 w 66773"/>
                <a:gd name="connsiteY0" fmla="*/ 108 h 73733"/>
                <a:gd name="connsiteX1" fmla="*/ 59286 w 66773"/>
                <a:gd name="connsiteY1" fmla="*/ 15348 h 73733"/>
                <a:gd name="connsiteX2" fmla="*/ 42318 w 66773"/>
                <a:gd name="connsiteY2" fmla="*/ 47337 h 73733"/>
                <a:gd name="connsiteX3" fmla="*/ 12397 w 66773"/>
                <a:gd name="connsiteY3" fmla="*/ 67721 h 73733"/>
                <a:gd name="connsiteX4" fmla="*/ -2347 w 66773"/>
                <a:gd name="connsiteY4" fmla="*/ 73078 h 73733"/>
                <a:gd name="connsiteX5" fmla="*/ 13820 w 66773"/>
                <a:gd name="connsiteY5" fmla="*/ 72166 h 73733"/>
                <a:gd name="connsiteX6" fmla="*/ 47259 w 66773"/>
                <a:gd name="connsiteY6" fmla="*/ 51742 h 73733"/>
                <a:gd name="connsiteX7" fmla="*/ 63858 w 66773"/>
                <a:gd name="connsiteY7" fmla="*/ 16271 h 73733"/>
                <a:gd name="connsiteX8" fmla="*/ 62981 w 66773"/>
                <a:gd name="connsiteY8" fmla="*/ 108 h 73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773" h="73733">
                  <a:moveTo>
                    <a:pt x="62981" y="108"/>
                  </a:moveTo>
                  <a:cubicBezTo>
                    <a:pt x="61953" y="118"/>
                    <a:pt x="61711" y="6190"/>
                    <a:pt x="59286" y="15348"/>
                  </a:cubicBezTo>
                  <a:cubicBezTo>
                    <a:pt x="56923" y="24442"/>
                    <a:pt x="51818" y="36719"/>
                    <a:pt x="42318" y="47337"/>
                  </a:cubicBezTo>
                  <a:cubicBezTo>
                    <a:pt x="32819" y="57942"/>
                    <a:pt x="21186" y="64367"/>
                    <a:pt x="12397" y="67721"/>
                  </a:cubicBezTo>
                  <a:cubicBezTo>
                    <a:pt x="3558" y="71139"/>
                    <a:pt x="-2436" y="72052"/>
                    <a:pt x="-2347" y="73078"/>
                  </a:cubicBezTo>
                  <a:cubicBezTo>
                    <a:pt x="-2322" y="73853"/>
                    <a:pt x="3977" y="74642"/>
                    <a:pt x="13820" y="72166"/>
                  </a:cubicBezTo>
                  <a:cubicBezTo>
                    <a:pt x="23535" y="69790"/>
                    <a:pt x="36756" y="63464"/>
                    <a:pt x="47259" y="51742"/>
                  </a:cubicBezTo>
                  <a:cubicBezTo>
                    <a:pt x="57736" y="40034"/>
                    <a:pt x="62575" y="26203"/>
                    <a:pt x="63858" y="16271"/>
                  </a:cubicBezTo>
                  <a:cubicBezTo>
                    <a:pt x="65242" y="6225"/>
                    <a:pt x="63756" y="53"/>
                    <a:pt x="62981" y="108"/>
                  </a:cubicBezTo>
                </a:path>
              </a:pathLst>
            </a:custGeom>
            <a:solidFill>
              <a:srgbClr val="F68260"/>
            </a:solidFill>
            <a:ln w="1270" cap="flat">
              <a:noFill/>
              <a:prstDash val="solid"/>
              <a:miter/>
            </a:ln>
          </p:spPr>
          <p:txBody>
            <a:bodyPr rtlCol="0" anchor="ctr"/>
            <a:lstStyle/>
            <a:p>
              <a:endParaRPr lang="fr-FR" dirty="0"/>
            </a:p>
          </p:txBody>
        </p:sp>
        <p:sp>
          <p:nvSpPr>
            <p:cNvPr id="132" name="Freeform: Shape 131">
              <a:extLst>
                <a:ext uri="{FF2B5EF4-FFF2-40B4-BE49-F238E27FC236}">
                  <a16:creationId xmlns:a16="http://schemas.microsoft.com/office/drawing/2014/main" id="{C80C2742-B35B-367F-A3A4-BF152B447E74}"/>
                </a:ext>
              </a:extLst>
            </p:cNvPr>
            <p:cNvSpPr/>
            <p:nvPr/>
          </p:nvSpPr>
          <p:spPr>
            <a:xfrm flipV="1">
              <a:off x="6773690" y="11625647"/>
              <a:ext cx="98943" cy="95278"/>
            </a:xfrm>
            <a:custGeom>
              <a:avLst/>
              <a:gdLst>
                <a:gd name="connsiteX0" fmla="*/ 93265 w 98943"/>
                <a:gd name="connsiteY0" fmla="*/ 235 h 95278"/>
                <a:gd name="connsiteX1" fmla="*/ 91424 w 98943"/>
                <a:gd name="connsiteY1" fmla="*/ 21557 h 95278"/>
                <a:gd name="connsiteX2" fmla="*/ 63776 w 98943"/>
                <a:gd name="connsiteY2" fmla="*/ 63050 h 95278"/>
                <a:gd name="connsiteX3" fmla="*/ 17840 w 98943"/>
                <a:gd name="connsiteY3" fmla="*/ 86694 h 95278"/>
                <a:gd name="connsiteX4" fmla="*/ -2404 w 98943"/>
                <a:gd name="connsiteY4" fmla="*/ 95266 h 95278"/>
                <a:gd name="connsiteX5" fmla="*/ 19300 w 98943"/>
                <a:gd name="connsiteY5" fmla="*/ 91128 h 95278"/>
                <a:gd name="connsiteX6" fmla="*/ 67852 w 98943"/>
                <a:gd name="connsiteY6" fmla="*/ 68268 h 95278"/>
                <a:gd name="connsiteX7" fmla="*/ 96008 w 98943"/>
                <a:gd name="connsiteY7" fmla="*/ 22410 h 95278"/>
                <a:gd name="connsiteX8" fmla="*/ 93265 w 98943"/>
                <a:gd name="connsiteY8" fmla="*/ 235 h 95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43" h="95278">
                  <a:moveTo>
                    <a:pt x="93265" y="235"/>
                  </a:moveTo>
                  <a:cubicBezTo>
                    <a:pt x="92097" y="438"/>
                    <a:pt x="94383" y="8792"/>
                    <a:pt x="91424" y="21557"/>
                  </a:cubicBezTo>
                  <a:cubicBezTo>
                    <a:pt x="88642" y="34182"/>
                    <a:pt x="79486" y="50767"/>
                    <a:pt x="63776" y="63050"/>
                  </a:cubicBezTo>
                  <a:cubicBezTo>
                    <a:pt x="47913" y="75328"/>
                    <a:pt x="30349" y="81896"/>
                    <a:pt x="17840" y="86694"/>
                  </a:cubicBezTo>
                  <a:cubicBezTo>
                    <a:pt x="5216" y="91381"/>
                    <a:pt x="-2671" y="94353"/>
                    <a:pt x="-2404" y="95266"/>
                  </a:cubicBezTo>
                  <a:cubicBezTo>
                    <a:pt x="-2150" y="96104"/>
                    <a:pt x="6143" y="94735"/>
                    <a:pt x="19300" y="91128"/>
                  </a:cubicBezTo>
                  <a:cubicBezTo>
                    <a:pt x="32292" y="87407"/>
                    <a:pt x="50822" y="81410"/>
                    <a:pt x="67852" y="68268"/>
                  </a:cubicBezTo>
                  <a:cubicBezTo>
                    <a:pt x="84909" y="54944"/>
                    <a:pt x="94230" y="36389"/>
                    <a:pt x="96008" y="22410"/>
                  </a:cubicBezTo>
                  <a:cubicBezTo>
                    <a:pt x="97977" y="8236"/>
                    <a:pt x="93811" y="-83"/>
                    <a:pt x="93265" y="235"/>
                  </a:cubicBezTo>
                </a:path>
              </a:pathLst>
            </a:custGeom>
            <a:solidFill>
              <a:srgbClr val="F68260"/>
            </a:solidFill>
            <a:ln w="1270" cap="flat">
              <a:noFill/>
              <a:prstDash val="solid"/>
              <a:miter/>
            </a:ln>
          </p:spPr>
          <p:txBody>
            <a:bodyPr rtlCol="0" anchor="ctr"/>
            <a:lstStyle/>
            <a:p>
              <a:endParaRPr lang="fr-FR" dirty="0"/>
            </a:p>
          </p:txBody>
        </p:sp>
        <p:sp>
          <p:nvSpPr>
            <p:cNvPr id="133" name="Freeform: Shape 132">
              <a:extLst>
                <a:ext uri="{FF2B5EF4-FFF2-40B4-BE49-F238E27FC236}">
                  <a16:creationId xmlns:a16="http://schemas.microsoft.com/office/drawing/2014/main" id="{B2143748-E446-F032-46AF-9564C1E5F5EF}"/>
                </a:ext>
              </a:extLst>
            </p:cNvPr>
            <p:cNvSpPr/>
            <p:nvPr/>
          </p:nvSpPr>
          <p:spPr>
            <a:xfrm flipV="1">
              <a:off x="6121082" y="11581855"/>
              <a:ext cx="125812" cy="185809"/>
            </a:xfrm>
            <a:custGeom>
              <a:avLst/>
              <a:gdLst>
                <a:gd name="connsiteX0" fmla="*/ 123832 w 125812"/>
                <a:gd name="connsiteY0" fmla="*/ 26718 h 185809"/>
                <a:gd name="connsiteX1" fmla="*/ 112744 w 125812"/>
                <a:gd name="connsiteY1" fmla="*/ 20050 h 185809"/>
                <a:gd name="connsiteX2" fmla="*/ 80017 w 125812"/>
                <a:gd name="connsiteY2" fmla="*/ 7212 h 185809"/>
                <a:gd name="connsiteX3" fmla="*/ 56331 w 125812"/>
                <a:gd name="connsiteY3" fmla="*/ 758 h 185809"/>
                <a:gd name="connsiteX4" fmla="*/ 27667 w 125812"/>
                <a:gd name="connsiteY4" fmla="*/ 3729 h 185809"/>
                <a:gd name="connsiteX5" fmla="*/ 4515 w 125812"/>
                <a:gd name="connsiteY5" fmla="*/ 26033 h 185809"/>
                <a:gd name="connsiteX6" fmla="*/ -1543 w 125812"/>
                <a:gd name="connsiteY6" fmla="*/ 59802 h 185809"/>
                <a:gd name="connsiteX7" fmla="*/ 10509 w 125812"/>
                <a:gd name="connsiteY7" fmla="*/ 82152 h 185809"/>
                <a:gd name="connsiteX8" fmla="*/ 29966 w 125812"/>
                <a:gd name="connsiteY8" fmla="*/ 94956 h 185809"/>
                <a:gd name="connsiteX9" fmla="*/ 28289 w 125812"/>
                <a:gd name="connsiteY9" fmla="*/ 91245 h 185809"/>
                <a:gd name="connsiteX10" fmla="*/ 31566 w 125812"/>
                <a:gd name="connsiteY10" fmla="*/ 138959 h 185809"/>
                <a:gd name="connsiteX11" fmla="*/ 55633 w 125812"/>
                <a:gd name="connsiteY11" fmla="*/ 168031 h 185809"/>
                <a:gd name="connsiteX12" fmla="*/ 75711 w 125812"/>
                <a:gd name="connsiteY12" fmla="*/ 182164 h 185809"/>
                <a:gd name="connsiteX13" fmla="*/ 83661 w 125812"/>
                <a:gd name="connsiteY13" fmla="*/ 185990 h 185809"/>
                <a:gd name="connsiteX14" fmla="*/ 58287 w 125812"/>
                <a:gd name="connsiteY14" fmla="*/ 165059 h 185809"/>
                <a:gd name="connsiteX15" fmla="*/ 36430 w 125812"/>
                <a:gd name="connsiteY15" fmla="*/ 136573 h 185809"/>
                <a:gd name="connsiteX16" fmla="*/ 34398 w 125812"/>
                <a:gd name="connsiteY16" fmla="*/ 92962 h 185809"/>
                <a:gd name="connsiteX17" fmla="*/ 35147 w 125812"/>
                <a:gd name="connsiteY17" fmla="*/ 90511 h 185809"/>
                <a:gd name="connsiteX18" fmla="*/ 32722 w 125812"/>
                <a:gd name="connsiteY18" fmla="*/ 89241 h 185809"/>
                <a:gd name="connsiteX19" fmla="*/ 5010 w 125812"/>
                <a:gd name="connsiteY19" fmla="*/ 58875 h 185809"/>
                <a:gd name="connsiteX20" fmla="*/ 10382 w 125812"/>
                <a:gd name="connsiteY20" fmla="*/ 28787 h 185809"/>
                <a:gd name="connsiteX21" fmla="*/ 29699 w 125812"/>
                <a:gd name="connsiteY21" fmla="*/ 9469 h 185809"/>
                <a:gd name="connsiteX22" fmla="*/ 55607 w 125812"/>
                <a:gd name="connsiteY22" fmla="*/ 6205 h 185809"/>
                <a:gd name="connsiteX23" fmla="*/ 78683 w 125812"/>
                <a:gd name="connsiteY23" fmla="*/ 11691 h 185809"/>
                <a:gd name="connsiteX24" fmla="*/ 111728 w 125812"/>
                <a:gd name="connsiteY24" fmla="*/ 22412 h 185809"/>
                <a:gd name="connsiteX25" fmla="*/ 123832 w 125812"/>
                <a:gd name="connsiteY25" fmla="*/ 26718 h 185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5812" h="185809">
                  <a:moveTo>
                    <a:pt x="123832" y="26718"/>
                  </a:moveTo>
                  <a:cubicBezTo>
                    <a:pt x="124022" y="26351"/>
                    <a:pt x="120225" y="23682"/>
                    <a:pt x="112744" y="20050"/>
                  </a:cubicBezTo>
                  <a:cubicBezTo>
                    <a:pt x="105289" y="16395"/>
                    <a:pt x="94164" y="11781"/>
                    <a:pt x="80017" y="7212"/>
                  </a:cubicBezTo>
                  <a:cubicBezTo>
                    <a:pt x="72828" y="4999"/>
                    <a:pt x="65437" y="2459"/>
                    <a:pt x="56331" y="758"/>
                  </a:cubicBezTo>
                  <a:cubicBezTo>
                    <a:pt x="47238" y="-487"/>
                    <a:pt x="37395" y="440"/>
                    <a:pt x="27667" y="3729"/>
                  </a:cubicBezTo>
                  <a:cubicBezTo>
                    <a:pt x="17278" y="6790"/>
                    <a:pt x="9074" y="16047"/>
                    <a:pt x="4515" y="26033"/>
                  </a:cubicBezTo>
                  <a:cubicBezTo>
                    <a:pt x="-108" y="36075"/>
                    <a:pt x="-3143" y="47633"/>
                    <a:pt x="-1543" y="59802"/>
                  </a:cubicBezTo>
                  <a:cubicBezTo>
                    <a:pt x="-692" y="68474"/>
                    <a:pt x="4375" y="76908"/>
                    <a:pt x="10509" y="82152"/>
                  </a:cubicBezTo>
                  <a:cubicBezTo>
                    <a:pt x="16529" y="87688"/>
                    <a:pt x="23260" y="91716"/>
                    <a:pt x="29966" y="94956"/>
                  </a:cubicBezTo>
                  <a:lnTo>
                    <a:pt x="28289" y="91245"/>
                  </a:lnTo>
                  <a:cubicBezTo>
                    <a:pt x="23298" y="107919"/>
                    <a:pt x="24352" y="125902"/>
                    <a:pt x="31566" y="138959"/>
                  </a:cubicBezTo>
                  <a:cubicBezTo>
                    <a:pt x="38500" y="152041"/>
                    <a:pt x="47657" y="161170"/>
                    <a:pt x="55633" y="168031"/>
                  </a:cubicBezTo>
                  <a:cubicBezTo>
                    <a:pt x="63710" y="174828"/>
                    <a:pt x="70809" y="179257"/>
                    <a:pt x="75711" y="182164"/>
                  </a:cubicBezTo>
                  <a:cubicBezTo>
                    <a:pt x="80652" y="185022"/>
                    <a:pt x="83471" y="186307"/>
                    <a:pt x="83661" y="185990"/>
                  </a:cubicBezTo>
                  <a:cubicBezTo>
                    <a:pt x="84245" y="185160"/>
                    <a:pt x="73438" y="178890"/>
                    <a:pt x="58287" y="165059"/>
                  </a:cubicBezTo>
                  <a:cubicBezTo>
                    <a:pt x="50933" y="158074"/>
                    <a:pt x="42424" y="148752"/>
                    <a:pt x="36430" y="136573"/>
                  </a:cubicBezTo>
                  <a:cubicBezTo>
                    <a:pt x="30245" y="124404"/>
                    <a:pt x="29572" y="108733"/>
                    <a:pt x="34398" y="92962"/>
                  </a:cubicBezTo>
                  <a:lnTo>
                    <a:pt x="35147" y="90511"/>
                  </a:lnTo>
                  <a:lnTo>
                    <a:pt x="32722" y="89241"/>
                  </a:lnTo>
                  <a:cubicBezTo>
                    <a:pt x="20745" y="83040"/>
                    <a:pt x="6433" y="73872"/>
                    <a:pt x="5010" y="58875"/>
                  </a:cubicBezTo>
                  <a:cubicBezTo>
                    <a:pt x="3613" y="48586"/>
                    <a:pt x="6242" y="37920"/>
                    <a:pt x="10382" y="28787"/>
                  </a:cubicBezTo>
                  <a:cubicBezTo>
                    <a:pt x="14586" y="19629"/>
                    <a:pt x="21088" y="12188"/>
                    <a:pt x="29699" y="9469"/>
                  </a:cubicBezTo>
                  <a:cubicBezTo>
                    <a:pt x="38411" y="6348"/>
                    <a:pt x="47504" y="5292"/>
                    <a:pt x="55607" y="6205"/>
                  </a:cubicBezTo>
                  <a:cubicBezTo>
                    <a:pt x="63608" y="7451"/>
                    <a:pt x="71711" y="9827"/>
                    <a:pt x="78683" y="11691"/>
                  </a:cubicBezTo>
                  <a:cubicBezTo>
                    <a:pt x="92805" y="15615"/>
                    <a:pt x="104045" y="19515"/>
                    <a:pt x="111728" y="22412"/>
                  </a:cubicBezTo>
                  <a:cubicBezTo>
                    <a:pt x="119437" y="25280"/>
                    <a:pt x="123590" y="27160"/>
                    <a:pt x="123832" y="26718"/>
                  </a:cubicBezTo>
                </a:path>
              </a:pathLst>
            </a:custGeom>
            <a:solidFill>
              <a:srgbClr val="F68260"/>
            </a:solidFill>
            <a:ln w="1270" cap="flat">
              <a:noFill/>
              <a:prstDash val="solid"/>
              <a:miter/>
            </a:ln>
          </p:spPr>
          <p:txBody>
            <a:bodyPr rtlCol="0" anchor="ctr"/>
            <a:lstStyle/>
            <a:p>
              <a:endParaRPr lang="fr-FR" dirty="0"/>
            </a:p>
          </p:txBody>
        </p:sp>
        <p:sp>
          <p:nvSpPr>
            <p:cNvPr id="134" name="Freeform: Shape 133">
              <a:extLst>
                <a:ext uri="{FF2B5EF4-FFF2-40B4-BE49-F238E27FC236}">
                  <a16:creationId xmlns:a16="http://schemas.microsoft.com/office/drawing/2014/main" id="{874C7C8A-62A6-8FF6-BD1B-41B3E6C96E88}"/>
                </a:ext>
              </a:extLst>
            </p:cNvPr>
            <p:cNvSpPr/>
            <p:nvPr/>
          </p:nvSpPr>
          <p:spPr>
            <a:xfrm flipV="1">
              <a:off x="6727423" y="8347011"/>
              <a:ext cx="511404" cy="1329148"/>
            </a:xfrm>
            <a:custGeom>
              <a:avLst/>
              <a:gdLst>
                <a:gd name="connsiteX0" fmla="*/ 500890 w 511404"/>
                <a:gd name="connsiteY0" fmla="*/ 501841 h 1329148"/>
                <a:gd name="connsiteX1" fmla="*/ 427128 w 511404"/>
                <a:gd name="connsiteY1" fmla="*/ 1326999 h 1329148"/>
                <a:gd name="connsiteX2" fmla="*/ 200979 w 511404"/>
                <a:gd name="connsiteY2" fmla="*/ 1186143 h 1329148"/>
                <a:gd name="connsiteX3" fmla="*/ 56746 w 511404"/>
                <a:gd name="connsiteY3" fmla="*/ 897840 h 1329148"/>
                <a:gd name="connsiteX4" fmla="*/ 32273 w 511404"/>
                <a:gd name="connsiteY4" fmla="*/ 514389 h 1329148"/>
                <a:gd name="connsiteX5" fmla="*/ 88889 w 511404"/>
                <a:gd name="connsiteY5" fmla="*/ 376073 h 1329148"/>
                <a:gd name="connsiteX6" fmla="*/ 68950 w 511404"/>
                <a:gd name="connsiteY6" fmla="*/ 125096 h 1329148"/>
                <a:gd name="connsiteX7" fmla="*/ 300560 w 511404"/>
                <a:gd name="connsiteY7" fmla="*/ 4852 h 1329148"/>
                <a:gd name="connsiteX8" fmla="*/ 488685 w 511404"/>
                <a:gd name="connsiteY8" fmla="*/ 211964 h 1329148"/>
                <a:gd name="connsiteX9" fmla="*/ 500890 w 511404"/>
                <a:gd name="connsiteY9" fmla="*/ 501841 h 1329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1404" h="1329148">
                  <a:moveTo>
                    <a:pt x="500890" y="501841"/>
                  </a:moveTo>
                  <a:cubicBezTo>
                    <a:pt x="473306" y="776949"/>
                    <a:pt x="415050" y="1050774"/>
                    <a:pt x="427128" y="1326999"/>
                  </a:cubicBezTo>
                  <a:lnTo>
                    <a:pt x="200979" y="1186143"/>
                  </a:lnTo>
                  <a:cubicBezTo>
                    <a:pt x="212206" y="1076732"/>
                    <a:pt x="113807" y="991871"/>
                    <a:pt x="56746" y="897840"/>
                  </a:cubicBezTo>
                  <a:cubicBezTo>
                    <a:pt x="-12305" y="783985"/>
                    <a:pt x="-21753" y="636106"/>
                    <a:pt x="32273" y="514389"/>
                  </a:cubicBezTo>
                  <a:cubicBezTo>
                    <a:pt x="52567" y="468669"/>
                    <a:pt x="81485" y="425540"/>
                    <a:pt x="88889" y="376073"/>
                  </a:cubicBezTo>
                  <a:cubicBezTo>
                    <a:pt x="101386" y="292456"/>
                    <a:pt x="49951" y="207481"/>
                    <a:pt x="68950" y="125096"/>
                  </a:cubicBezTo>
                  <a:cubicBezTo>
                    <a:pt x="90819" y="30252"/>
                    <a:pt x="206974" y="-21932"/>
                    <a:pt x="300560" y="4852"/>
                  </a:cubicBezTo>
                  <a:cubicBezTo>
                    <a:pt x="394146" y="31611"/>
                    <a:pt x="461101" y="118619"/>
                    <a:pt x="488685" y="211964"/>
                  </a:cubicBezTo>
                  <a:cubicBezTo>
                    <a:pt x="516269" y="305322"/>
                    <a:pt x="510605" y="404991"/>
                    <a:pt x="500890" y="501841"/>
                  </a:cubicBezTo>
                </a:path>
              </a:pathLst>
            </a:custGeom>
            <a:solidFill>
              <a:srgbClr val="17282F"/>
            </a:solidFill>
            <a:ln w="1270" cap="flat">
              <a:noFill/>
              <a:prstDash val="solid"/>
              <a:miter/>
            </a:ln>
          </p:spPr>
          <p:txBody>
            <a:bodyPr rtlCol="0" anchor="ctr"/>
            <a:lstStyle/>
            <a:p>
              <a:endParaRPr lang="fr-FR" dirty="0"/>
            </a:p>
          </p:txBody>
        </p:sp>
        <p:sp>
          <p:nvSpPr>
            <p:cNvPr id="135" name="Freeform: Shape 134">
              <a:extLst>
                <a:ext uri="{FF2B5EF4-FFF2-40B4-BE49-F238E27FC236}">
                  <a16:creationId xmlns:a16="http://schemas.microsoft.com/office/drawing/2014/main" id="{75E117B1-3BD0-8F7B-4AE7-164B58AEF892}"/>
                </a:ext>
              </a:extLst>
            </p:cNvPr>
            <p:cNvSpPr/>
            <p:nvPr/>
          </p:nvSpPr>
          <p:spPr>
            <a:xfrm flipV="1">
              <a:off x="6937777" y="8127252"/>
              <a:ext cx="1108001" cy="849240"/>
            </a:xfrm>
            <a:custGeom>
              <a:avLst/>
              <a:gdLst>
                <a:gd name="connsiteX0" fmla="*/ 2471 w 1108001"/>
                <a:gd name="connsiteY0" fmla="*/ 532879 h 849240"/>
                <a:gd name="connsiteX1" fmla="*/ 256687 w 1108001"/>
                <a:gd name="connsiteY1" fmla="*/ 826960 h 849240"/>
                <a:gd name="connsiteX2" fmla="*/ 637649 w 1108001"/>
                <a:gd name="connsiteY2" fmla="*/ 749502 h 849240"/>
                <a:gd name="connsiteX3" fmla="*/ 760508 w 1108001"/>
                <a:gd name="connsiteY3" fmla="*/ 638377 h 849240"/>
                <a:gd name="connsiteX4" fmla="*/ 880904 w 1108001"/>
                <a:gd name="connsiteY4" fmla="*/ 598233 h 849240"/>
                <a:gd name="connsiteX5" fmla="*/ 1058946 w 1108001"/>
                <a:gd name="connsiteY5" fmla="*/ 361352 h 849240"/>
                <a:gd name="connsiteX6" fmla="*/ 1105110 w 1108001"/>
                <a:gd name="connsiteY6" fmla="*/ 89636 h 849240"/>
                <a:gd name="connsiteX7" fmla="*/ 964737 w 1108001"/>
                <a:gd name="connsiteY7" fmla="*/ 1320 h 849240"/>
                <a:gd name="connsiteX8" fmla="*/ 823488 w 1108001"/>
                <a:gd name="connsiteY8" fmla="*/ 126136 h 849240"/>
                <a:gd name="connsiteX9" fmla="*/ 699409 w 1108001"/>
                <a:gd name="connsiteY9" fmla="*/ 271411 h 849240"/>
                <a:gd name="connsiteX10" fmla="*/ 389199 w 1108001"/>
                <a:gd name="connsiteY10" fmla="*/ 270941 h 849240"/>
                <a:gd name="connsiteX11" fmla="*/ 81224 w 1108001"/>
                <a:gd name="connsiteY11" fmla="*/ 283844 h 849240"/>
                <a:gd name="connsiteX12" fmla="*/ 2471 w 1108001"/>
                <a:gd name="connsiteY12" fmla="*/ 532879 h 84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8001" h="849240">
                  <a:moveTo>
                    <a:pt x="2471" y="532879"/>
                  </a:moveTo>
                  <a:cubicBezTo>
                    <a:pt x="27261" y="666432"/>
                    <a:pt x="128137" y="783119"/>
                    <a:pt x="256687" y="826960"/>
                  </a:cubicBezTo>
                  <a:cubicBezTo>
                    <a:pt x="385262" y="870800"/>
                    <a:pt x="536417" y="840066"/>
                    <a:pt x="637649" y="749502"/>
                  </a:cubicBezTo>
                  <a:cubicBezTo>
                    <a:pt x="678924" y="712583"/>
                    <a:pt x="712731" y="666368"/>
                    <a:pt x="760508" y="638377"/>
                  </a:cubicBezTo>
                  <a:cubicBezTo>
                    <a:pt x="814458" y="606754"/>
                    <a:pt x="821392" y="617461"/>
                    <a:pt x="880904" y="598233"/>
                  </a:cubicBezTo>
                  <a:cubicBezTo>
                    <a:pt x="940404" y="579005"/>
                    <a:pt x="1056838" y="423862"/>
                    <a:pt x="1058946" y="361352"/>
                  </a:cubicBezTo>
                  <a:lnTo>
                    <a:pt x="1105110" y="89636"/>
                  </a:lnTo>
                  <a:cubicBezTo>
                    <a:pt x="1106749" y="25412"/>
                    <a:pt x="1026662" y="-15774"/>
                    <a:pt x="964737" y="1320"/>
                  </a:cubicBezTo>
                  <a:cubicBezTo>
                    <a:pt x="902787" y="18414"/>
                    <a:pt x="859022" y="72605"/>
                    <a:pt x="823488" y="126136"/>
                  </a:cubicBezTo>
                  <a:cubicBezTo>
                    <a:pt x="787966" y="179666"/>
                    <a:pt x="754158" y="237794"/>
                    <a:pt x="699409" y="271411"/>
                  </a:cubicBezTo>
                  <a:cubicBezTo>
                    <a:pt x="608617" y="327151"/>
                    <a:pt x="492043" y="298767"/>
                    <a:pt x="389199" y="270941"/>
                  </a:cubicBezTo>
                  <a:cubicBezTo>
                    <a:pt x="286354" y="243128"/>
                    <a:pt x="166796" y="220382"/>
                    <a:pt x="81224" y="283844"/>
                  </a:cubicBezTo>
                  <a:cubicBezTo>
                    <a:pt x="7487" y="338518"/>
                    <a:pt x="-14293" y="442620"/>
                    <a:pt x="2471" y="532879"/>
                  </a:cubicBezTo>
                </a:path>
              </a:pathLst>
            </a:custGeom>
            <a:solidFill>
              <a:srgbClr val="17282F"/>
            </a:solidFill>
            <a:ln w="1270" cap="flat">
              <a:noFill/>
              <a:prstDash val="solid"/>
              <a:miter/>
            </a:ln>
          </p:spPr>
          <p:txBody>
            <a:bodyPr rtlCol="0" anchor="ctr"/>
            <a:lstStyle/>
            <a:p>
              <a:endParaRPr lang="fr-FR" dirty="0"/>
            </a:p>
          </p:txBody>
        </p:sp>
        <p:sp>
          <p:nvSpPr>
            <p:cNvPr id="136" name="Freeform: Shape 135">
              <a:extLst>
                <a:ext uri="{FF2B5EF4-FFF2-40B4-BE49-F238E27FC236}">
                  <a16:creationId xmlns:a16="http://schemas.microsoft.com/office/drawing/2014/main" id="{C575C1FE-AE37-E0C5-2C3A-FEBAE505D8D4}"/>
                </a:ext>
              </a:extLst>
            </p:cNvPr>
            <p:cNvSpPr/>
            <p:nvPr/>
          </p:nvSpPr>
          <p:spPr>
            <a:xfrm flipV="1">
              <a:off x="6910217" y="8438596"/>
              <a:ext cx="971414" cy="1958528"/>
            </a:xfrm>
            <a:custGeom>
              <a:avLst/>
              <a:gdLst>
                <a:gd name="connsiteX0" fmla="*/ -2772 w 971414"/>
                <a:gd name="connsiteY0" fmla="*/ 1560201 h 1958528"/>
                <a:gd name="connsiteX1" fmla="*/ 281175 w 971414"/>
                <a:gd name="connsiteY1" fmla="*/ 1956530 h 1958528"/>
                <a:gd name="connsiteX2" fmla="*/ 843772 w 971414"/>
                <a:gd name="connsiteY2" fmla="*/ 1849825 h 1958528"/>
                <a:gd name="connsiteX3" fmla="*/ 943594 w 971414"/>
                <a:gd name="connsiteY3" fmla="*/ 1749533 h 1958528"/>
                <a:gd name="connsiteX4" fmla="*/ 964740 w 971414"/>
                <a:gd name="connsiteY4" fmla="*/ 409658 h 1958528"/>
                <a:gd name="connsiteX5" fmla="*/ 968613 w 971414"/>
                <a:gd name="connsiteY5" fmla="*/ 409061 h 1958528"/>
                <a:gd name="connsiteX6" fmla="*/ 399768 w 971414"/>
                <a:gd name="connsiteY6" fmla="*/ 9747 h 1958528"/>
                <a:gd name="connsiteX7" fmla="*/ 360918 w 971414"/>
                <a:gd name="connsiteY7" fmla="*/ 293046 h 1958528"/>
                <a:gd name="connsiteX8" fmla="*/ 357197 w 971414"/>
                <a:gd name="connsiteY8" fmla="*/ 292348 h 1958528"/>
                <a:gd name="connsiteX9" fmla="*/ 355063 w 971414"/>
                <a:gd name="connsiteY9" fmla="*/ 320313 h 1958528"/>
                <a:gd name="connsiteX10" fmla="*/ 341424 w 971414"/>
                <a:gd name="connsiteY10" fmla="*/ 503625 h 1958528"/>
                <a:gd name="connsiteX11" fmla="*/ 331010 w 971414"/>
                <a:gd name="connsiteY11" fmla="*/ 654666 h 1958528"/>
                <a:gd name="connsiteX12" fmla="*/ 36167 w 971414"/>
                <a:gd name="connsiteY12" fmla="*/ 972801 h 1958528"/>
                <a:gd name="connsiteX13" fmla="*/ -2772 w 971414"/>
                <a:gd name="connsiteY13" fmla="*/ 1560201 h 195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1414" h="1958528">
                  <a:moveTo>
                    <a:pt x="-2772" y="1560201"/>
                  </a:moveTo>
                  <a:cubicBezTo>
                    <a:pt x="-2276" y="1738992"/>
                    <a:pt x="102575" y="1964620"/>
                    <a:pt x="281175" y="1956530"/>
                  </a:cubicBezTo>
                  <a:lnTo>
                    <a:pt x="843772" y="1849825"/>
                  </a:lnTo>
                  <a:cubicBezTo>
                    <a:pt x="898039" y="1847374"/>
                    <a:pt x="941397" y="1803813"/>
                    <a:pt x="943594" y="1749533"/>
                  </a:cubicBezTo>
                  <a:lnTo>
                    <a:pt x="964740" y="409658"/>
                  </a:lnTo>
                  <a:cubicBezTo>
                    <a:pt x="966061" y="409442"/>
                    <a:pt x="967280" y="409264"/>
                    <a:pt x="968613" y="409061"/>
                  </a:cubicBezTo>
                  <a:cubicBezTo>
                    <a:pt x="968613" y="409061"/>
                    <a:pt x="773148" y="-82518"/>
                    <a:pt x="399768" y="9747"/>
                  </a:cubicBezTo>
                  <a:cubicBezTo>
                    <a:pt x="325727" y="28035"/>
                    <a:pt x="380400" y="212262"/>
                    <a:pt x="360918" y="293046"/>
                  </a:cubicBezTo>
                  <a:lnTo>
                    <a:pt x="357197" y="292348"/>
                  </a:lnTo>
                  <a:cubicBezTo>
                    <a:pt x="356435" y="302038"/>
                    <a:pt x="355749" y="311055"/>
                    <a:pt x="355063" y="320313"/>
                  </a:cubicBezTo>
                  <a:cubicBezTo>
                    <a:pt x="337106" y="413836"/>
                    <a:pt x="341424" y="503625"/>
                    <a:pt x="341424" y="503625"/>
                  </a:cubicBezTo>
                  <a:cubicBezTo>
                    <a:pt x="333664" y="611435"/>
                    <a:pt x="331010" y="655682"/>
                    <a:pt x="331010" y="654666"/>
                  </a:cubicBezTo>
                  <a:cubicBezTo>
                    <a:pt x="331010" y="654666"/>
                    <a:pt x="101191" y="678745"/>
                    <a:pt x="36167" y="972801"/>
                  </a:cubicBezTo>
                  <a:cubicBezTo>
                    <a:pt x="3820" y="1119029"/>
                    <a:pt x="-3330" y="1361573"/>
                    <a:pt x="-2772" y="1560201"/>
                  </a:cubicBezTo>
                </a:path>
              </a:pathLst>
            </a:custGeom>
            <a:solidFill>
              <a:srgbClr val="F8A58D"/>
            </a:solidFill>
            <a:ln w="1270" cap="flat">
              <a:noFill/>
              <a:prstDash val="solid"/>
              <a:miter/>
            </a:ln>
          </p:spPr>
          <p:txBody>
            <a:bodyPr rtlCol="0" anchor="ctr"/>
            <a:lstStyle/>
            <a:p>
              <a:endParaRPr lang="fr-FR" dirty="0"/>
            </a:p>
          </p:txBody>
        </p:sp>
        <p:sp>
          <p:nvSpPr>
            <p:cNvPr id="137" name="Freeform: Shape 136">
              <a:extLst>
                <a:ext uri="{FF2B5EF4-FFF2-40B4-BE49-F238E27FC236}">
                  <a16:creationId xmlns:a16="http://schemas.microsoft.com/office/drawing/2014/main" id="{8A94FFFE-30D6-CE87-3CCF-3C759C4919C3}"/>
                </a:ext>
              </a:extLst>
            </p:cNvPr>
            <p:cNvSpPr/>
            <p:nvPr/>
          </p:nvSpPr>
          <p:spPr>
            <a:xfrm flipV="1">
              <a:off x="7008953" y="9032265"/>
              <a:ext cx="76234" cy="72924"/>
            </a:xfrm>
            <a:custGeom>
              <a:avLst/>
              <a:gdLst>
                <a:gd name="connsiteX0" fmla="*/ -2552 w 76234"/>
                <a:gd name="connsiteY0" fmla="*/ 34110 h 72924"/>
                <a:gd name="connsiteX1" fmla="*/ 36488 w 76234"/>
                <a:gd name="connsiteY1" fmla="*/ -2098 h 72924"/>
                <a:gd name="connsiteX2" fmla="*/ 73660 w 76234"/>
                <a:gd name="connsiteY2" fmla="*/ 34593 h 72924"/>
                <a:gd name="connsiteX3" fmla="*/ 34672 w 76234"/>
                <a:gd name="connsiteY3" fmla="*/ 70826 h 72924"/>
                <a:gd name="connsiteX4" fmla="*/ -2552 w 76234"/>
                <a:gd name="connsiteY4" fmla="*/ 34110 h 72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4" h="72924">
                  <a:moveTo>
                    <a:pt x="-2552" y="34110"/>
                  </a:moveTo>
                  <a:cubicBezTo>
                    <a:pt x="-2057" y="13955"/>
                    <a:pt x="15418" y="-2237"/>
                    <a:pt x="36488" y="-2098"/>
                  </a:cubicBezTo>
                  <a:cubicBezTo>
                    <a:pt x="57493" y="-1958"/>
                    <a:pt x="74156" y="14438"/>
                    <a:pt x="73660" y="34593"/>
                  </a:cubicBezTo>
                  <a:cubicBezTo>
                    <a:pt x="73153" y="54748"/>
                    <a:pt x="55677" y="70953"/>
                    <a:pt x="34672" y="70826"/>
                  </a:cubicBezTo>
                  <a:cubicBezTo>
                    <a:pt x="13615" y="70686"/>
                    <a:pt x="-3060" y="54252"/>
                    <a:pt x="-2552" y="34110"/>
                  </a:cubicBezTo>
                </a:path>
              </a:pathLst>
            </a:custGeom>
            <a:solidFill>
              <a:srgbClr val="17282F"/>
            </a:solidFill>
            <a:ln w="1270" cap="flat">
              <a:noFill/>
              <a:prstDash val="solid"/>
              <a:miter/>
            </a:ln>
          </p:spPr>
          <p:txBody>
            <a:bodyPr rtlCol="0" anchor="ctr"/>
            <a:lstStyle/>
            <a:p>
              <a:endParaRPr lang="fr-FR" dirty="0"/>
            </a:p>
          </p:txBody>
        </p:sp>
        <p:sp>
          <p:nvSpPr>
            <p:cNvPr id="138" name="Freeform: Shape 137">
              <a:extLst>
                <a:ext uri="{FF2B5EF4-FFF2-40B4-BE49-F238E27FC236}">
                  <a16:creationId xmlns:a16="http://schemas.microsoft.com/office/drawing/2014/main" id="{A4C11CBF-30D6-A74F-42F4-DB7430A22A3C}"/>
                </a:ext>
              </a:extLst>
            </p:cNvPr>
            <p:cNvSpPr/>
            <p:nvPr/>
          </p:nvSpPr>
          <p:spPr>
            <a:xfrm flipV="1">
              <a:off x="6969617" y="8913215"/>
              <a:ext cx="151087" cy="45318"/>
            </a:xfrm>
            <a:custGeom>
              <a:avLst/>
              <a:gdLst>
                <a:gd name="connsiteX0" fmla="*/ -1849 w 151087"/>
                <a:gd name="connsiteY0" fmla="*/ -1591 h 45318"/>
                <a:gd name="connsiteX1" fmla="*/ 71722 w 151087"/>
                <a:gd name="connsiteY1" fmla="*/ 19161 h 45318"/>
                <a:gd name="connsiteX2" fmla="*/ 148100 w 151087"/>
                <a:gd name="connsiteY2" fmla="*/ 8124 h 45318"/>
                <a:gd name="connsiteX3" fmla="*/ 131133 w 151087"/>
                <a:gd name="connsiteY3" fmla="*/ 27898 h 45318"/>
                <a:gd name="connsiteX4" fmla="*/ 69614 w 151087"/>
                <a:gd name="connsiteY4" fmla="*/ 42884 h 45318"/>
                <a:gd name="connsiteX5" fmla="*/ 11448 w 151087"/>
                <a:gd name="connsiteY5" fmla="*/ 20151 h 45318"/>
                <a:gd name="connsiteX6" fmla="*/ -1849 w 151087"/>
                <a:gd name="connsiteY6" fmla="*/ -1591 h 45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087" h="45318">
                  <a:moveTo>
                    <a:pt x="-1849" y="-1591"/>
                  </a:moveTo>
                  <a:cubicBezTo>
                    <a:pt x="3180" y="-6277"/>
                    <a:pt x="30752" y="16811"/>
                    <a:pt x="71722" y="19161"/>
                  </a:cubicBezTo>
                  <a:cubicBezTo>
                    <a:pt x="112616" y="22107"/>
                    <a:pt x="143960" y="2841"/>
                    <a:pt x="148100" y="8124"/>
                  </a:cubicBezTo>
                  <a:cubicBezTo>
                    <a:pt x="150157" y="10474"/>
                    <a:pt x="144798" y="19148"/>
                    <a:pt x="131133" y="27898"/>
                  </a:cubicBezTo>
                  <a:cubicBezTo>
                    <a:pt x="117684" y="36611"/>
                    <a:pt x="95141" y="44523"/>
                    <a:pt x="69614" y="42884"/>
                  </a:cubicBezTo>
                  <a:cubicBezTo>
                    <a:pt x="44112" y="41195"/>
                    <a:pt x="23208" y="30502"/>
                    <a:pt x="11448" y="20151"/>
                  </a:cubicBezTo>
                  <a:cubicBezTo>
                    <a:pt x="-566" y="9724"/>
                    <a:pt x="-4300" y="491"/>
                    <a:pt x="-1849" y="-1591"/>
                  </a:cubicBezTo>
                </a:path>
              </a:pathLst>
            </a:custGeom>
            <a:solidFill>
              <a:srgbClr val="17282F"/>
            </a:solidFill>
            <a:ln w="1270" cap="flat">
              <a:noFill/>
              <a:prstDash val="solid"/>
              <a:miter/>
            </a:ln>
          </p:spPr>
          <p:txBody>
            <a:bodyPr rtlCol="0" anchor="ctr"/>
            <a:lstStyle/>
            <a:p>
              <a:endParaRPr lang="fr-FR" dirty="0"/>
            </a:p>
          </p:txBody>
        </p:sp>
        <p:sp>
          <p:nvSpPr>
            <p:cNvPr id="139" name="Freeform: Shape 138">
              <a:extLst>
                <a:ext uri="{FF2B5EF4-FFF2-40B4-BE49-F238E27FC236}">
                  <a16:creationId xmlns:a16="http://schemas.microsoft.com/office/drawing/2014/main" id="{A807F8FD-DA9F-89E4-F4E8-271DC6BD2396}"/>
                </a:ext>
              </a:extLst>
            </p:cNvPr>
            <p:cNvSpPr/>
            <p:nvPr/>
          </p:nvSpPr>
          <p:spPr>
            <a:xfrm flipV="1">
              <a:off x="7379183" y="9011589"/>
              <a:ext cx="76234" cy="72924"/>
            </a:xfrm>
            <a:custGeom>
              <a:avLst/>
              <a:gdLst>
                <a:gd name="connsiteX0" fmla="*/ -2805 w 76234"/>
                <a:gd name="connsiteY0" fmla="*/ 34092 h 72924"/>
                <a:gd name="connsiteX1" fmla="*/ 36222 w 76234"/>
                <a:gd name="connsiteY1" fmla="*/ -2116 h 72924"/>
                <a:gd name="connsiteX2" fmla="*/ 73408 w 76234"/>
                <a:gd name="connsiteY2" fmla="*/ 34574 h 72924"/>
                <a:gd name="connsiteX3" fmla="*/ 34406 w 76234"/>
                <a:gd name="connsiteY3" fmla="*/ 70807 h 72924"/>
                <a:gd name="connsiteX4" fmla="*/ -2805 w 76234"/>
                <a:gd name="connsiteY4" fmla="*/ 34092 h 72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4" h="72924">
                  <a:moveTo>
                    <a:pt x="-2805" y="34092"/>
                  </a:moveTo>
                  <a:cubicBezTo>
                    <a:pt x="-2310" y="13937"/>
                    <a:pt x="15178" y="-2256"/>
                    <a:pt x="36222" y="-2116"/>
                  </a:cubicBezTo>
                  <a:cubicBezTo>
                    <a:pt x="57228" y="-1964"/>
                    <a:pt x="73903" y="14432"/>
                    <a:pt x="73408" y="34574"/>
                  </a:cubicBezTo>
                  <a:cubicBezTo>
                    <a:pt x="72912" y="54729"/>
                    <a:pt x="55424" y="70934"/>
                    <a:pt x="34406" y="70807"/>
                  </a:cubicBezTo>
                  <a:cubicBezTo>
                    <a:pt x="13362" y="70680"/>
                    <a:pt x="-3300" y="54234"/>
                    <a:pt x="-2805" y="34092"/>
                  </a:cubicBezTo>
                </a:path>
              </a:pathLst>
            </a:custGeom>
            <a:solidFill>
              <a:srgbClr val="17282F"/>
            </a:solidFill>
            <a:ln w="1270" cap="flat">
              <a:noFill/>
              <a:prstDash val="solid"/>
              <a:miter/>
            </a:ln>
          </p:spPr>
          <p:txBody>
            <a:bodyPr rtlCol="0" anchor="ctr"/>
            <a:lstStyle/>
            <a:p>
              <a:endParaRPr lang="fr-FR" dirty="0"/>
            </a:p>
          </p:txBody>
        </p:sp>
        <p:sp>
          <p:nvSpPr>
            <p:cNvPr id="140" name="Freeform: Shape 139">
              <a:extLst>
                <a:ext uri="{FF2B5EF4-FFF2-40B4-BE49-F238E27FC236}">
                  <a16:creationId xmlns:a16="http://schemas.microsoft.com/office/drawing/2014/main" id="{F64389A9-4464-F133-4F6B-3B91ACCCD689}"/>
                </a:ext>
              </a:extLst>
            </p:cNvPr>
            <p:cNvSpPr/>
            <p:nvPr/>
          </p:nvSpPr>
          <p:spPr>
            <a:xfrm flipV="1">
              <a:off x="7372825" y="8896615"/>
              <a:ext cx="151090" cy="45318"/>
            </a:xfrm>
            <a:custGeom>
              <a:avLst/>
              <a:gdLst>
                <a:gd name="connsiteX0" fmla="*/ -2132 w 151090"/>
                <a:gd name="connsiteY0" fmla="*/ -1606 h 45318"/>
                <a:gd name="connsiteX1" fmla="*/ 71452 w 151090"/>
                <a:gd name="connsiteY1" fmla="*/ 19146 h 45318"/>
                <a:gd name="connsiteX2" fmla="*/ 147829 w 151090"/>
                <a:gd name="connsiteY2" fmla="*/ 8110 h 45318"/>
                <a:gd name="connsiteX3" fmla="*/ 130862 w 151090"/>
                <a:gd name="connsiteY3" fmla="*/ 27884 h 45318"/>
                <a:gd name="connsiteX4" fmla="*/ 69343 w 151090"/>
                <a:gd name="connsiteY4" fmla="*/ 42870 h 45318"/>
                <a:gd name="connsiteX5" fmla="*/ 11165 w 151090"/>
                <a:gd name="connsiteY5" fmla="*/ 20137 h 45318"/>
                <a:gd name="connsiteX6" fmla="*/ -2132 w 151090"/>
                <a:gd name="connsiteY6" fmla="*/ -1606 h 45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090" h="45318">
                  <a:moveTo>
                    <a:pt x="-2132" y="-1606"/>
                  </a:moveTo>
                  <a:cubicBezTo>
                    <a:pt x="2910" y="-6292"/>
                    <a:pt x="30507" y="16784"/>
                    <a:pt x="71452" y="19146"/>
                  </a:cubicBezTo>
                  <a:cubicBezTo>
                    <a:pt x="112346" y="22092"/>
                    <a:pt x="143689" y="2827"/>
                    <a:pt x="147829" y="8110"/>
                  </a:cubicBezTo>
                  <a:cubicBezTo>
                    <a:pt x="149874" y="10459"/>
                    <a:pt x="144578" y="19133"/>
                    <a:pt x="130862" y="27884"/>
                  </a:cubicBezTo>
                  <a:cubicBezTo>
                    <a:pt x="117413" y="36608"/>
                    <a:pt x="94870" y="44508"/>
                    <a:pt x="69343" y="42870"/>
                  </a:cubicBezTo>
                  <a:cubicBezTo>
                    <a:pt x="43842" y="41181"/>
                    <a:pt x="22937" y="30500"/>
                    <a:pt x="11165" y="20137"/>
                  </a:cubicBezTo>
                  <a:cubicBezTo>
                    <a:pt x="-811" y="9710"/>
                    <a:pt x="-4571" y="477"/>
                    <a:pt x="-2132" y="-1606"/>
                  </a:cubicBezTo>
                </a:path>
              </a:pathLst>
            </a:custGeom>
            <a:solidFill>
              <a:srgbClr val="17282F"/>
            </a:solidFill>
            <a:ln w="1270" cap="flat">
              <a:noFill/>
              <a:prstDash val="solid"/>
              <a:miter/>
            </a:ln>
          </p:spPr>
          <p:txBody>
            <a:bodyPr rtlCol="0" anchor="ctr"/>
            <a:lstStyle/>
            <a:p>
              <a:endParaRPr lang="fr-FR" dirty="0"/>
            </a:p>
          </p:txBody>
        </p:sp>
        <p:sp>
          <p:nvSpPr>
            <p:cNvPr id="141" name="Freeform: Shape 140">
              <a:extLst>
                <a:ext uri="{FF2B5EF4-FFF2-40B4-BE49-F238E27FC236}">
                  <a16:creationId xmlns:a16="http://schemas.microsoft.com/office/drawing/2014/main" id="{9615AA14-D7EB-A799-0F0C-44F3BD97B4EE}"/>
                </a:ext>
              </a:extLst>
            </p:cNvPr>
            <p:cNvSpPr/>
            <p:nvPr/>
          </p:nvSpPr>
          <p:spPr>
            <a:xfrm flipV="1">
              <a:off x="7136879" y="8911600"/>
              <a:ext cx="106259" cy="346497"/>
            </a:xfrm>
            <a:custGeom>
              <a:avLst/>
              <a:gdLst>
                <a:gd name="connsiteX0" fmla="*/ 103599 w 106259"/>
                <a:gd name="connsiteY0" fmla="*/ 1891 h 346497"/>
                <a:gd name="connsiteX1" fmla="*/ 36327 w 106259"/>
                <a:gd name="connsiteY1" fmla="*/ 9892 h 346497"/>
                <a:gd name="connsiteX2" fmla="*/ 13581 w 106259"/>
                <a:gd name="connsiteY2" fmla="*/ 18858 h 346497"/>
                <a:gd name="connsiteX3" fmla="*/ 18699 w 106259"/>
                <a:gd name="connsiteY3" fmla="*/ 50291 h 346497"/>
                <a:gd name="connsiteX4" fmla="*/ 44849 w 106259"/>
                <a:gd name="connsiteY4" fmla="*/ 131825 h 346497"/>
                <a:gd name="connsiteX5" fmla="*/ 101783 w 106259"/>
                <a:gd name="connsiteY5" fmla="*/ 344397 h 346497"/>
                <a:gd name="connsiteX6" fmla="*/ 27869 w 106259"/>
                <a:gd name="connsiteY6" fmla="*/ 136905 h 346497"/>
                <a:gd name="connsiteX7" fmla="*/ 3053 w 106259"/>
                <a:gd name="connsiteY7" fmla="*/ 54977 h 346497"/>
                <a:gd name="connsiteX8" fmla="*/ 94 w 106259"/>
                <a:gd name="connsiteY8" fmla="*/ 13588 h 346497"/>
                <a:gd name="connsiteX9" fmla="*/ 18217 w 106259"/>
                <a:gd name="connsiteY9" fmla="*/ -675 h 346497"/>
                <a:gd name="connsiteX10" fmla="*/ 36136 w 106259"/>
                <a:gd name="connsiteY10" fmla="*/ -2072 h 346497"/>
                <a:gd name="connsiteX11" fmla="*/ 103599 w 106259"/>
                <a:gd name="connsiteY11" fmla="*/ 1891 h 34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259" h="346497">
                  <a:moveTo>
                    <a:pt x="103599" y="1891"/>
                  </a:moveTo>
                  <a:cubicBezTo>
                    <a:pt x="103650" y="4228"/>
                    <a:pt x="77920" y="7111"/>
                    <a:pt x="36327" y="9892"/>
                  </a:cubicBezTo>
                  <a:cubicBezTo>
                    <a:pt x="25799" y="10349"/>
                    <a:pt x="15779" y="11835"/>
                    <a:pt x="13581" y="18858"/>
                  </a:cubicBezTo>
                  <a:cubicBezTo>
                    <a:pt x="10660" y="26275"/>
                    <a:pt x="14356" y="37807"/>
                    <a:pt x="18699" y="50291"/>
                  </a:cubicBezTo>
                  <a:cubicBezTo>
                    <a:pt x="27018" y="76199"/>
                    <a:pt x="35705" y="103364"/>
                    <a:pt x="44849" y="131825"/>
                  </a:cubicBezTo>
                  <a:cubicBezTo>
                    <a:pt x="80980" y="247839"/>
                    <a:pt x="106469" y="342988"/>
                    <a:pt x="101783" y="344397"/>
                  </a:cubicBezTo>
                  <a:cubicBezTo>
                    <a:pt x="97096" y="345807"/>
                    <a:pt x="64000" y="252919"/>
                    <a:pt x="27869" y="136905"/>
                  </a:cubicBezTo>
                  <a:cubicBezTo>
                    <a:pt x="19207" y="108304"/>
                    <a:pt x="10927" y="81050"/>
                    <a:pt x="3053" y="54977"/>
                  </a:cubicBezTo>
                  <a:cubicBezTo>
                    <a:pt x="-198" y="42848"/>
                    <a:pt x="-6193" y="28955"/>
                    <a:pt x="94" y="13588"/>
                  </a:cubicBezTo>
                  <a:cubicBezTo>
                    <a:pt x="3383" y="5942"/>
                    <a:pt x="11410" y="735"/>
                    <a:pt x="18217" y="-675"/>
                  </a:cubicBezTo>
                  <a:cubicBezTo>
                    <a:pt x="25049" y="-2313"/>
                    <a:pt x="30942" y="-2072"/>
                    <a:pt x="36136" y="-2072"/>
                  </a:cubicBezTo>
                  <a:cubicBezTo>
                    <a:pt x="77818" y="-1805"/>
                    <a:pt x="103586" y="-446"/>
                    <a:pt x="103599" y="1891"/>
                  </a:cubicBezTo>
                </a:path>
              </a:pathLst>
            </a:custGeom>
            <a:solidFill>
              <a:srgbClr val="17282F"/>
            </a:solidFill>
            <a:ln w="1270" cap="flat">
              <a:noFill/>
              <a:prstDash val="solid"/>
              <a:miter/>
            </a:ln>
          </p:spPr>
          <p:txBody>
            <a:bodyPr rtlCol="0" anchor="ctr"/>
            <a:lstStyle/>
            <a:p>
              <a:endParaRPr lang="fr-FR" dirty="0"/>
            </a:p>
          </p:txBody>
        </p:sp>
        <p:sp>
          <p:nvSpPr>
            <p:cNvPr id="142" name="Freeform: Shape 141">
              <a:extLst>
                <a:ext uri="{FF2B5EF4-FFF2-40B4-BE49-F238E27FC236}">
                  <a16:creationId xmlns:a16="http://schemas.microsoft.com/office/drawing/2014/main" id="{400DEEB5-9441-231F-830F-DCAD304F142A}"/>
                </a:ext>
              </a:extLst>
            </p:cNvPr>
            <p:cNvSpPr/>
            <p:nvPr/>
          </p:nvSpPr>
          <p:spPr>
            <a:xfrm flipV="1">
              <a:off x="7244028" y="9610674"/>
              <a:ext cx="391223" cy="203153"/>
            </a:xfrm>
            <a:custGeom>
              <a:avLst/>
              <a:gdLst>
                <a:gd name="connsiteX0" fmla="*/ -2831 w 391223"/>
                <a:gd name="connsiteY0" fmla="*/ 71632 h 203153"/>
                <a:gd name="connsiteX1" fmla="*/ 388392 w 391223"/>
                <a:gd name="connsiteY1" fmla="*/ 201629 h 203153"/>
                <a:gd name="connsiteX2" fmla="*/ 1716 w 391223"/>
                <a:gd name="connsiteY2" fmla="*/ -1190 h 203153"/>
                <a:gd name="connsiteX3" fmla="*/ -2831 w 391223"/>
                <a:gd name="connsiteY3" fmla="*/ 71632 h 203153"/>
              </a:gdLst>
              <a:ahLst/>
              <a:cxnLst>
                <a:cxn ang="0">
                  <a:pos x="connsiteX0" y="connsiteY0"/>
                </a:cxn>
                <a:cxn ang="0">
                  <a:pos x="connsiteX1" y="connsiteY1"/>
                </a:cxn>
                <a:cxn ang="0">
                  <a:pos x="connsiteX2" y="connsiteY2"/>
                </a:cxn>
                <a:cxn ang="0">
                  <a:pos x="connsiteX3" y="connsiteY3"/>
                </a:cxn>
              </a:cxnLst>
              <a:rect l="l" t="t" r="r" b="b"/>
              <a:pathLst>
                <a:path w="391223" h="203153">
                  <a:moveTo>
                    <a:pt x="-2831" y="71632"/>
                  </a:moveTo>
                  <a:cubicBezTo>
                    <a:pt x="-2831" y="71632"/>
                    <a:pt x="197664" y="70769"/>
                    <a:pt x="388392" y="201629"/>
                  </a:cubicBezTo>
                  <a:cubicBezTo>
                    <a:pt x="388392" y="201629"/>
                    <a:pt x="300534" y="-11083"/>
                    <a:pt x="1716" y="-1190"/>
                  </a:cubicBezTo>
                  <a:lnTo>
                    <a:pt x="-2831" y="71632"/>
                  </a:lnTo>
                </a:path>
              </a:pathLst>
            </a:custGeom>
            <a:solidFill>
              <a:srgbClr val="F68260"/>
            </a:solidFill>
            <a:ln w="1270" cap="flat">
              <a:noFill/>
              <a:prstDash val="solid"/>
              <a:miter/>
            </a:ln>
          </p:spPr>
          <p:txBody>
            <a:bodyPr rtlCol="0" anchor="ctr"/>
            <a:lstStyle/>
            <a:p>
              <a:endParaRPr lang="fr-FR" dirty="0"/>
            </a:p>
          </p:txBody>
        </p:sp>
        <p:sp>
          <p:nvSpPr>
            <p:cNvPr id="143" name="Freeform: Shape 142">
              <a:extLst>
                <a:ext uri="{FF2B5EF4-FFF2-40B4-BE49-F238E27FC236}">
                  <a16:creationId xmlns:a16="http://schemas.microsoft.com/office/drawing/2014/main" id="{771472B9-E123-F741-F256-9AA509F043F0}"/>
                </a:ext>
              </a:extLst>
            </p:cNvPr>
            <p:cNvSpPr/>
            <p:nvPr/>
          </p:nvSpPr>
          <p:spPr>
            <a:xfrm flipV="1">
              <a:off x="7262790" y="9320334"/>
              <a:ext cx="127460" cy="89219"/>
            </a:xfrm>
            <a:custGeom>
              <a:avLst/>
              <a:gdLst>
                <a:gd name="connsiteX0" fmla="*/ 874 w 127460"/>
                <a:gd name="connsiteY0" fmla="*/ 55897 h 89219"/>
                <a:gd name="connsiteX1" fmla="*/ 65402 w 127460"/>
                <a:gd name="connsiteY1" fmla="*/ 87304 h 89219"/>
                <a:gd name="connsiteX2" fmla="*/ 113447 w 127460"/>
                <a:gd name="connsiteY2" fmla="*/ 65143 h 89219"/>
                <a:gd name="connsiteX3" fmla="*/ 119632 w 127460"/>
                <a:gd name="connsiteY3" fmla="*/ 16489 h 89219"/>
                <a:gd name="connsiteX4" fmla="*/ 66736 w 127460"/>
                <a:gd name="connsiteY4" fmla="*/ -326 h 89219"/>
                <a:gd name="connsiteX5" fmla="*/ 12494 w 127460"/>
                <a:gd name="connsiteY5" fmla="*/ 27779 h 89219"/>
                <a:gd name="connsiteX6" fmla="*/ 61 w 127460"/>
                <a:gd name="connsiteY6" fmla="*/ 39209 h 89219"/>
                <a:gd name="connsiteX7" fmla="*/ -803 w 127460"/>
                <a:gd name="connsiteY7" fmla="*/ 54449 h 8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460" h="89219">
                  <a:moveTo>
                    <a:pt x="874" y="55897"/>
                  </a:moveTo>
                  <a:cubicBezTo>
                    <a:pt x="14425" y="76281"/>
                    <a:pt x="39609" y="88510"/>
                    <a:pt x="65402" y="87304"/>
                  </a:cubicBezTo>
                  <a:cubicBezTo>
                    <a:pt x="83297" y="86466"/>
                    <a:pt x="101775" y="78960"/>
                    <a:pt x="113447" y="65143"/>
                  </a:cubicBezTo>
                  <a:cubicBezTo>
                    <a:pt x="125118" y="51325"/>
                    <a:pt x="128623" y="30890"/>
                    <a:pt x="119632" y="16489"/>
                  </a:cubicBezTo>
                  <a:cubicBezTo>
                    <a:pt x="109522" y="284"/>
                    <a:pt x="86637" y="-4695"/>
                    <a:pt x="66736" y="-326"/>
                  </a:cubicBezTo>
                  <a:cubicBezTo>
                    <a:pt x="46848" y="4068"/>
                    <a:pt x="29246" y="15930"/>
                    <a:pt x="12494" y="27779"/>
                  </a:cubicBezTo>
                  <a:cubicBezTo>
                    <a:pt x="7872" y="31068"/>
                    <a:pt x="3122" y="34497"/>
                    <a:pt x="61" y="39209"/>
                  </a:cubicBezTo>
                  <a:cubicBezTo>
                    <a:pt x="-3000" y="43896"/>
                    <a:pt x="-3965" y="50220"/>
                    <a:pt x="-803" y="54449"/>
                  </a:cubicBezTo>
                </a:path>
              </a:pathLst>
            </a:custGeom>
            <a:solidFill>
              <a:srgbClr val="F68260"/>
            </a:solidFill>
            <a:ln w="1270" cap="flat">
              <a:noFill/>
              <a:prstDash val="solid"/>
              <a:miter/>
            </a:ln>
          </p:spPr>
          <p:txBody>
            <a:bodyPr rtlCol="0" anchor="ctr"/>
            <a:lstStyle/>
            <a:p>
              <a:endParaRPr lang="fr-FR" dirty="0"/>
            </a:p>
          </p:txBody>
        </p:sp>
        <p:sp>
          <p:nvSpPr>
            <p:cNvPr id="144" name="Freeform: Shape 143">
              <a:extLst>
                <a:ext uri="{FF2B5EF4-FFF2-40B4-BE49-F238E27FC236}">
                  <a16:creationId xmlns:a16="http://schemas.microsoft.com/office/drawing/2014/main" id="{1AF1788E-21A8-93D0-6169-7EAD2CCDB416}"/>
                </a:ext>
              </a:extLst>
            </p:cNvPr>
            <p:cNvSpPr/>
            <p:nvPr/>
          </p:nvSpPr>
          <p:spPr>
            <a:xfrm rot="12600000" flipV="1">
              <a:off x="7282639" y="9328976"/>
              <a:ext cx="132157" cy="123821"/>
            </a:xfrm>
            <a:custGeom>
              <a:avLst/>
              <a:gdLst>
                <a:gd name="connsiteX0" fmla="*/ 121301 w 132157"/>
                <a:gd name="connsiteY0" fmla="*/ 121949 h 123821"/>
                <a:gd name="connsiteX1" fmla="*/ 81042 w 132157"/>
                <a:gd name="connsiteY1" fmla="*/ 43590 h 123821"/>
                <a:gd name="connsiteX2" fmla="*/ -2728 w 132157"/>
                <a:gd name="connsiteY2" fmla="*/ 5529 h 123821"/>
                <a:gd name="connsiteX3" fmla="*/ 28374 w 132157"/>
                <a:gd name="connsiteY3" fmla="*/ -1799 h 123821"/>
                <a:gd name="connsiteX4" fmla="*/ 98466 w 132157"/>
                <a:gd name="connsiteY4" fmla="*/ 27449 h 123821"/>
                <a:gd name="connsiteX5" fmla="*/ 129378 w 132157"/>
                <a:gd name="connsiteY5" fmla="*/ 92968 h 123821"/>
                <a:gd name="connsiteX6" fmla="*/ 121301 w 132157"/>
                <a:gd name="connsiteY6" fmla="*/ 121949 h 12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157" h="123821">
                  <a:moveTo>
                    <a:pt x="121301" y="121949"/>
                  </a:moveTo>
                  <a:cubicBezTo>
                    <a:pt x="114608" y="121924"/>
                    <a:pt x="117211" y="77449"/>
                    <a:pt x="81042" y="43590"/>
                  </a:cubicBezTo>
                  <a:cubicBezTo>
                    <a:pt x="44948" y="9618"/>
                    <a:pt x="-2766" y="11764"/>
                    <a:pt x="-2728" y="5529"/>
                  </a:cubicBezTo>
                  <a:cubicBezTo>
                    <a:pt x="-3185" y="2709"/>
                    <a:pt x="8347" y="-2472"/>
                    <a:pt x="28374" y="-1799"/>
                  </a:cubicBezTo>
                  <a:cubicBezTo>
                    <a:pt x="48047" y="-1304"/>
                    <a:pt x="76342" y="6735"/>
                    <a:pt x="98466" y="27449"/>
                  </a:cubicBezTo>
                  <a:cubicBezTo>
                    <a:pt x="120526" y="48201"/>
                    <a:pt x="128959" y="74629"/>
                    <a:pt x="129378" y="92968"/>
                  </a:cubicBezTo>
                  <a:cubicBezTo>
                    <a:pt x="129937" y="111663"/>
                    <a:pt x="124323" y="122381"/>
                    <a:pt x="121301" y="121949"/>
                  </a:cubicBezTo>
                </a:path>
              </a:pathLst>
            </a:custGeom>
            <a:solidFill>
              <a:srgbClr val="17282F"/>
            </a:solidFill>
            <a:ln w="1270" cap="flat">
              <a:noFill/>
              <a:prstDash val="solid"/>
              <a:miter/>
            </a:ln>
          </p:spPr>
          <p:txBody>
            <a:bodyPr rtlCol="0" anchor="ctr"/>
            <a:lstStyle/>
            <a:p>
              <a:endParaRPr lang="fr-FR" dirty="0"/>
            </a:p>
          </p:txBody>
        </p:sp>
        <p:sp>
          <p:nvSpPr>
            <p:cNvPr id="145" name="Freeform: Shape 144">
              <a:extLst>
                <a:ext uri="{FF2B5EF4-FFF2-40B4-BE49-F238E27FC236}">
                  <a16:creationId xmlns:a16="http://schemas.microsoft.com/office/drawing/2014/main" id="{A6205D87-5F40-4EF9-9199-89A1967BD9D8}"/>
                </a:ext>
              </a:extLst>
            </p:cNvPr>
            <p:cNvSpPr/>
            <p:nvPr/>
          </p:nvSpPr>
          <p:spPr>
            <a:xfrm rot="900000" flipV="1">
              <a:off x="7353618" y="8750260"/>
              <a:ext cx="188388" cy="49349"/>
            </a:xfrm>
            <a:custGeom>
              <a:avLst/>
              <a:gdLst>
                <a:gd name="connsiteX0" fmla="*/ -2534 w 188388"/>
                <a:gd name="connsiteY0" fmla="*/ 11211 h 49349"/>
                <a:gd name="connsiteX1" fmla="*/ 91180 w 188388"/>
                <a:gd name="connsiteY1" fmla="*/ 5153 h 49349"/>
                <a:gd name="connsiteX2" fmla="*/ 185058 w 188388"/>
                <a:gd name="connsiteY2" fmla="*/ 1864 h 49349"/>
                <a:gd name="connsiteX3" fmla="*/ 163913 w 188388"/>
                <a:gd name="connsiteY3" fmla="*/ 26730 h 49349"/>
                <a:gd name="connsiteX4" fmla="*/ 93262 w 188388"/>
                <a:gd name="connsiteY4" fmla="*/ 46784 h 49349"/>
                <a:gd name="connsiteX5" fmla="*/ 20987 w 188388"/>
                <a:gd name="connsiteY5" fmla="*/ 33855 h 49349"/>
                <a:gd name="connsiteX6" fmla="*/ -2534 w 188388"/>
                <a:gd name="connsiteY6" fmla="*/ 11211 h 4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388" h="49349">
                  <a:moveTo>
                    <a:pt x="-2534" y="11211"/>
                  </a:moveTo>
                  <a:cubicBezTo>
                    <a:pt x="2191" y="314"/>
                    <a:pt x="42780" y="8062"/>
                    <a:pt x="91180" y="5153"/>
                  </a:cubicBezTo>
                  <a:cubicBezTo>
                    <a:pt x="139681" y="3223"/>
                    <a:pt x="179279" y="-8499"/>
                    <a:pt x="185058" y="1864"/>
                  </a:cubicBezTo>
                  <a:cubicBezTo>
                    <a:pt x="187611" y="6817"/>
                    <a:pt x="180232" y="16901"/>
                    <a:pt x="163913" y="26730"/>
                  </a:cubicBezTo>
                  <a:cubicBezTo>
                    <a:pt x="147733" y="36560"/>
                    <a:pt x="122320" y="45310"/>
                    <a:pt x="93262" y="46784"/>
                  </a:cubicBezTo>
                  <a:cubicBezTo>
                    <a:pt x="64218" y="48206"/>
                    <a:pt x="38081" y="42034"/>
                    <a:pt x="20987" y="33855"/>
                  </a:cubicBezTo>
                  <a:cubicBezTo>
                    <a:pt x="3778" y="25676"/>
                    <a:pt x="-4579" y="16392"/>
                    <a:pt x="-2534" y="11211"/>
                  </a:cubicBezTo>
                </a:path>
              </a:pathLst>
            </a:custGeom>
            <a:solidFill>
              <a:srgbClr val="17282F"/>
            </a:solidFill>
            <a:ln w="1270" cap="flat">
              <a:noFill/>
              <a:prstDash val="solid"/>
              <a:miter/>
            </a:ln>
          </p:spPr>
          <p:txBody>
            <a:bodyPr rtlCol="0" anchor="ctr"/>
            <a:lstStyle/>
            <a:p>
              <a:endParaRPr lang="fr-FR" dirty="0"/>
            </a:p>
          </p:txBody>
        </p:sp>
        <p:sp>
          <p:nvSpPr>
            <p:cNvPr id="146" name="Freeform: Shape 145">
              <a:extLst>
                <a:ext uri="{FF2B5EF4-FFF2-40B4-BE49-F238E27FC236}">
                  <a16:creationId xmlns:a16="http://schemas.microsoft.com/office/drawing/2014/main" id="{96C99A3D-7B33-89D5-1287-7BE28E2B4D9D}"/>
                </a:ext>
              </a:extLst>
            </p:cNvPr>
            <p:cNvSpPr/>
            <p:nvPr/>
          </p:nvSpPr>
          <p:spPr>
            <a:xfrm rot="20700000" flipV="1">
              <a:off x="6976970" y="8791501"/>
              <a:ext cx="140380" cy="50254"/>
            </a:xfrm>
            <a:custGeom>
              <a:avLst/>
              <a:gdLst>
                <a:gd name="connsiteX0" fmla="*/ -1278 w 140380"/>
                <a:gd name="connsiteY0" fmla="*/ 1008 h 50254"/>
                <a:gd name="connsiteX1" fmla="*/ 68052 w 140380"/>
                <a:gd name="connsiteY1" fmla="*/ 5986 h 50254"/>
                <a:gd name="connsiteX2" fmla="*/ 137152 w 140380"/>
                <a:gd name="connsiteY2" fmla="*/ 13644 h 50254"/>
                <a:gd name="connsiteX3" fmla="*/ 121582 w 140380"/>
                <a:gd name="connsiteY3" fmla="*/ 35653 h 50254"/>
                <a:gd name="connsiteX4" fmla="*/ 64267 w 140380"/>
                <a:gd name="connsiteY4" fmla="*/ 47502 h 50254"/>
                <a:gd name="connsiteX5" fmla="*/ 10064 w 140380"/>
                <a:gd name="connsiteY5" fmla="*/ 25468 h 50254"/>
                <a:gd name="connsiteX6" fmla="*/ -1278 w 140380"/>
                <a:gd name="connsiteY6" fmla="*/ 1008 h 50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380" h="50254">
                  <a:moveTo>
                    <a:pt x="-1278" y="1008"/>
                  </a:moveTo>
                  <a:cubicBezTo>
                    <a:pt x="6508" y="-7857"/>
                    <a:pt x="34143" y="3497"/>
                    <a:pt x="68052" y="5986"/>
                  </a:cubicBezTo>
                  <a:cubicBezTo>
                    <a:pt x="101872" y="9682"/>
                    <a:pt x="131107" y="3522"/>
                    <a:pt x="137152" y="13644"/>
                  </a:cubicBezTo>
                  <a:cubicBezTo>
                    <a:pt x="139769" y="18546"/>
                    <a:pt x="134676" y="27589"/>
                    <a:pt x="121582" y="35653"/>
                  </a:cubicBezTo>
                  <a:cubicBezTo>
                    <a:pt x="108679" y="43680"/>
                    <a:pt x="87559" y="49611"/>
                    <a:pt x="64267" y="47502"/>
                  </a:cubicBezTo>
                  <a:cubicBezTo>
                    <a:pt x="41001" y="45356"/>
                    <a:pt x="21290" y="35704"/>
                    <a:pt x="10064" y="25468"/>
                  </a:cubicBezTo>
                  <a:cubicBezTo>
                    <a:pt x="-1354" y="15181"/>
                    <a:pt x="-4719" y="5364"/>
                    <a:pt x="-1278" y="1008"/>
                  </a:cubicBezTo>
                </a:path>
              </a:pathLst>
            </a:custGeom>
            <a:solidFill>
              <a:srgbClr val="17282F"/>
            </a:solidFill>
            <a:ln w="1270" cap="flat">
              <a:noFill/>
              <a:prstDash val="solid"/>
              <a:miter/>
            </a:ln>
          </p:spPr>
          <p:txBody>
            <a:bodyPr rtlCol="0" anchor="ctr"/>
            <a:lstStyle/>
            <a:p>
              <a:endParaRPr lang="fr-FR" dirty="0"/>
            </a:p>
          </p:txBody>
        </p:sp>
        <p:sp>
          <p:nvSpPr>
            <p:cNvPr id="147" name="Freeform: Shape 146">
              <a:extLst>
                <a:ext uri="{FF2B5EF4-FFF2-40B4-BE49-F238E27FC236}">
                  <a16:creationId xmlns:a16="http://schemas.microsoft.com/office/drawing/2014/main" id="{926C46FB-182A-8495-6D00-E94DAD011FAE}"/>
                </a:ext>
              </a:extLst>
            </p:cNvPr>
            <p:cNvSpPr/>
            <p:nvPr/>
          </p:nvSpPr>
          <p:spPr>
            <a:xfrm flipV="1">
              <a:off x="7198794" y="8328495"/>
              <a:ext cx="857979" cy="1538516"/>
            </a:xfrm>
            <a:custGeom>
              <a:avLst/>
              <a:gdLst>
                <a:gd name="connsiteX0" fmla="*/ -2519 w 857979"/>
                <a:gd name="connsiteY0" fmla="*/ 1502661 h 1538516"/>
                <a:gd name="connsiteX1" fmla="*/ 20633 w 857979"/>
                <a:gd name="connsiteY1" fmla="*/ 1536444 h 1538516"/>
                <a:gd name="connsiteX2" fmla="*/ 527998 w 857979"/>
                <a:gd name="connsiteY2" fmla="*/ 1440165 h 1538516"/>
                <a:gd name="connsiteX3" fmla="*/ 707056 w 857979"/>
                <a:gd name="connsiteY3" fmla="*/ 1340546 h 1538516"/>
                <a:gd name="connsiteX4" fmla="*/ 800375 w 857979"/>
                <a:gd name="connsiteY4" fmla="*/ 1076107 h 1538516"/>
                <a:gd name="connsiteX5" fmla="*/ 801620 w 857979"/>
                <a:gd name="connsiteY5" fmla="*/ -2073 h 1538516"/>
                <a:gd name="connsiteX6" fmla="*/ 665705 w 857979"/>
                <a:gd name="connsiteY6" fmla="*/ 63078 h 1538516"/>
                <a:gd name="connsiteX7" fmla="*/ 513571 w 857979"/>
                <a:gd name="connsiteY7" fmla="*/ 90358 h 1538516"/>
                <a:gd name="connsiteX8" fmla="*/ 404059 w 857979"/>
                <a:gd name="connsiteY8" fmla="*/ 213992 h 1538516"/>
                <a:gd name="connsiteX9" fmla="*/ 412111 w 857979"/>
                <a:gd name="connsiteY9" fmla="*/ 380515 h 1538516"/>
                <a:gd name="connsiteX10" fmla="*/ 465870 w 857979"/>
                <a:gd name="connsiteY10" fmla="*/ 558950 h 1538516"/>
                <a:gd name="connsiteX11" fmla="*/ 350541 w 857979"/>
                <a:gd name="connsiteY11" fmla="*/ 718843 h 1538516"/>
                <a:gd name="connsiteX12" fmla="*/ 424036 w 857979"/>
                <a:gd name="connsiteY12" fmla="*/ 1044839 h 1538516"/>
                <a:gd name="connsiteX13" fmla="*/ 333396 w 857979"/>
                <a:gd name="connsiteY13" fmla="*/ 1128824 h 1538516"/>
                <a:gd name="connsiteX14" fmla="*/ 212619 w 857979"/>
                <a:gd name="connsiteY14" fmla="*/ 1168715 h 1538516"/>
                <a:gd name="connsiteX15" fmla="*/ -2519 w 857979"/>
                <a:gd name="connsiteY15" fmla="*/ 1502661 h 1538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57979" h="1538516">
                  <a:moveTo>
                    <a:pt x="-2519" y="1502661"/>
                  </a:moveTo>
                  <a:lnTo>
                    <a:pt x="20633" y="1536444"/>
                  </a:lnTo>
                  <a:cubicBezTo>
                    <a:pt x="193074" y="1527566"/>
                    <a:pt x="364296" y="1495080"/>
                    <a:pt x="527998" y="1440165"/>
                  </a:cubicBezTo>
                  <a:cubicBezTo>
                    <a:pt x="593467" y="1418219"/>
                    <a:pt x="660078" y="1391130"/>
                    <a:pt x="707056" y="1340546"/>
                  </a:cubicBezTo>
                  <a:cubicBezTo>
                    <a:pt x="771750" y="1270886"/>
                    <a:pt x="787625" y="1170315"/>
                    <a:pt x="800375" y="1076107"/>
                  </a:cubicBezTo>
                  <a:cubicBezTo>
                    <a:pt x="848877" y="717535"/>
                    <a:pt x="893593" y="347876"/>
                    <a:pt x="801620" y="-2073"/>
                  </a:cubicBezTo>
                  <a:cubicBezTo>
                    <a:pt x="771635" y="40079"/>
                    <a:pt x="717013" y="56462"/>
                    <a:pt x="665705" y="63078"/>
                  </a:cubicBezTo>
                  <a:cubicBezTo>
                    <a:pt x="614384" y="69708"/>
                    <a:pt x="560980" y="69670"/>
                    <a:pt x="513571" y="90358"/>
                  </a:cubicBezTo>
                  <a:cubicBezTo>
                    <a:pt x="461565" y="113027"/>
                    <a:pt x="421598" y="160043"/>
                    <a:pt x="404059" y="213992"/>
                  </a:cubicBezTo>
                  <a:cubicBezTo>
                    <a:pt x="386533" y="267929"/>
                    <a:pt x="390724" y="327975"/>
                    <a:pt x="412111" y="380515"/>
                  </a:cubicBezTo>
                  <a:cubicBezTo>
                    <a:pt x="436076" y="439316"/>
                    <a:pt x="481758" y="497469"/>
                    <a:pt x="465870" y="558950"/>
                  </a:cubicBezTo>
                  <a:cubicBezTo>
                    <a:pt x="449246" y="623301"/>
                    <a:pt x="372068" y="655965"/>
                    <a:pt x="350541" y="718843"/>
                  </a:cubicBezTo>
                  <a:cubicBezTo>
                    <a:pt x="313292" y="827529"/>
                    <a:pt x="462352" y="936508"/>
                    <a:pt x="424036" y="1044839"/>
                  </a:cubicBezTo>
                  <a:cubicBezTo>
                    <a:pt x="409876" y="1084831"/>
                    <a:pt x="372474" y="1112327"/>
                    <a:pt x="333396" y="1128824"/>
                  </a:cubicBezTo>
                  <a:cubicBezTo>
                    <a:pt x="294318" y="1145322"/>
                    <a:pt x="252129" y="1153272"/>
                    <a:pt x="212619" y="1168715"/>
                  </a:cubicBezTo>
                  <a:cubicBezTo>
                    <a:pt x="80857" y="1220226"/>
                    <a:pt x="-10101" y="1361387"/>
                    <a:pt x="-2519" y="1502661"/>
                  </a:cubicBezTo>
                </a:path>
              </a:pathLst>
            </a:custGeom>
            <a:solidFill>
              <a:srgbClr val="17282F"/>
            </a:solidFill>
            <a:ln w="1270" cap="flat">
              <a:noFill/>
              <a:prstDash val="solid"/>
              <a:miter/>
            </a:ln>
          </p:spPr>
          <p:txBody>
            <a:bodyPr rtlCol="0" anchor="ctr"/>
            <a:lstStyle/>
            <a:p>
              <a:endParaRPr lang="fr-FR" dirty="0"/>
            </a:p>
          </p:txBody>
        </p:sp>
        <p:sp>
          <p:nvSpPr>
            <p:cNvPr id="148" name="Freeform: Shape 147">
              <a:extLst>
                <a:ext uri="{FF2B5EF4-FFF2-40B4-BE49-F238E27FC236}">
                  <a16:creationId xmlns:a16="http://schemas.microsoft.com/office/drawing/2014/main" id="{CFE33DCE-0227-FF38-F0D5-DA46EF9FD842}"/>
                </a:ext>
              </a:extLst>
            </p:cNvPr>
            <p:cNvSpPr/>
            <p:nvPr/>
          </p:nvSpPr>
          <p:spPr>
            <a:xfrm flipV="1">
              <a:off x="7144879" y="8239582"/>
              <a:ext cx="1210019" cy="1674952"/>
            </a:xfrm>
            <a:custGeom>
              <a:avLst/>
              <a:gdLst>
                <a:gd name="connsiteX0" fmla="*/ 929861 w 1210019"/>
                <a:gd name="connsiteY0" fmla="*/ 1373040 h 1674952"/>
                <a:gd name="connsiteX1" fmla="*/ 446461 w 1210019"/>
                <a:gd name="connsiteY1" fmla="*/ 1672861 h 1674952"/>
                <a:gd name="connsiteX2" fmla="*/ 687926 w 1210019"/>
                <a:gd name="connsiteY2" fmla="*/ 1131829 h 1674952"/>
                <a:gd name="connsiteX3" fmla="*/ 781678 w 1210019"/>
                <a:gd name="connsiteY3" fmla="*/ 845164 h 1674952"/>
                <a:gd name="connsiteX4" fmla="*/ 700550 w 1210019"/>
                <a:gd name="connsiteY4" fmla="*/ 541621 h 1674952"/>
                <a:gd name="connsiteX5" fmla="*/ 463962 w 1210019"/>
                <a:gd name="connsiteY5" fmla="*/ 228223 h 1674952"/>
                <a:gd name="connsiteX6" fmla="*/ -3043 w 1210019"/>
                <a:gd name="connsiteY6" fmla="*/ 97375 h 1674952"/>
                <a:gd name="connsiteX7" fmla="*/ 168763 w 1210019"/>
                <a:gd name="connsiteY7" fmla="*/ 1313 h 1674952"/>
                <a:gd name="connsiteX8" fmla="*/ 579239 w 1210019"/>
                <a:gd name="connsiteY8" fmla="*/ -224 h 1674952"/>
                <a:gd name="connsiteX9" fmla="*/ 1057369 w 1210019"/>
                <a:gd name="connsiteY9" fmla="*/ -2091 h 1674952"/>
                <a:gd name="connsiteX10" fmla="*/ 1162436 w 1210019"/>
                <a:gd name="connsiteY10" fmla="*/ 173385 h 1674952"/>
                <a:gd name="connsiteX11" fmla="*/ 929861 w 1210019"/>
                <a:gd name="connsiteY11" fmla="*/ 1373040 h 1674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0019" h="1674952">
                  <a:moveTo>
                    <a:pt x="929861" y="1373040"/>
                  </a:moveTo>
                  <a:cubicBezTo>
                    <a:pt x="745191" y="1631866"/>
                    <a:pt x="620083" y="1663158"/>
                    <a:pt x="446461" y="1672861"/>
                  </a:cubicBezTo>
                  <a:lnTo>
                    <a:pt x="687926" y="1131829"/>
                  </a:lnTo>
                  <a:cubicBezTo>
                    <a:pt x="724083" y="1044770"/>
                    <a:pt x="773943" y="939119"/>
                    <a:pt x="781678" y="845164"/>
                  </a:cubicBezTo>
                  <a:cubicBezTo>
                    <a:pt x="790822" y="733887"/>
                    <a:pt x="752188" y="640618"/>
                    <a:pt x="700550" y="541621"/>
                  </a:cubicBezTo>
                  <a:cubicBezTo>
                    <a:pt x="638574" y="422838"/>
                    <a:pt x="570451" y="309542"/>
                    <a:pt x="463962" y="228223"/>
                  </a:cubicBezTo>
                  <a:cubicBezTo>
                    <a:pt x="357485" y="146931"/>
                    <a:pt x="120147" y="44746"/>
                    <a:pt x="-3043" y="97375"/>
                  </a:cubicBezTo>
                  <a:lnTo>
                    <a:pt x="168763" y="1313"/>
                  </a:lnTo>
                  <a:lnTo>
                    <a:pt x="579239" y="-224"/>
                  </a:lnTo>
                  <a:lnTo>
                    <a:pt x="1057369" y="-2091"/>
                  </a:lnTo>
                  <a:cubicBezTo>
                    <a:pt x="1057369" y="-2091"/>
                    <a:pt x="1113300" y="46867"/>
                    <a:pt x="1162436" y="173385"/>
                  </a:cubicBezTo>
                  <a:cubicBezTo>
                    <a:pt x="1285499" y="490275"/>
                    <a:pt x="1135817" y="1084356"/>
                    <a:pt x="929861" y="1373040"/>
                  </a:cubicBezTo>
                </a:path>
              </a:pathLst>
            </a:custGeom>
            <a:solidFill>
              <a:srgbClr val="FFCBF2"/>
            </a:solidFill>
            <a:ln w="1270" cap="flat">
              <a:noFill/>
              <a:prstDash val="solid"/>
              <a:miter/>
            </a:ln>
          </p:spPr>
          <p:txBody>
            <a:bodyPr rtlCol="0" anchor="ctr"/>
            <a:lstStyle/>
            <a:p>
              <a:endParaRPr lang="fr-FR" dirty="0"/>
            </a:p>
          </p:txBody>
        </p:sp>
        <p:sp>
          <p:nvSpPr>
            <p:cNvPr id="149" name="Freeform: Shape 148">
              <a:extLst>
                <a:ext uri="{FF2B5EF4-FFF2-40B4-BE49-F238E27FC236}">
                  <a16:creationId xmlns:a16="http://schemas.microsoft.com/office/drawing/2014/main" id="{042CD45A-FE44-1FD8-7B85-38151A0DE7BF}"/>
                </a:ext>
              </a:extLst>
            </p:cNvPr>
            <p:cNvSpPr/>
            <p:nvPr/>
          </p:nvSpPr>
          <p:spPr>
            <a:xfrm flipV="1">
              <a:off x="6836658" y="9636671"/>
              <a:ext cx="1581650" cy="588530"/>
            </a:xfrm>
            <a:custGeom>
              <a:avLst/>
              <a:gdLst>
                <a:gd name="connsiteX0" fmla="*/ 1578691 w 1581650"/>
                <a:gd name="connsiteY0" fmla="*/ -1329 h 588530"/>
                <a:gd name="connsiteX1" fmla="*/ 1341569 w 1581650"/>
                <a:gd name="connsiteY1" fmla="*/ 325772 h 588530"/>
                <a:gd name="connsiteX2" fmla="*/ 933379 w 1581650"/>
                <a:gd name="connsiteY2" fmla="*/ 424464 h 588530"/>
                <a:gd name="connsiteX3" fmla="*/ 410431 w 1581650"/>
                <a:gd name="connsiteY3" fmla="*/ 394085 h 588530"/>
                <a:gd name="connsiteX4" fmla="*/ 404411 w 1581650"/>
                <a:gd name="connsiteY4" fmla="*/ 483201 h 588530"/>
                <a:gd name="connsiteX5" fmla="*/ 218661 w 1581650"/>
                <a:gd name="connsiteY5" fmla="*/ 587202 h 588530"/>
                <a:gd name="connsiteX6" fmla="*/ 160635 w 1581650"/>
                <a:gd name="connsiteY6" fmla="*/ 429823 h 588530"/>
                <a:gd name="connsiteX7" fmla="*/ 129240 w 1581650"/>
                <a:gd name="connsiteY7" fmla="*/ 417961 h 588530"/>
                <a:gd name="connsiteX8" fmla="*/ 3206 w 1581650"/>
                <a:gd name="connsiteY8" fmla="*/ 182491 h 588530"/>
                <a:gd name="connsiteX9" fmla="*/ 101948 w 1581650"/>
                <a:gd name="connsiteY9" fmla="*/ 98734 h 588530"/>
                <a:gd name="connsiteX10" fmla="*/ 1131435 w 1581650"/>
                <a:gd name="connsiteY10" fmla="*/ 226014 h 588530"/>
                <a:gd name="connsiteX11" fmla="*/ 1578691 w 1581650"/>
                <a:gd name="connsiteY11" fmla="*/ -1329 h 588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1650" h="588530">
                  <a:moveTo>
                    <a:pt x="1578691" y="-1329"/>
                  </a:moveTo>
                  <a:cubicBezTo>
                    <a:pt x="1578691" y="-1329"/>
                    <a:pt x="1475809" y="209681"/>
                    <a:pt x="1341569" y="325772"/>
                  </a:cubicBezTo>
                  <a:cubicBezTo>
                    <a:pt x="1207331" y="441875"/>
                    <a:pt x="1124920" y="440707"/>
                    <a:pt x="933379" y="424464"/>
                  </a:cubicBezTo>
                  <a:cubicBezTo>
                    <a:pt x="741850" y="408220"/>
                    <a:pt x="473931" y="378058"/>
                    <a:pt x="410431" y="394085"/>
                  </a:cubicBezTo>
                  <a:lnTo>
                    <a:pt x="404411" y="483201"/>
                  </a:lnTo>
                  <a:cubicBezTo>
                    <a:pt x="372979" y="486300"/>
                    <a:pt x="243820" y="549241"/>
                    <a:pt x="218661" y="587202"/>
                  </a:cubicBezTo>
                  <a:cubicBezTo>
                    <a:pt x="170604" y="538078"/>
                    <a:pt x="149700" y="485792"/>
                    <a:pt x="160635" y="429823"/>
                  </a:cubicBezTo>
                  <a:lnTo>
                    <a:pt x="129240" y="417961"/>
                  </a:lnTo>
                  <a:cubicBezTo>
                    <a:pt x="34219" y="382084"/>
                    <a:pt x="-22423" y="280776"/>
                    <a:pt x="3206" y="182491"/>
                  </a:cubicBezTo>
                  <a:cubicBezTo>
                    <a:pt x="15131" y="136783"/>
                    <a:pt x="44049" y="108755"/>
                    <a:pt x="101948" y="98734"/>
                  </a:cubicBezTo>
                  <a:cubicBezTo>
                    <a:pt x="331818" y="58983"/>
                    <a:pt x="946346" y="225061"/>
                    <a:pt x="1131435" y="226014"/>
                  </a:cubicBezTo>
                  <a:cubicBezTo>
                    <a:pt x="1316525" y="226953"/>
                    <a:pt x="1578691" y="-1329"/>
                    <a:pt x="1578691" y="-1329"/>
                  </a:cubicBezTo>
                </a:path>
              </a:pathLst>
            </a:custGeom>
            <a:solidFill>
              <a:srgbClr val="F3C4FB"/>
            </a:solidFill>
            <a:ln w="1270" cap="flat">
              <a:noFill/>
              <a:prstDash val="solid"/>
              <a:miter/>
            </a:ln>
          </p:spPr>
          <p:txBody>
            <a:bodyPr rtlCol="0" anchor="ctr"/>
            <a:lstStyle/>
            <a:p>
              <a:endParaRPr lang="fr-FR" dirty="0"/>
            </a:p>
          </p:txBody>
        </p:sp>
        <p:sp>
          <p:nvSpPr>
            <p:cNvPr id="150" name="Freeform: Shape 149">
              <a:extLst>
                <a:ext uri="{FF2B5EF4-FFF2-40B4-BE49-F238E27FC236}">
                  <a16:creationId xmlns:a16="http://schemas.microsoft.com/office/drawing/2014/main" id="{589324B2-BF35-EC72-D226-EAE8C8A020B7}"/>
                </a:ext>
              </a:extLst>
            </p:cNvPr>
            <p:cNvSpPr/>
            <p:nvPr/>
          </p:nvSpPr>
          <p:spPr>
            <a:xfrm flipV="1">
              <a:off x="6921283" y="9967899"/>
              <a:ext cx="1482920" cy="234768"/>
            </a:xfrm>
            <a:custGeom>
              <a:avLst/>
              <a:gdLst>
                <a:gd name="connsiteX0" fmla="*/ -2983 w 1482920"/>
                <a:gd name="connsiteY0" fmla="*/ 78497 h 234768"/>
                <a:gd name="connsiteX1" fmla="*/ 13044 w 1482920"/>
                <a:gd name="connsiteY1" fmla="*/ 77583 h 234768"/>
                <a:gd name="connsiteX2" fmla="*/ 58726 w 1482920"/>
                <a:gd name="connsiteY2" fmla="*/ 73557 h 234768"/>
                <a:gd name="connsiteX3" fmla="*/ 227090 w 1482920"/>
                <a:gd name="connsiteY3" fmla="*/ 70738 h 234768"/>
                <a:gd name="connsiteX4" fmla="*/ 474258 w 1482920"/>
                <a:gd name="connsiteY4" fmla="*/ 104329 h 234768"/>
                <a:gd name="connsiteX5" fmla="*/ 617209 w 1482920"/>
                <a:gd name="connsiteY5" fmla="*/ 140753 h 234768"/>
                <a:gd name="connsiteX6" fmla="*/ 768910 w 1482920"/>
                <a:gd name="connsiteY6" fmla="*/ 187540 h 234768"/>
                <a:gd name="connsiteX7" fmla="*/ 1072504 w 1482920"/>
                <a:gd name="connsiteY7" fmla="*/ 231355 h 234768"/>
                <a:gd name="connsiteX8" fmla="*/ 1310794 w 1482920"/>
                <a:gd name="connsiteY8" fmla="*/ 154634 h 234768"/>
                <a:gd name="connsiteX9" fmla="*/ 1441972 w 1482920"/>
                <a:gd name="connsiteY9" fmla="*/ 47903 h 234768"/>
                <a:gd name="connsiteX10" fmla="*/ 1470915 w 1482920"/>
                <a:gd name="connsiteY10" fmla="*/ 12089 h 234768"/>
                <a:gd name="connsiteX11" fmla="*/ 1479920 w 1482920"/>
                <a:gd name="connsiteY11" fmla="*/ -1182 h 234768"/>
                <a:gd name="connsiteX12" fmla="*/ 1469226 w 1482920"/>
                <a:gd name="connsiteY12" fmla="*/ 10781 h 234768"/>
                <a:gd name="connsiteX13" fmla="*/ 1438937 w 1482920"/>
                <a:gd name="connsiteY13" fmla="*/ 45084 h 234768"/>
                <a:gd name="connsiteX14" fmla="*/ 1307035 w 1482920"/>
                <a:gd name="connsiteY14" fmla="*/ 148144 h 234768"/>
                <a:gd name="connsiteX15" fmla="*/ 1071665 w 1482920"/>
                <a:gd name="connsiteY15" fmla="*/ 221601 h 234768"/>
                <a:gd name="connsiteX16" fmla="*/ 771958 w 1482920"/>
                <a:gd name="connsiteY16" fmla="*/ 177367 h 234768"/>
                <a:gd name="connsiteX17" fmla="*/ 620117 w 1482920"/>
                <a:gd name="connsiteY17" fmla="*/ 130771 h 234768"/>
                <a:gd name="connsiteX18" fmla="*/ 476302 w 1482920"/>
                <a:gd name="connsiteY18" fmla="*/ 94766 h 234768"/>
                <a:gd name="connsiteX19" fmla="*/ 227395 w 1482920"/>
                <a:gd name="connsiteY19" fmla="*/ 63232 h 234768"/>
                <a:gd name="connsiteX20" fmla="*/ 58358 w 1482920"/>
                <a:gd name="connsiteY20" fmla="*/ 69442 h 234768"/>
                <a:gd name="connsiteX21" fmla="*/ 12765 w 1482920"/>
                <a:gd name="connsiteY21" fmla="*/ 75462 h 234768"/>
                <a:gd name="connsiteX22" fmla="*/ -2983 w 1482920"/>
                <a:gd name="connsiteY22" fmla="*/ 78497 h 23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82920" h="234768">
                  <a:moveTo>
                    <a:pt x="-2983" y="78497"/>
                  </a:moveTo>
                  <a:cubicBezTo>
                    <a:pt x="-2932" y="78878"/>
                    <a:pt x="2592" y="78536"/>
                    <a:pt x="13044" y="77583"/>
                  </a:cubicBezTo>
                  <a:cubicBezTo>
                    <a:pt x="23496" y="76580"/>
                    <a:pt x="38876" y="74941"/>
                    <a:pt x="58726" y="73557"/>
                  </a:cubicBezTo>
                  <a:cubicBezTo>
                    <a:pt x="98414" y="70560"/>
                    <a:pt x="156046" y="67499"/>
                    <a:pt x="227090" y="70738"/>
                  </a:cubicBezTo>
                  <a:cubicBezTo>
                    <a:pt x="298083" y="74141"/>
                    <a:pt x="382411" y="84124"/>
                    <a:pt x="474258" y="104329"/>
                  </a:cubicBezTo>
                  <a:cubicBezTo>
                    <a:pt x="520181" y="114324"/>
                    <a:pt x="568072" y="126567"/>
                    <a:pt x="617209" y="140753"/>
                  </a:cubicBezTo>
                  <a:cubicBezTo>
                    <a:pt x="666218" y="155866"/>
                    <a:pt x="716954" y="171525"/>
                    <a:pt x="768910" y="187540"/>
                  </a:cubicBezTo>
                  <a:cubicBezTo>
                    <a:pt x="872834" y="219251"/>
                    <a:pt x="977190" y="240753"/>
                    <a:pt x="1072504" y="231355"/>
                  </a:cubicBezTo>
                  <a:cubicBezTo>
                    <a:pt x="1167576" y="223074"/>
                    <a:pt x="1249059" y="190664"/>
                    <a:pt x="1310794" y="154634"/>
                  </a:cubicBezTo>
                  <a:cubicBezTo>
                    <a:pt x="1372643" y="117956"/>
                    <a:pt x="1415467" y="77774"/>
                    <a:pt x="1441972" y="47903"/>
                  </a:cubicBezTo>
                  <a:cubicBezTo>
                    <a:pt x="1455193" y="32866"/>
                    <a:pt x="1464959" y="20801"/>
                    <a:pt x="1470915" y="12089"/>
                  </a:cubicBezTo>
                  <a:cubicBezTo>
                    <a:pt x="1477100" y="3593"/>
                    <a:pt x="1480199" y="-966"/>
                    <a:pt x="1479920" y="-1182"/>
                  </a:cubicBezTo>
                  <a:cubicBezTo>
                    <a:pt x="1479615" y="-1411"/>
                    <a:pt x="1475932" y="2729"/>
                    <a:pt x="1469226" y="10781"/>
                  </a:cubicBezTo>
                  <a:cubicBezTo>
                    <a:pt x="1462749" y="19036"/>
                    <a:pt x="1452526" y="30606"/>
                    <a:pt x="1438937" y="45084"/>
                  </a:cubicBezTo>
                  <a:cubicBezTo>
                    <a:pt x="1411708" y="73887"/>
                    <a:pt x="1368566" y="112762"/>
                    <a:pt x="1307035" y="148144"/>
                  </a:cubicBezTo>
                  <a:cubicBezTo>
                    <a:pt x="1245605" y="182879"/>
                    <a:pt x="1165099" y="214019"/>
                    <a:pt x="1071665" y="221601"/>
                  </a:cubicBezTo>
                  <a:cubicBezTo>
                    <a:pt x="978168" y="230288"/>
                    <a:pt x="875514" y="208977"/>
                    <a:pt x="771958" y="177367"/>
                  </a:cubicBezTo>
                  <a:cubicBezTo>
                    <a:pt x="719964" y="161746"/>
                    <a:pt x="669482" y="145109"/>
                    <a:pt x="620117" y="130771"/>
                  </a:cubicBezTo>
                  <a:cubicBezTo>
                    <a:pt x="570650" y="116623"/>
                    <a:pt x="522555" y="104558"/>
                    <a:pt x="476302" y="94766"/>
                  </a:cubicBezTo>
                  <a:cubicBezTo>
                    <a:pt x="383846" y="74979"/>
                    <a:pt x="298845" y="65696"/>
                    <a:pt x="227395" y="63232"/>
                  </a:cubicBezTo>
                  <a:cubicBezTo>
                    <a:pt x="155881" y="60946"/>
                    <a:pt x="98033" y="65162"/>
                    <a:pt x="58358" y="69442"/>
                  </a:cubicBezTo>
                  <a:cubicBezTo>
                    <a:pt x="38482" y="71474"/>
                    <a:pt x="23153" y="73773"/>
                    <a:pt x="12765" y="75462"/>
                  </a:cubicBezTo>
                  <a:cubicBezTo>
                    <a:pt x="2389" y="77113"/>
                    <a:pt x="-3034" y="78142"/>
                    <a:pt x="-2983" y="78497"/>
                  </a:cubicBezTo>
                </a:path>
              </a:pathLst>
            </a:custGeom>
            <a:solidFill>
              <a:srgbClr val="17282F"/>
            </a:solidFill>
            <a:ln w="1270" cap="flat">
              <a:noFill/>
              <a:prstDash val="solid"/>
              <a:miter/>
            </a:ln>
          </p:spPr>
          <p:txBody>
            <a:bodyPr rtlCol="0" anchor="ctr"/>
            <a:lstStyle/>
            <a:p>
              <a:endParaRPr lang="fr-FR" dirty="0"/>
            </a:p>
          </p:txBody>
        </p:sp>
        <p:sp>
          <p:nvSpPr>
            <p:cNvPr id="151" name="Freeform: Shape 150">
              <a:extLst>
                <a:ext uri="{FF2B5EF4-FFF2-40B4-BE49-F238E27FC236}">
                  <a16:creationId xmlns:a16="http://schemas.microsoft.com/office/drawing/2014/main" id="{4816C054-AA7A-B257-4E90-F4D112E735F7}"/>
                </a:ext>
              </a:extLst>
            </p:cNvPr>
            <p:cNvSpPr/>
            <p:nvPr/>
          </p:nvSpPr>
          <p:spPr>
            <a:xfrm flipV="1">
              <a:off x="6772978" y="9823675"/>
              <a:ext cx="1744644" cy="1340966"/>
            </a:xfrm>
            <a:custGeom>
              <a:avLst/>
              <a:gdLst>
                <a:gd name="connsiteX0" fmla="*/ 1653446 w 1744644"/>
                <a:gd name="connsiteY0" fmla="*/ 1008172 h 1340966"/>
                <a:gd name="connsiteX1" fmla="*/ 627667 w 1744644"/>
                <a:gd name="connsiteY1" fmla="*/ 1274046 h 1340966"/>
                <a:gd name="connsiteX2" fmla="*/ 258859 w 1744644"/>
                <a:gd name="connsiteY2" fmla="*/ 1195903 h 1340966"/>
                <a:gd name="connsiteX3" fmla="*/ -1567 w 1744644"/>
                <a:gd name="connsiteY3" fmla="*/ 1057460 h 1340966"/>
                <a:gd name="connsiteX4" fmla="*/ 58326 w 1744644"/>
                <a:gd name="connsiteY4" fmla="*/ 782962 h 1340966"/>
                <a:gd name="connsiteX5" fmla="*/ 182976 w 1744644"/>
                <a:gd name="connsiteY5" fmla="*/ 284932 h 1340966"/>
                <a:gd name="connsiteX6" fmla="*/ 323591 w 1744644"/>
                <a:gd name="connsiteY6" fmla="*/ 86916 h 1340966"/>
                <a:gd name="connsiteX7" fmla="*/ 543288 w 1744644"/>
                <a:gd name="connsiteY7" fmla="*/ 387 h 1340966"/>
                <a:gd name="connsiteX8" fmla="*/ 763976 w 1744644"/>
                <a:gd name="connsiteY8" fmla="*/ 145892 h 1340966"/>
                <a:gd name="connsiteX9" fmla="*/ 1079152 w 1744644"/>
                <a:gd name="connsiteY9" fmla="*/ 637281 h 1340966"/>
                <a:gd name="connsiteX10" fmla="*/ 1572192 w 1744644"/>
                <a:gd name="connsiteY10" fmla="*/ 924694 h 1340966"/>
                <a:gd name="connsiteX11" fmla="*/ 1741520 w 1744644"/>
                <a:gd name="connsiteY11" fmla="*/ 868827 h 1340966"/>
                <a:gd name="connsiteX12" fmla="*/ 1653446 w 1744644"/>
                <a:gd name="connsiteY12" fmla="*/ 1008172 h 134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4644" h="1340966">
                  <a:moveTo>
                    <a:pt x="1653446" y="1008172"/>
                  </a:moveTo>
                  <a:cubicBezTo>
                    <a:pt x="1421519" y="1309644"/>
                    <a:pt x="976828" y="1424922"/>
                    <a:pt x="627667" y="1274046"/>
                  </a:cubicBezTo>
                  <a:lnTo>
                    <a:pt x="258859" y="1195903"/>
                  </a:lnTo>
                  <a:cubicBezTo>
                    <a:pt x="161666" y="1179075"/>
                    <a:pt x="5850" y="1147453"/>
                    <a:pt x="-1567" y="1057460"/>
                  </a:cubicBezTo>
                  <a:cubicBezTo>
                    <a:pt x="-8997" y="967455"/>
                    <a:pt x="13355" y="861283"/>
                    <a:pt x="58326" y="782962"/>
                  </a:cubicBezTo>
                  <a:cubicBezTo>
                    <a:pt x="143924" y="633839"/>
                    <a:pt x="97379" y="434043"/>
                    <a:pt x="182976" y="284932"/>
                  </a:cubicBezTo>
                  <a:cubicBezTo>
                    <a:pt x="223426" y="214462"/>
                    <a:pt x="264701" y="142921"/>
                    <a:pt x="323591" y="86916"/>
                  </a:cubicBezTo>
                  <a:cubicBezTo>
                    <a:pt x="382468" y="30917"/>
                    <a:pt x="462504" y="-8334"/>
                    <a:pt x="543288" y="387"/>
                  </a:cubicBezTo>
                  <a:cubicBezTo>
                    <a:pt x="633204" y="10106"/>
                    <a:pt x="706813" y="75788"/>
                    <a:pt x="763976" y="145892"/>
                  </a:cubicBezTo>
                  <a:cubicBezTo>
                    <a:pt x="887065" y="296819"/>
                    <a:pt x="963874" y="480296"/>
                    <a:pt x="1079152" y="637281"/>
                  </a:cubicBezTo>
                  <a:cubicBezTo>
                    <a:pt x="1194430" y="794265"/>
                    <a:pt x="1330142" y="909734"/>
                    <a:pt x="1572192" y="924694"/>
                  </a:cubicBezTo>
                  <a:cubicBezTo>
                    <a:pt x="1616235" y="927412"/>
                    <a:pt x="1741520" y="868827"/>
                    <a:pt x="1741520" y="868827"/>
                  </a:cubicBezTo>
                  <a:cubicBezTo>
                    <a:pt x="1745661" y="886366"/>
                    <a:pt x="1664432" y="993897"/>
                    <a:pt x="1653446" y="1008172"/>
                  </a:cubicBezTo>
                </a:path>
              </a:pathLst>
            </a:custGeom>
            <a:solidFill>
              <a:srgbClr val="FFCBF2"/>
            </a:solidFill>
            <a:ln w="1270" cap="flat">
              <a:noFill/>
              <a:prstDash val="solid"/>
              <a:miter/>
            </a:ln>
          </p:spPr>
          <p:txBody>
            <a:bodyPr rtlCol="0" anchor="ctr"/>
            <a:lstStyle/>
            <a:p>
              <a:endParaRPr lang="fr-FR" dirty="0"/>
            </a:p>
          </p:txBody>
        </p:sp>
        <p:sp>
          <p:nvSpPr>
            <p:cNvPr id="152" name="Freeform: Shape 151">
              <a:extLst>
                <a:ext uri="{FF2B5EF4-FFF2-40B4-BE49-F238E27FC236}">
                  <a16:creationId xmlns:a16="http://schemas.microsoft.com/office/drawing/2014/main" id="{FA93DFDF-BD19-FDCE-9C8C-F3B2995C47C1}"/>
                </a:ext>
              </a:extLst>
            </p:cNvPr>
            <p:cNvSpPr/>
            <p:nvPr/>
          </p:nvSpPr>
          <p:spPr>
            <a:xfrm flipV="1">
              <a:off x="6834272" y="9989731"/>
              <a:ext cx="4486" cy="35890"/>
            </a:xfrm>
            <a:custGeom>
              <a:avLst/>
              <a:gdLst>
                <a:gd name="connsiteX0" fmla="*/ -2060 w 4486"/>
                <a:gd name="connsiteY0" fmla="*/ -1261 h 35890"/>
                <a:gd name="connsiteX1" fmla="*/ -28 w 4486"/>
                <a:gd name="connsiteY1" fmla="*/ 34630 h 35890"/>
                <a:gd name="connsiteX2" fmla="*/ -3 w 4486"/>
                <a:gd name="connsiteY2" fmla="*/ 33944 h 35890"/>
                <a:gd name="connsiteX3" fmla="*/ 2067 w 4486"/>
                <a:gd name="connsiteY3" fmla="*/ 2829 h 35890"/>
                <a:gd name="connsiteX4" fmla="*/ -2060 w 4486"/>
                <a:gd name="connsiteY4" fmla="*/ -1261 h 35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6" h="35890">
                  <a:moveTo>
                    <a:pt x="-2060" y="-1261"/>
                  </a:moveTo>
                  <a:cubicBezTo>
                    <a:pt x="-2899" y="9941"/>
                    <a:pt x="-2289" y="21891"/>
                    <a:pt x="-28" y="34630"/>
                  </a:cubicBezTo>
                  <a:cubicBezTo>
                    <a:pt x="-28" y="34630"/>
                    <a:pt x="-28" y="34401"/>
                    <a:pt x="-3" y="33944"/>
                  </a:cubicBezTo>
                  <a:cubicBezTo>
                    <a:pt x="-168" y="23644"/>
                    <a:pt x="505" y="13243"/>
                    <a:pt x="2067" y="2829"/>
                  </a:cubicBezTo>
                  <a:cubicBezTo>
                    <a:pt x="683" y="1470"/>
                    <a:pt x="-702" y="98"/>
                    <a:pt x="-2060" y="-1261"/>
                  </a:cubicBezTo>
                </a:path>
              </a:pathLst>
            </a:custGeom>
            <a:solidFill>
              <a:srgbClr val="A7A9A8"/>
            </a:solidFill>
            <a:ln w="1270" cap="flat">
              <a:noFill/>
              <a:prstDash val="solid"/>
              <a:miter/>
            </a:ln>
          </p:spPr>
          <p:txBody>
            <a:bodyPr rtlCol="0" anchor="ctr"/>
            <a:lstStyle/>
            <a:p>
              <a:endParaRPr lang="fr-FR" dirty="0"/>
            </a:p>
          </p:txBody>
        </p:sp>
        <p:sp>
          <p:nvSpPr>
            <p:cNvPr id="153" name="Freeform: Shape 152">
              <a:extLst>
                <a:ext uri="{FF2B5EF4-FFF2-40B4-BE49-F238E27FC236}">
                  <a16:creationId xmlns:a16="http://schemas.microsoft.com/office/drawing/2014/main" id="{0A657008-F071-CFCA-2C63-CD3C61F503F0}"/>
                </a:ext>
              </a:extLst>
            </p:cNvPr>
            <p:cNvSpPr/>
            <p:nvPr/>
          </p:nvSpPr>
          <p:spPr>
            <a:xfrm flipV="1">
              <a:off x="6834631" y="10021532"/>
              <a:ext cx="4622" cy="5702"/>
            </a:xfrm>
            <a:custGeom>
              <a:avLst/>
              <a:gdLst>
                <a:gd name="connsiteX0" fmla="*/ -2293 w 4622"/>
                <a:gd name="connsiteY0" fmla="*/ -1246 h 5702"/>
                <a:gd name="connsiteX1" fmla="*/ -2420 w 4622"/>
                <a:gd name="connsiteY1" fmla="*/ 367 h 5702"/>
                <a:gd name="connsiteX2" fmla="*/ 1708 w 4622"/>
                <a:gd name="connsiteY2" fmla="*/ 4457 h 5702"/>
                <a:gd name="connsiteX3" fmla="*/ 2203 w 4622"/>
                <a:gd name="connsiteY3" fmla="*/ 1294 h 5702"/>
                <a:gd name="connsiteX4" fmla="*/ -2293 w 4622"/>
                <a:gd name="connsiteY4" fmla="*/ -1246 h 5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2" h="5702">
                  <a:moveTo>
                    <a:pt x="-2293" y="-1246"/>
                  </a:moveTo>
                  <a:cubicBezTo>
                    <a:pt x="-2331" y="-712"/>
                    <a:pt x="-2382" y="-166"/>
                    <a:pt x="-2420" y="367"/>
                  </a:cubicBezTo>
                  <a:cubicBezTo>
                    <a:pt x="-1061" y="1726"/>
                    <a:pt x="323" y="3098"/>
                    <a:pt x="1708" y="4457"/>
                  </a:cubicBezTo>
                  <a:cubicBezTo>
                    <a:pt x="1860" y="3403"/>
                    <a:pt x="2038" y="2348"/>
                    <a:pt x="2203" y="1294"/>
                  </a:cubicBezTo>
                  <a:cubicBezTo>
                    <a:pt x="692" y="469"/>
                    <a:pt x="-807" y="-395"/>
                    <a:pt x="-2293" y="-1246"/>
                  </a:cubicBezTo>
                </a:path>
              </a:pathLst>
            </a:custGeom>
            <a:solidFill>
              <a:srgbClr val="20353D"/>
            </a:solidFill>
            <a:ln w="1270" cap="flat">
              <a:noFill/>
              <a:prstDash val="solid"/>
              <a:miter/>
            </a:ln>
          </p:spPr>
          <p:txBody>
            <a:bodyPr rtlCol="0" anchor="ctr"/>
            <a:lstStyle/>
            <a:p>
              <a:endParaRPr lang="fr-FR" dirty="0"/>
            </a:p>
          </p:txBody>
        </p:sp>
        <p:sp>
          <p:nvSpPr>
            <p:cNvPr id="154" name="Freeform: Shape 153">
              <a:extLst>
                <a:ext uri="{FF2B5EF4-FFF2-40B4-BE49-F238E27FC236}">
                  <a16:creationId xmlns:a16="http://schemas.microsoft.com/office/drawing/2014/main" id="{22D43805-B164-BAE0-0E8A-2EF7A157000E}"/>
                </a:ext>
              </a:extLst>
            </p:cNvPr>
            <p:cNvSpPr/>
            <p:nvPr/>
          </p:nvSpPr>
          <p:spPr>
            <a:xfrm flipV="1">
              <a:off x="6836664" y="9990417"/>
              <a:ext cx="8419" cy="34277"/>
            </a:xfrm>
            <a:custGeom>
              <a:avLst/>
              <a:gdLst>
                <a:gd name="connsiteX0" fmla="*/ 167 w 8419"/>
                <a:gd name="connsiteY0" fmla="*/ -1261 h 34277"/>
                <a:gd name="connsiteX1" fmla="*/ -328 w 8419"/>
                <a:gd name="connsiteY1" fmla="*/ 1902 h 34277"/>
                <a:gd name="connsiteX2" fmla="*/ -2398 w 8419"/>
                <a:gd name="connsiteY2" fmla="*/ 33017 h 34277"/>
                <a:gd name="connsiteX3" fmla="*/ 5997 w 8419"/>
                <a:gd name="connsiteY3" fmla="*/ 1863 h 34277"/>
                <a:gd name="connsiteX4" fmla="*/ 167 w 8419"/>
                <a:gd name="connsiteY4" fmla="*/ -1261 h 34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9" h="34277">
                  <a:moveTo>
                    <a:pt x="167" y="-1261"/>
                  </a:moveTo>
                  <a:cubicBezTo>
                    <a:pt x="2" y="-207"/>
                    <a:pt x="-176" y="847"/>
                    <a:pt x="-328" y="1902"/>
                  </a:cubicBezTo>
                  <a:cubicBezTo>
                    <a:pt x="-1890" y="12315"/>
                    <a:pt x="-2563" y="22717"/>
                    <a:pt x="-2398" y="33017"/>
                  </a:cubicBezTo>
                  <a:cubicBezTo>
                    <a:pt x="-2271" y="30070"/>
                    <a:pt x="-1306" y="17904"/>
                    <a:pt x="5997" y="1863"/>
                  </a:cubicBezTo>
                  <a:cubicBezTo>
                    <a:pt x="4028" y="847"/>
                    <a:pt x="2085" y="-194"/>
                    <a:pt x="167" y="-1261"/>
                  </a:cubicBezTo>
                </a:path>
              </a:pathLst>
            </a:custGeom>
            <a:solidFill>
              <a:srgbClr val="CC4341"/>
            </a:solidFill>
            <a:ln w="1270" cap="flat">
              <a:noFill/>
              <a:prstDash val="solid"/>
              <a:miter/>
            </a:ln>
          </p:spPr>
          <p:txBody>
            <a:bodyPr rtlCol="0" anchor="ctr"/>
            <a:lstStyle/>
            <a:p>
              <a:endParaRPr lang="fr-FR" dirty="0"/>
            </a:p>
          </p:txBody>
        </p:sp>
        <p:sp>
          <p:nvSpPr>
            <p:cNvPr id="155" name="Freeform: Shape 154">
              <a:extLst>
                <a:ext uri="{FF2B5EF4-FFF2-40B4-BE49-F238E27FC236}">
                  <a16:creationId xmlns:a16="http://schemas.microsoft.com/office/drawing/2014/main" id="{F7F2A652-4AAE-3714-64CB-D02072AF668A}"/>
                </a:ext>
              </a:extLst>
            </p:cNvPr>
            <p:cNvSpPr/>
            <p:nvPr/>
          </p:nvSpPr>
          <p:spPr>
            <a:xfrm flipV="1">
              <a:off x="6834758" y="9976498"/>
              <a:ext cx="1540624" cy="251777"/>
            </a:xfrm>
            <a:custGeom>
              <a:avLst/>
              <a:gdLst>
                <a:gd name="connsiteX0" fmla="*/ 580164 w 1540624"/>
                <a:gd name="connsiteY0" fmla="*/ -1176 h 251777"/>
                <a:gd name="connsiteX1" fmla="*/ 192649 w 1540624"/>
                <a:gd name="connsiteY1" fmla="*/ 50551 h 251777"/>
                <a:gd name="connsiteX2" fmla="*/ -2944 w 1540624"/>
                <a:gd name="connsiteY2" fmla="*/ 199865 h 251777"/>
                <a:gd name="connsiteX3" fmla="*/ 1552 w 1540624"/>
                <a:gd name="connsiteY3" fmla="*/ 202405 h 251777"/>
                <a:gd name="connsiteX4" fmla="*/ 7381 w 1540624"/>
                <a:gd name="connsiteY4" fmla="*/ 205529 h 251777"/>
                <a:gd name="connsiteX5" fmla="*/ 288521 w 1540624"/>
                <a:gd name="connsiteY5" fmla="*/ 96271 h 251777"/>
                <a:gd name="connsiteX6" fmla="*/ 623230 w 1540624"/>
                <a:gd name="connsiteY6" fmla="*/ 139349 h 251777"/>
                <a:gd name="connsiteX7" fmla="*/ 1095987 w 1540624"/>
                <a:gd name="connsiteY7" fmla="*/ 250601 h 251777"/>
                <a:gd name="connsiteX8" fmla="*/ 1097524 w 1540624"/>
                <a:gd name="connsiteY8" fmla="*/ 250601 h 251777"/>
                <a:gd name="connsiteX9" fmla="*/ 1537680 w 1540624"/>
                <a:gd name="connsiteY9" fmla="*/ 60394 h 251777"/>
                <a:gd name="connsiteX10" fmla="*/ 1281051 w 1540624"/>
                <a:gd name="connsiteY10" fmla="*/ 143782 h 251777"/>
                <a:gd name="connsiteX11" fmla="*/ 1145695 w 1540624"/>
                <a:gd name="connsiteY11" fmla="*/ 125849 h 251777"/>
                <a:gd name="connsiteX12" fmla="*/ 775045 w 1540624"/>
                <a:gd name="connsiteY12" fmla="*/ 24427 h 251777"/>
                <a:gd name="connsiteX13" fmla="*/ 580164 w 1540624"/>
                <a:gd name="connsiteY13" fmla="*/ -1176 h 25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0624" h="251777">
                  <a:moveTo>
                    <a:pt x="580164" y="-1176"/>
                  </a:moveTo>
                  <a:cubicBezTo>
                    <a:pt x="459539" y="-1176"/>
                    <a:pt x="323382" y="20287"/>
                    <a:pt x="192649" y="50551"/>
                  </a:cubicBezTo>
                  <a:cubicBezTo>
                    <a:pt x="96433" y="72814"/>
                    <a:pt x="4536" y="114851"/>
                    <a:pt x="-2944" y="199865"/>
                  </a:cubicBezTo>
                  <a:cubicBezTo>
                    <a:pt x="-1458" y="200716"/>
                    <a:pt x="41" y="201579"/>
                    <a:pt x="1552" y="202405"/>
                  </a:cubicBezTo>
                  <a:cubicBezTo>
                    <a:pt x="3469" y="203472"/>
                    <a:pt x="5413" y="204513"/>
                    <a:pt x="7381" y="205529"/>
                  </a:cubicBezTo>
                  <a:cubicBezTo>
                    <a:pt x="26368" y="163911"/>
                    <a:pt x="88026" y="96271"/>
                    <a:pt x="288521" y="96271"/>
                  </a:cubicBezTo>
                  <a:cubicBezTo>
                    <a:pt x="373014" y="96271"/>
                    <a:pt x="482221" y="108298"/>
                    <a:pt x="623230" y="139349"/>
                  </a:cubicBezTo>
                  <a:cubicBezTo>
                    <a:pt x="778728" y="173589"/>
                    <a:pt x="935853" y="250259"/>
                    <a:pt x="1095987" y="250601"/>
                  </a:cubicBezTo>
                  <a:cubicBezTo>
                    <a:pt x="1096508" y="250601"/>
                    <a:pt x="1097016" y="250601"/>
                    <a:pt x="1097524" y="250601"/>
                  </a:cubicBezTo>
                  <a:cubicBezTo>
                    <a:pt x="1257379" y="250601"/>
                    <a:pt x="1454686" y="196728"/>
                    <a:pt x="1537680" y="60394"/>
                  </a:cubicBezTo>
                  <a:cubicBezTo>
                    <a:pt x="1475806" y="118547"/>
                    <a:pt x="1376606" y="143782"/>
                    <a:pt x="1281051" y="143782"/>
                  </a:cubicBezTo>
                  <a:cubicBezTo>
                    <a:pt x="1233312" y="143782"/>
                    <a:pt x="1186487" y="137483"/>
                    <a:pt x="1145695" y="125849"/>
                  </a:cubicBezTo>
                  <a:cubicBezTo>
                    <a:pt x="1023241" y="90924"/>
                    <a:pt x="896394" y="63022"/>
                    <a:pt x="775045" y="24427"/>
                  </a:cubicBezTo>
                  <a:cubicBezTo>
                    <a:pt x="718568" y="6469"/>
                    <a:pt x="652135" y="-1176"/>
                    <a:pt x="580164" y="-1176"/>
                  </a:cubicBezTo>
                </a:path>
              </a:pathLst>
            </a:custGeom>
            <a:solidFill>
              <a:srgbClr val="DEAAFF"/>
            </a:solidFill>
            <a:ln w="1270" cap="flat">
              <a:noFill/>
              <a:prstDash val="solid"/>
              <a:miter/>
            </a:ln>
          </p:spPr>
          <p:txBody>
            <a:bodyPr rtlCol="0" anchor="ctr"/>
            <a:lstStyle/>
            <a:p>
              <a:endParaRPr lang="fr-FR" dirty="0"/>
            </a:p>
          </p:txBody>
        </p:sp>
        <p:sp>
          <p:nvSpPr>
            <p:cNvPr id="156" name="Freeform: Shape 155">
              <a:extLst>
                <a:ext uri="{FF2B5EF4-FFF2-40B4-BE49-F238E27FC236}">
                  <a16:creationId xmlns:a16="http://schemas.microsoft.com/office/drawing/2014/main" id="{A503B723-04FD-6E8B-9F86-F2CE70922A93}"/>
                </a:ext>
              </a:extLst>
            </p:cNvPr>
            <p:cNvSpPr/>
            <p:nvPr/>
          </p:nvSpPr>
          <p:spPr>
            <a:xfrm flipV="1">
              <a:off x="7110996" y="9941153"/>
              <a:ext cx="576135" cy="97116"/>
            </a:xfrm>
            <a:custGeom>
              <a:avLst/>
              <a:gdLst>
                <a:gd name="connsiteX0" fmla="*/ 160798 w 576135"/>
                <a:gd name="connsiteY0" fmla="*/ -1277 h 97116"/>
                <a:gd name="connsiteX1" fmla="*/ 87252 w 576135"/>
                <a:gd name="connsiteY1" fmla="*/ 9074 h 97116"/>
                <a:gd name="connsiteX2" fmla="*/ 9274 w 576135"/>
                <a:gd name="connsiteY2" fmla="*/ 75317 h 97116"/>
                <a:gd name="connsiteX3" fmla="*/ 170183 w 576135"/>
                <a:gd name="connsiteY3" fmla="*/ 33216 h 97116"/>
                <a:gd name="connsiteX4" fmla="*/ 282070 w 576135"/>
                <a:gd name="connsiteY4" fmla="*/ 45256 h 97116"/>
                <a:gd name="connsiteX5" fmla="*/ 559261 w 576135"/>
                <a:gd name="connsiteY5" fmla="*/ 95840 h 97116"/>
                <a:gd name="connsiteX6" fmla="*/ 573332 w 576135"/>
                <a:gd name="connsiteY6" fmla="*/ 95586 h 97116"/>
                <a:gd name="connsiteX7" fmla="*/ 193754 w 576135"/>
                <a:gd name="connsiteY7" fmla="*/ -45 h 97116"/>
                <a:gd name="connsiteX8" fmla="*/ 160798 w 576135"/>
                <a:gd name="connsiteY8" fmla="*/ -1277 h 97116"/>
                <a:gd name="connsiteX9" fmla="*/ 9274 w 576135"/>
                <a:gd name="connsiteY9" fmla="*/ 75317 h 97116"/>
                <a:gd name="connsiteX10" fmla="*/ -2803 w 576135"/>
                <a:gd name="connsiteY10" fmla="*/ 83851 h 97116"/>
                <a:gd name="connsiteX11" fmla="*/ 8462 w 576135"/>
                <a:gd name="connsiteY11" fmla="*/ 77286 h 97116"/>
                <a:gd name="connsiteX12" fmla="*/ 9274 w 576135"/>
                <a:gd name="connsiteY12" fmla="*/ 75317 h 9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6135" h="97116">
                  <a:moveTo>
                    <a:pt x="160798" y="-1277"/>
                  </a:moveTo>
                  <a:cubicBezTo>
                    <a:pt x="135804" y="-1277"/>
                    <a:pt x="110900" y="1251"/>
                    <a:pt x="87252" y="9074"/>
                  </a:cubicBezTo>
                  <a:cubicBezTo>
                    <a:pt x="53889" y="20123"/>
                    <a:pt x="23079" y="43084"/>
                    <a:pt x="9274" y="75317"/>
                  </a:cubicBezTo>
                  <a:cubicBezTo>
                    <a:pt x="56264" y="44481"/>
                    <a:pt x="112614" y="33216"/>
                    <a:pt x="170183" y="33216"/>
                  </a:cubicBezTo>
                  <a:cubicBezTo>
                    <a:pt x="207712" y="33216"/>
                    <a:pt x="245761" y="37992"/>
                    <a:pt x="282070" y="45256"/>
                  </a:cubicBezTo>
                  <a:cubicBezTo>
                    <a:pt x="374387" y="63722"/>
                    <a:pt x="465471" y="95840"/>
                    <a:pt x="559261" y="95840"/>
                  </a:cubicBezTo>
                  <a:cubicBezTo>
                    <a:pt x="563947" y="95840"/>
                    <a:pt x="568646" y="95751"/>
                    <a:pt x="573332" y="95586"/>
                  </a:cubicBezTo>
                  <a:cubicBezTo>
                    <a:pt x="449748" y="52419"/>
                    <a:pt x="324336" y="8858"/>
                    <a:pt x="193754" y="-45"/>
                  </a:cubicBezTo>
                  <a:cubicBezTo>
                    <a:pt x="182820" y="-794"/>
                    <a:pt x="171809" y="-1277"/>
                    <a:pt x="160798" y="-1277"/>
                  </a:cubicBezTo>
                  <a:moveTo>
                    <a:pt x="9274" y="75317"/>
                  </a:moveTo>
                  <a:cubicBezTo>
                    <a:pt x="5172" y="78022"/>
                    <a:pt x="1146" y="80854"/>
                    <a:pt x="-2803" y="83851"/>
                  </a:cubicBezTo>
                  <a:lnTo>
                    <a:pt x="8462" y="77286"/>
                  </a:lnTo>
                  <a:cubicBezTo>
                    <a:pt x="8728" y="76625"/>
                    <a:pt x="8995" y="75977"/>
                    <a:pt x="9274" y="75317"/>
                  </a:cubicBezTo>
                </a:path>
              </a:pathLst>
            </a:custGeom>
            <a:solidFill>
              <a:srgbClr val="DEAAFF"/>
            </a:solidFill>
            <a:ln w="1270" cap="flat">
              <a:noFill/>
              <a:prstDash val="solid"/>
              <a:miter/>
            </a:ln>
          </p:spPr>
          <p:txBody>
            <a:bodyPr rtlCol="0" anchor="ctr"/>
            <a:lstStyle/>
            <a:p>
              <a:endParaRPr lang="fr-FR" dirty="0"/>
            </a:p>
          </p:txBody>
        </p:sp>
        <p:sp>
          <p:nvSpPr>
            <p:cNvPr id="157" name="Freeform: Shape 156">
              <a:extLst>
                <a:ext uri="{FF2B5EF4-FFF2-40B4-BE49-F238E27FC236}">
                  <a16:creationId xmlns:a16="http://schemas.microsoft.com/office/drawing/2014/main" id="{A2225395-E687-FD5F-49D3-7DCE3E56A04B}"/>
                </a:ext>
              </a:extLst>
            </p:cNvPr>
            <p:cNvSpPr/>
            <p:nvPr/>
          </p:nvSpPr>
          <p:spPr>
            <a:xfrm flipV="1">
              <a:off x="6983119" y="10082284"/>
              <a:ext cx="1477575" cy="170276"/>
            </a:xfrm>
            <a:custGeom>
              <a:avLst/>
              <a:gdLst>
                <a:gd name="connsiteX0" fmla="*/ 1474545 w 1477575"/>
                <a:gd name="connsiteY0" fmla="*/ -1115 h 170276"/>
                <a:gd name="connsiteX1" fmla="*/ 1471701 w 1477575"/>
                <a:gd name="connsiteY1" fmla="*/ 1768 h 170276"/>
                <a:gd name="connsiteX2" fmla="*/ 1463877 w 1477575"/>
                <a:gd name="connsiteY2" fmla="*/ 10594 h 170276"/>
                <a:gd name="connsiteX3" fmla="*/ 1433270 w 1477575"/>
                <a:gd name="connsiteY3" fmla="*/ 43970 h 170276"/>
                <a:gd name="connsiteX4" fmla="*/ 1297533 w 1477575"/>
                <a:gd name="connsiteY4" fmla="*/ 137391 h 170276"/>
                <a:gd name="connsiteX5" fmla="*/ 1186040 w 1477575"/>
                <a:gd name="connsiteY5" fmla="*/ 161458 h 170276"/>
                <a:gd name="connsiteX6" fmla="*/ 1054785 w 1477575"/>
                <a:gd name="connsiteY6" fmla="*/ 157355 h 170276"/>
                <a:gd name="connsiteX7" fmla="*/ 761910 w 1477575"/>
                <a:gd name="connsiteY7" fmla="*/ 82730 h 170276"/>
                <a:gd name="connsiteX8" fmla="*/ 465899 w 1477575"/>
                <a:gd name="connsiteY8" fmla="*/ 17630 h 170276"/>
                <a:gd name="connsiteX9" fmla="*/ 218973 w 1477575"/>
                <a:gd name="connsiteY9" fmla="*/ 35283 h 170276"/>
                <a:gd name="connsiteX10" fmla="*/ 56146 w 1477575"/>
                <a:gd name="connsiteY10" fmla="*/ 72189 h 170276"/>
                <a:gd name="connsiteX11" fmla="*/ 12204 w 1477575"/>
                <a:gd name="connsiteY11" fmla="*/ 83416 h 170276"/>
                <a:gd name="connsiteX12" fmla="*/ 812 w 1477575"/>
                <a:gd name="connsiteY12" fmla="*/ 86490 h 170276"/>
                <a:gd name="connsiteX13" fmla="*/ -3023 w 1477575"/>
                <a:gd name="connsiteY13" fmla="*/ 87747 h 170276"/>
                <a:gd name="connsiteX14" fmla="*/ 977 w 1477575"/>
                <a:gd name="connsiteY14" fmla="*/ 87137 h 170276"/>
                <a:gd name="connsiteX15" fmla="*/ 12521 w 1477575"/>
                <a:gd name="connsiteY15" fmla="*/ 84724 h 170276"/>
                <a:gd name="connsiteX16" fmla="*/ 56756 w 1477575"/>
                <a:gd name="connsiteY16" fmla="*/ 74679 h 170276"/>
                <a:gd name="connsiteX17" fmla="*/ 219785 w 1477575"/>
                <a:gd name="connsiteY17" fmla="*/ 39906 h 170276"/>
                <a:gd name="connsiteX18" fmla="*/ 465543 w 1477575"/>
                <a:gd name="connsiteY18" fmla="*/ 23701 h 170276"/>
                <a:gd name="connsiteX19" fmla="*/ 760031 w 1477575"/>
                <a:gd name="connsiteY19" fmla="*/ 89080 h 170276"/>
                <a:gd name="connsiteX20" fmla="*/ 1053972 w 1477575"/>
                <a:gd name="connsiteY20" fmla="*/ 163388 h 170276"/>
                <a:gd name="connsiteX21" fmla="*/ 1186497 w 1477575"/>
                <a:gd name="connsiteY21" fmla="*/ 166931 h 170276"/>
                <a:gd name="connsiteX22" fmla="*/ 1299247 w 1477575"/>
                <a:gd name="connsiteY22" fmla="*/ 141747 h 170276"/>
                <a:gd name="connsiteX23" fmla="*/ 1435112 w 1477575"/>
                <a:gd name="connsiteY23" fmla="*/ 45761 h 170276"/>
                <a:gd name="connsiteX24" fmla="*/ 1464906 w 1477575"/>
                <a:gd name="connsiteY24" fmla="*/ 11445 h 170276"/>
                <a:gd name="connsiteX25" fmla="*/ 1472221 w 1477575"/>
                <a:gd name="connsiteY25" fmla="*/ 2187 h 170276"/>
                <a:gd name="connsiteX26" fmla="*/ 1474545 w 1477575"/>
                <a:gd name="connsiteY26" fmla="*/ -1115 h 17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77575" h="170276">
                  <a:moveTo>
                    <a:pt x="1474545" y="-1115"/>
                  </a:moveTo>
                  <a:cubicBezTo>
                    <a:pt x="1474456" y="-1179"/>
                    <a:pt x="1473491" y="-213"/>
                    <a:pt x="1471701" y="1768"/>
                  </a:cubicBezTo>
                  <a:cubicBezTo>
                    <a:pt x="1469694" y="4016"/>
                    <a:pt x="1467116" y="6937"/>
                    <a:pt x="1463877" y="10594"/>
                  </a:cubicBezTo>
                  <a:cubicBezTo>
                    <a:pt x="1457235" y="18545"/>
                    <a:pt x="1446847" y="29771"/>
                    <a:pt x="1433270" y="43970"/>
                  </a:cubicBezTo>
                  <a:cubicBezTo>
                    <a:pt x="1405610" y="71313"/>
                    <a:pt x="1362976" y="111445"/>
                    <a:pt x="1297533" y="137391"/>
                  </a:cubicBezTo>
                  <a:cubicBezTo>
                    <a:pt x="1264881" y="149875"/>
                    <a:pt x="1227162" y="158537"/>
                    <a:pt x="1186040" y="161458"/>
                  </a:cubicBezTo>
                  <a:cubicBezTo>
                    <a:pt x="1144942" y="164963"/>
                    <a:pt x="1100721" y="163858"/>
                    <a:pt x="1054785" y="157355"/>
                  </a:cubicBezTo>
                  <a:cubicBezTo>
                    <a:pt x="962684" y="144808"/>
                    <a:pt x="865174" y="112169"/>
                    <a:pt x="761910" y="82730"/>
                  </a:cubicBezTo>
                  <a:cubicBezTo>
                    <a:pt x="659180" y="51971"/>
                    <a:pt x="559790" y="22520"/>
                    <a:pt x="465899" y="17630"/>
                  </a:cubicBezTo>
                  <a:cubicBezTo>
                    <a:pt x="372427" y="13185"/>
                    <a:pt x="288289" y="22545"/>
                    <a:pt x="218973" y="35283"/>
                  </a:cubicBezTo>
                  <a:cubicBezTo>
                    <a:pt x="149567" y="48123"/>
                    <a:pt x="94373" y="62690"/>
                    <a:pt x="56146" y="72189"/>
                  </a:cubicBezTo>
                  <a:cubicBezTo>
                    <a:pt x="37413" y="76977"/>
                    <a:pt x="22694" y="80749"/>
                    <a:pt x="12204" y="83416"/>
                  </a:cubicBezTo>
                  <a:cubicBezTo>
                    <a:pt x="7479" y="84686"/>
                    <a:pt x="3720" y="85702"/>
                    <a:pt x="812" y="86490"/>
                  </a:cubicBezTo>
                  <a:cubicBezTo>
                    <a:pt x="-1741" y="87201"/>
                    <a:pt x="-3049" y="87632"/>
                    <a:pt x="-3023" y="87747"/>
                  </a:cubicBezTo>
                  <a:cubicBezTo>
                    <a:pt x="-2998" y="87861"/>
                    <a:pt x="-1639" y="87645"/>
                    <a:pt x="977" y="87137"/>
                  </a:cubicBezTo>
                  <a:cubicBezTo>
                    <a:pt x="3923" y="86528"/>
                    <a:pt x="7733" y="85727"/>
                    <a:pt x="12521" y="84724"/>
                  </a:cubicBezTo>
                  <a:cubicBezTo>
                    <a:pt x="23062" y="82337"/>
                    <a:pt x="37883" y="78971"/>
                    <a:pt x="56756" y="74679"/>
                  </a:cubicBezTo>
                  <a:cubicBezTo>
                    <a:pt x="95173" y="65954"/>
                    <a:pt x="150507" y="52098"/>
                    <a:pt x="219785" y="39906"/>
                  </a:cubicBezTo>
                  <a:cubicBezTo>
                    <a:pt x="288949" y="27765"/>
                    <a:pt x="372769" y="18964"/>
                    <a:pt x="465543" y="23701"/>
                  </a:cubicBezTo>
                  <a:cubicBezTo>
                    <a:pt x="558456" y="28882"/>
                    <a:pt x="657224" y="58270"/>
                    <a:pt x="760031" y="89080"/>
                  </a:cubicBezTo>
                  <a:cubicBezTo>
                    <a:pt x="863244" y="118494"/>
                    <a:pt x="960983" y="151056"/>
                    <a:pt x="1053972" y="163388"/>
                  </a:cubicBezTo>
                  <a:cubicBezTo>
                    <a:pt x="1100276" y="169789"/>
                    <a:pt x="1145107" y="170703"/>
                    <a:pt x="1186497" y="166931"/>
                  </a:cubicBezTo>
                  <a:cubicBezTo>
                    <a:pt x="1228013" y="163744"/>
                    <a:pt x="1266253" y="154701"/>
                    <a:pt x="1299247" y="141747"/>
                  </a:cubicBezTo>
                  <a:cubicBezTo>
                    <a:pt x="1365440" y="114823"/>
                    <a:pt x="1407908" y="73764"/>
                    <a:pt x="1435112" y="45761"/>
                  </a:cubicBezTo>
                  <a:cubicBezTo>
                    <a:pt x="1448472" y="31219"/>
                    <a:pt x="1458569" y="19700"/>
                    <a:pt x="1464906" y="11445"/>
                  </a:cubicBezTo>
                  <a:cubicBezTo>
                    <a:pt x="1467929" y="7622"/>
                    <a:pt x="1470354" y="4549"/>
                    <a:pt x="1472221" y="2187"/>
                  </a:cubicBezTo>
                  <a:cubicBezTo>
                    <a:pt x="1473847" y="79"/>
                    <a:pt x="1474634" y="-1039"/>
                    <a:pt x="1474545" y="-1115"/>
                  </a:cubicBezTo>
                </a:path>
              </a:pathLst>
            </a:custGeom>
            <a:solidFill>
              <a:srgbClr val="040606"/>
            </a:solidFill>
            <a:ln w="1270" cap="flat">
              <a:noFill/>
              <a:prstDash val="solid"/>
              <a:miter/>
            </a:ln>
          </p:spPr>
          <p:txBody>
            <a:bodyPr rtlCol="0" anchor="ctr"/>
            <a:lstStyle/>
            <a:p>
              <a:endParaRPr lang="fr-FR" dirty="0"/>
            </a:p>
          </p:txBody>
        </p:sp>
        <p:sp>
          <p:nvSpPr>
            <p:cNvPr id="158" name="Freeform: Shape 157">
              <a:extLst>
                <a:ext uri="{FF2B5EF4-FFF2-40B4-BE49-F238E27FC236}">
                  <a16:creationId xmlns:a16="http://schemas.microsoft.com/office/drawing/2014/main" id="{384249E5-F4A4-F3CC-811B-BA96F52DA2B1}"/>
                </a:ext>
              </a:extLst>
            </p:cNvPr>
            <p:cNvSpPr/>
            <p:nvPr/>
          </p:nvSpPr>
          <p:spPr>
            <a:xfrm flipV="1">
              <a:off x="7058253" y="9636670"/>
              <a:ext cx="1169333" cy="305227"/>
            </a:xfrm>
            <a:custGeom>
              <a:avLst/>
              <a:gdLst>
                <a:gd name="connsiteX0" fmla="*/ 1166357 w 1169333"/>
                <a:gd name="connsiteY0" fmla="*/ -1448 h 305227"/>
                <a:gd name="connsiteX1" fmla="*/ 1163690 w 1169333"/>
                <a:gd name="connsiteY1" fmla="*/ 698 h 305227"/>
                <a:gd name="connsiteX2" fmla="*/ 1156311 w 1169333"/>
                <a:gd name="connsiteY2" fmla="*/ 7442 h 305227"/>
                <a:gd name="connsiteX3" fmla="*/ 1127559 w 1169333"/>
                <a:gd name="connsiteY3" fmla="*/ 32791 h 305227"/>
                <a:gd name="connsiteX4" fmla="*/ 1008267 w 1169333"/>
                <a:gd name="connsiteY4" fmla="*/ 106997 h 305227"/>
                <a:gd name="connsiteX5" fmla="*/ 808357 w 1169333"/>
                <a:gd name="connsiteY5" fmla="*/ 164490 h 305227"/>
                <a:gd name="connsiteX6" fmla="*/ 553188 w 1169333"/>
                <a:gd name="connsiteY6" fmla="*/ 163766 h 305227"/>
                <a:gd name="connsiteX7" fmla="*/ 301195 w 1169333"/>
                <a:gd name="connsiteY7" fmla="*/ 116827 h 305227"/>
                <a:gd name="connsiteX8" fmla="*/ 189104 w 1169333"/>
                <a:gd name="connsiteY8" fmla="*/ 107899 h 305227"/>
                <a:gd name="connsiteX9" fmla="*/ 97233 w 1169333"/>
                <a:gd name="connsiteY9" fmla="*/ 141198 h 305227"/>
                <a:gd name="connsiteX10" fmla="*/ 42674 w 1169333"/>
                <a:gd name="connsiteY10" fmla="*/ 200850 h 305227"/>
                <a:gd name="connsiteX11" fmla="*/ 14340 w 1169333"/>
                <a:gd name="connsiteY11" fmla="*/ 254863 h 305227"/>
                <a:gd name="connsiteX12" fmla="*/ 764 w 1169333"/>
                <a:gd name="connsiteY12" fmla="*/ 290880 h 305227"/>
                <a:gd name="connsiteX13" fmla="*/ -2170 w 1169333"/>
                <a:gd name="connsiteY13" fmla="*/ 300456 h 305227"/>
                <a:gd name="connsiteX14" fmla="*/ -2945 w 1169333"/>
                <a:gd name="connsiteY14" fmla="*/ 303771 h 305227"/>
                <a:gd name="connsiteX15" fmla="*/ -1522 w 1169333"/>
                <a:gd name="connsiteY15" fmla="*/ 300659 h 305227"/>
                <a:gd name="connsiteX16" fmla="*/ 2021 w 1169333"/>
                <a:gd name="connsiteY16" fmla="*/ 291325 h 305227"/>
                <a:gd name="connsiteX17" fmla="*/ 16689 w 1169333"/>
                <a:gd name="connsiteY17" fmla="*/ 255904 h 305227"/>
                <a:gd name="connsiteX18" fmla="*/ 45760 w 1169333"/>
                <a:gd name="connsiteY18" fmla="*/ 202882 h 305227"/>
                <a:gd name="connsiteX19" fmla="*/ 99989 w 1169333"/>
                <a:gd name="connsiteY19" fmla="*/ 144970 h 305227"/>
                <a:gd name="connsiteX20" fmla="*/ 189638 w 1169333"/>
                <a:gd name="connsiteY20" fmla="*/ 113360 h 305227"/>
                <a:gd name="connsiteX21" fmla="*/ 299988 w 1169333"/>
                <a:gd name="connsiteY21" fmla="*/ 122783 h 305227"/>
                <a:gd name="connsiteX22" fmla="*/ 552426 w 1169333"/>
                <a:gd name="connsiteY22" fmla="*/ 170332 h 305227"/>
                <a:gd name="connsiteX23" fmla="*/ 809182 w 1169333"/>
                <a:gd name="connsiteY23" fmla="*/ 170522 h 305227"/>
                <a:gd name="connsiteX24" fmla="*/ 1010261 w 1169333"/>
                <a:gd name="connsiteY24" fmla="*/ 111239 h 305227"/>
                <a:gd name="connsiteX25" fmla="*/ 1129222 w 1169333"/>
                <a:gd name="connsiteY25" fmla="*/ 34785 h 305227"/>
                <a:gd name="connsiteX26" fmla="*/ 1157251 w 1169333"/>
                <a:gd name="connsiteY26" fmla="*/ 8407 h 305227"/>
                <a:gd name="connsiteX27" fmla="*/ 1164172 w 1169333"/>
                <a:gd name="connsiteY27" fmla="*/ 1168 h 305227"/>
                <a:gd name="connsiteX28" fmla="*/ 1166357 w 1169333"/>
                <a:gd name="connsiteY28" fmla="*/ -1448 h 30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9333" h="305227">
                  <a:moveTo>
                    <a:pt x="1166357" y="-1448"/>
                  </a:moveTo>
                  <a:cubicBezTo>
                    <a:pt x="1166294" y="-1537"/>
                    <a:pt x="1165379" y="-801"/>
                    <a:pt x="1163690" y="698"/>
                  </a:cubicBezTo>
                  <a:cubicBezTo>
                    <a:pt x="1161747" y="2476"/>
                    <a:pt x="1159321" y="4699"/>
                    <a:pt x="1156311" y="7442"/>
                  </a:cubicBezTo>
                  <a:cubicBezTo>
                    <a:pt x="1150063" y="13614"/>
                    <a:pt x="1140296" y="22085"/>
                    <a:pt x="1127559" y="32791"/>
                  </a:cubicBezTo>
                  <a:cubicBezTo>
                    <a:pt x="1101917" y="53936"/>
                    <a:pt x="1062141" y="81775"/>
                    <a:pt x="1008267" y="106997"/>
                  </a:cubicBezTo>
                  <a:cubicBezTo>
                    <a:pt x="954483" y="132232"/>
                    <a:pt x="886246" y="153746"/>
                    <a:pt x="808357" y="164490"/>
                  </a:cubicBezTo>
                  <a:cubicBezTo>
                    <a:pt x="730455" y="175120"/>
                    <a:pt x="643333" y="174574"/>
                    <a:pt x="553188" y="163766"/>
                  </a:cubicBezTo>
                  <a:cubicBezTo>
                    <a:pt x="462802" y="153416"/>
                    <a:pt x="378360" y="133883"/>
                    <a:pt x="301195" y="116827"/>
                  </a:cubicBezTo>
                  <a:cubicBezTo>
                    <a:pt x="262523" y="108864"/>
                    <a:pt x="224512" y="104178"/>
                    <a:pt x="189104" y="107899"/>
                  </a:cubicBezTo>
                  <a:cubicBezTo>
                    <a:pt x="153862" y="111340"/>
                    <a:pt x="121401" y="122796"/>
                    <a:pt x="97233" y="141198"/>
                  </a:cubicBezTo>
                  <a:cubicBezTo>
                    <a:pt x="72785" y="159156"/>
                    <a:pt x="55716" y="180987"/>
                    <a:pt x="42674" y="200850"/>
                  </a:cubicBezTo>
                  <a:cubicBezTo>
                    <a:pt x="29847" y="220967"/>
                    <a:pt x="20918" y="239496"/>
                    <a:pt x="14340" y="254863"/>
                  </a:cubicBezTo>
                  <a:cubicBezTo>
                    <a:pt x="7774" y="270268"/>
                    <a:pt x="3545" y="282536"/>
                    <a:pt x="764" y="290880"/>
                  </a:cubicBezTo>
                  <a:cubicBezTo>
                    <a:pt x="-443" y="294779"/>
                    <a:pt x="-1396" y="297916"/>
                    <a:pt x="-2170" y="300456"/>
                  </a:cubicBezTo>
                  <a:cubicBezTo>
                    <a:pt x="-2780" y="302615"/>
                    <a:pt x="-3059" y="303733"/>
                    <a:pt x="-2945" y="303771"/>
                  </a:cubicBezTo>
                  <a:cubicBezTo>
                    <a:pt x="-2830" y="303809"/>
                    <a:pt x="-2361" y="302755"/>
                    <a:pt x="-1522" y="300659"/>
                  </a:cubicBezTo>
                  <a:cubicBezTo>
                    <a:pt x="-595" y="298208"/>
                    <a:pt x="573" y="295135"/>
                    <a:pt x="2021" y="291325"/>
                  </a:cubicBezTo>
                  <a:cubicBezTo>
                    <a:pt x="5196" y="283146"/>
                    <a:pt x="9806" y="271043"/>
                    <a:pt x="16689" y="255904"/>
                  </a:cubicBezTo>
                  <a:cubicBezTo>
                    <a:pt x="23586" y="240766"/>
                    <a:pt x="32806" y="222567"/>
                    <a:pt x="45760" y="202882"/>
                  </a:cubicBezTo>
                  <a:cubicBezTo>
                    <a:pt x="58942" y="183464"/>
                    <a:pt x="75999" y="162217"/>
                    <a:pt x="99989" y="144970"/>
                  </a:cubicBezTo>
                  <a:cubicBezTo>
                    <a:pt x="123611" y="127368"/>
                    <a:pt x="155132" y="116509"/>
                    <a:pt x="189638" y="113360"/>
                  </a:cubicBezTo>
                  <a:cubicBezTo>
                    <a:pt x="224258" y="109956"/>
                    <a:pt x="261571" y="114719"/>
                    <a:pt x="299988" y="122783"/>
                  </a:cubicBezTo>
                  <a:cubicBezTo>
                    <a:pt x="376747" y="140119"/>
                    <a:pt x="461685" y="159956"/>
                    <a:pt x="552426" y="170332"/>
                  </a:cubicBezTo>
                  <a:cubicBezTo>
                    <a:pt x="643003" y="181203"/>
                    <a:pt x="730734" y="181571"/>
                    <a:pt x="809182" y="170522"/>
                  </a:cubicBezTo>
                  <a:cubicBezTo>
                    <a:pt x="887655" y="159359"/>
                    <a:pt x="956312" y="137198"/>
                    <a:pt x="1010261" y="111239"/>
                  </a:cubicBezTo>
                  <a:cubicBezTo>
                    <a:pt x="1064300" y="85267"/>
                    <a:pt x="1103949" y="56629"/>
                    <a:pt x="1129222" y="34785"/>
                  </a:cubicBezTo>
                  <a:cubicBezTo>
                    <a:pt x="1141757" y="23698"/>
                    <a:pt x="1151282" y="14884"/>
                    <a:pt x="1157251" y="8407"/>
                  </a:cubicBezTo>
                  <a:cubicBezTo>
                    <a:pt x="1160070" y="5448"/>
                    <a:pt x="1162344" y="3073"/>
                    <a:pt x="1164172" y="1168"/>
                  </a:cubicBezTo>
                  <a:cubicBezTo>
                    <a:pt x="1165709" y="-496"/>
                    <a:pt x="1166446" y="-1372"/>
                    <a:pt x="1166357" y="-1448"/>
                  </a:cubicBezTo>
                </a:path>
              </a:pathLst>
            </a:custGeom>
            <a:solidFill>
              <a:srgbClr val="040606"/>
            </a:solidFill>
            <a:ln w="1270" cap="flat">
              <a:noFill/>
              <a:prstDash val="solid"/>
              <a:miter/>
            </a:ln>
          </p:spPr>
          <p:txBody>
            <a:bodyPr rtlCol="0" anchor="ctr"/>
            <a:lstStyle/>
            <a:p>
              <a:endParaRPr lang="fr-FR" dirty="0"/>
            </a:p>
          </p:txBody>
        </p:sp>
        <p:sp>
          <p:nvSpPr>
            <p:cNvPr id="159" name="Freeform: Shape 158">
              <a:extLst>
                <a:ext uri="{FF2B5EF4-FFF2-40B4-BE49-F238E27FC236}">
                  <a16:creationId xmlns:a16="http://schemas.microsoft.com/office/drawing/2014/main" id="{C863A127-FBE5-5B74-98A1-B519593617B0}"/>
                </a:ext>
              </a:extLst>
            </p:cNvPr>
            <p:cNvSpPr/>
            <p:nvPr/>
          </p:nvSpPr>
          <p:spPr>
            <a:xfrm flipV="1">
              <a:off x="7000252" y="9794048"/>
              <a:ext cx="1152563" cy="210996"/>
            </a:xfrm>
            <a:custGeom>
              <a:avLst/>
              <a:gdLst>
                <a:gd name="connsiteX0" fmla="*/ 1149639 w 1152563"/>
                <a:gd name="connsiteY0" fmla="*/ 68084 h 210996"/>
                <a:gd name="connsiteX1" fmla="*/ 1146375 w 1152563"/>
                <a:gd name="connsiteY1" fmla="*/ 68402 h 210996"/>
                <a:gd name="connsiteX2" fmla="*/ 1136951 w 1152563"/>
                <a:gd name="connsiteY2" fmla="*/ 69926 h 210996"/>
                <a:gd name="connsiteX3" fmla="*/ 1100782 w 1152563"/>
                <a:gd name="connsiteY3" fmla="*/ 75908 h 210996"/>
                <a:gd name="connsiteX4" fmla="*/ 966784 w 1152563"/>
                <a:gd name="connsiteY4" fmla="*/ 89395 h 210996"/>
                <a:gd name="connsiteX5" fmla="*/ 767432 w 1152563"/>
                <a:gd name="connsiteY5" fmla="*/ 83070 h 210996"/>
                <a:gd name="connsiteX6" fmla="*/ 527567 w 1152563"/>
                <a:gd name="connsiteY6" fmla="*/ 35674 h 210996"/>
                <a:gd name="connsiteX7" fmla="*/ 285137 w 1152563"/>
                <a:gd name="connsiteY7" fmla="*/ -1347 h 210996"/>
                <a:gd name="connsiteX8" fmla="*/ 178520 w 1152563"/>
                <a:gd name="connsiteY8" fmla="*/ 11544 h 210996"/>
                <a:gd name="connsiteX9" fmla="*/ 96250 w 1152563"/>
                <a:gd name="connsiteY9" fmla="*/ 56070 h 210996"/>
                <a:gd name="connsiteX10" fmla="*/ 14716 w 1152563"/>
                <a:gd name="connsiteY10" fmla="*/ 163347 h 210996"/>
                <a:gd name="connsiteX11" fmla="*/ -2925 w 1152563"/>
                <a:gd name="connsiteY11" fmla="*/ 209638 h 210996"/>
                <a:gd name="connsiteX12" fmla="*/ -1540 w 1152563"/>
                <a:gd name="connsiteY12" fmla="*/ 206667 h 210996"/>
                <a:gd name="connsiteX13" fmla="*/ 1901 w 1152563"/>
                <a:gd name="connsiteY13" fmla="*/ 197777 h 210996"/>
                <a:gd name="connsiteX14" fmla="*/ 17014 w 1152563"/>
                <a:gd name="connsiteY14" fmla="*/ 164490 h 210996"/>
                <a:gd name="connsiteX15" fmla="*/ 99260 w 1152563"/>
                <a:gd name="connsiteY15" fmla="*/ 59651 h 210996"/>
                <a:gd name="connsiteX16" fmla="*/ 179892 w 1152563"/>
                <a:gd name="connsiteY16" fmla="*/ 16853 h 210996"/>
                <a:gd name="connsiteX17" fmla="*/ 285137 w 1152563"/>
                <a:gd name="connsiteY17" fmla="*/ 4749 h 210996"/>
                <a:gd name="connsiteX18" fmla="*/ 526056 w 1152563"/>
                <a:gd name="connsiteY18" fmla="*/ 42113 h 210996"/>
                <a:gd name="connsiteX19" fmla="*/ 766759 w 1152563"/>
                <a:gd name="connsiteY19" fmla="*/ 89115 h 210996"/>
                <a:gd name="connsiteX20" fmla="*/ 967051 w 1152563"/>
                <a:gd name="connsiteY20" fmla="*/ 94056 h 210996"/>
                <a:gd name="connsiteX21" fmla="*/ 1101201 w 1152563"/>
                <a:gd name="connsiteY21" fmla="*/ 78460 h 210996"/>
                <a:gd name="connsiteX22" fmla="*/ 1137205 w 1152563"/>
                <a:gd name="connsiteY22" fmla="*/ 71234 h 210996"/>
                <a:gd name="connsiteX23" fmla="*/ 1146514 w 1152563"/>
                <a:gd name="connsiteY23" fmla="*/ 69050 h 210996"/>
                <a:gd name="connsiteX24" fmla="*/ 1149639 w 1152563"/>
                <a:gd name="connsiteY24" fmla="*/ 68084 h 210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52563" h="210996">
                  <a:moveTo>
                    <a:pt x="1149639" y="68084"/>
                  </a:moveTo>
                  <a:cubicBezTo>
                    <a:pt x="1149613" y="67970"/>
                    <a:pt x="1148508" y="68084"/>
                    <a:pt x="1146375" y="68402"/>
                  </a:cubicBezTo>
                  <a:cubicBezTo>
                    <a:pt x="1143873" y="68808"/>
                    <a:pt x="1140774" y="69303"/>
                    <a:pt x="1136951" y="69926"/>
                  </a:cubicBezTo>
                  <a:cubicBezTo>
                    <a:pt x="1128163" y="71386"/>
                    <a:pt x="1116085" y="73380"/>
                    <a:pt x="1100782" y="75908"/>
                  </a:cubicBezTo>
                  <a:cubicBezTo>
                    <a:pt x="1069324" y="80619"/>
                    <a:pt x="1023616" y="86741"/>
                    <a:pt x="966784" y="89395"/>
                  </a:cubicBezTo>
                  <a:cubicBezTo>
                    <a:pt x="910028" y="92125"/>
                    <a:pt x="842121" y="91465"/>
                    <a:pt x="767432" y="83070"/>
                  </a:cubicBezTo>
                  <a:cubicBezTo>
                    <a:pt x="692718" y="74891"/>
                    <a:pt x="612098" y="55778"/>
                    <a:pt x="527567" y="35674"/>
                  </a:cubicBezTo>
                  <a:cubicBezTo>
                    <a:pt x="443214" y="15278"/>
                    <a:pt x="361134" y="-1842"/>
                    <a:pt x="285137" y="-1347"/>
                  </a:cubicBezTo>
                  <a:cubicBezTo>
                    <a:pt x="247253" y="-1270"/>
                    <a:pt x="211210" y="3073"/>
                    <a:pt x="178520" y="11544"/>
                  </a:cubicBezTo>
                  <a:cubicBezTo>
                    <a:pt x="145678" y="20701"/>
                    <a:pt x="117929" y="37300"/>
                    <a:pt x="96250" y="56070"/>
                  </a:cubicBezTo>
                  <a:cubicBezTo>
                    <a:pt x="52562" y="93789"/>
                    <a:pt x="28838" y="134963"/>
                    <a:pt x="14716" y="163347"/>
                  </a:cubicBezTo>
                  <a:cubicBezTo>
                    <a:pt x="860" y="192214"/>
                    <a:pt x="-2925" y="209638"/>
                    <a:pt x="-2925" y="209638"/>
                  </a:cubicBezTo>
                  <a:cubicBezTo>
                    <a:pt x="-2810" y="209677"/>
                    <a:pt x="-2340" y="208673"/>
                    <a:pt x="-1540" y="206667"/>
                  </a:cubicBezTo>
                  <a:cubicBezTo>
                    <a:pt x="-613" y="204305"/>
                    <a:pt x="504" y="201383"/>
                    <a:pt x="1901" y="197777"/>
                  </a:cubicBezTo>
                  <a:cubicBezTo>
                    <a:pt x="5000" y="190017"/>
                    <a:pt x="9826" y="178638"/>
                    <a:pt x="17014" y="164490"/>
                  </a:cubicBezTo>
                  <a:cubicBezTo>
                    <a:pt x="31708" y="136677"/>
                    <a:pt x="55927" y="96266"/>
                    <a:pt x="99260" y="59651"/>
                  </a:cubicBezTo>
                  <a:cubicBezTo>
                    <a:pt x="120748" y="41427"/>
                    <a:pt x="148015" y="25514"/>
                    <a:pt x="179892" y="16853"/>
                  </a:cubicBezTo>
                  <a:cubicBezTo>
                    <a:pt x="212125" y="8737"/>
                    <a:pt x="247685" y="4660"/>
                    <a:pt x="285137" y="4749"/>
                  </a:cubicBezTo>
                  <a:cubicBezTo>
                    <a:pt x="360283" y="4597"/>
                    <a:pt x="441690" y="21717"/>
                    <a:pt x="526056" y="42113"/>
                  </a:cubicBezTo>
                  <a:cubicBezTo>
                    <a:pt x="610549" y="62191"/>
                    <a:pt x="691524" y="81229"/>
                    <a:pt x="766759" y="89115"/>
                  </a:cubicBezTo>
                  <a:cubicBezTo>
                    <a:pt x="841867" y="97231"/>
                    <a:pt x="910091" y="97409"/>
                    <a:pt x="967051" y="94056"/>
                  </a:cubicBezTo>
                  <a:cubicBezTo>
                    <a:pt x="1024048" y="90792"/>
                    <a:pt x="1069806" y="83947"/>
                    <a:pt x="1101201" y="78460"/>
                  </a:cubicBezTo>
                  <a:cubicBezTo>
                    <a:pt x="1116898" y="75539"/>
                    <a:pt x="1129039" y="73164"/>
                    <a:pt x="1137205" y="71234"/>
                  </a:cubicBezTo>
                  <a:cubicBezTo>
                    <a:pt x="1140977" y="70358"/>
                    <a:pt x="1144038" y="69634"/>
                    <a:pt x="1146514" y="69050"/>
                  </a:cubicBezTo>
                  <a:cubicBezTo>
                    <a:pt x="1148597" y="68529"/>
                    <a:pt x="1149651" y="68211"/>
                    <a:pt x="1149639" y="68084"/>
                  </a:cubicBezTo>
                </a:path>
              </a:pathLst>
            </a:custGeom>
            <a:solidFill>
              <a:srgbClr val="040606"/>
            </a:solidFill>
            <a:ln w="1270" cap="flat">
              <a:noFill/>
              <a:prstDash val="solid"/>
              <a:miter/>
            </a:ln>
          </p:spPr>
          <p:txBody>
            <a:bodyPr rtlCol="0" anchor="ctr"/>
            <a:lstStyle/>
            <a:p>
              <a:endParaRPr lang="fr-FR" dirty="0"/>
            </a:p>
          </p:txBody>
        </p:sp>
        <p:sp>
          <p:nvSpPr>
            <p:cNvPr id="160" name="Freeform: Shape 159">
              <a:extLst>
                <a:ext uri="{FF2B5EF4-FFF2-40B4-BE49-F238E27FC236}">
                  <a16:creationId xmlns:a16="http://schemas.microsoft.com/office/drawing/2014/main" id="{E9EEAB43-C6CE-5050-A157-E96404696EC8}"/>
                </a:ext>
              </a:extLst>
            </p:cNvPr>
            <p:cNvSpPr/>
            <p:nvPr/>
          </p:nvSpPr>
          <p:spPr>
            <a:xfrm flipV="1">
              <a:off x="7811334" y="9365715"/>
              <a:ext cx="352976" cy="403346"/>
            </a:xfrm>
            <a:custGeom>
              <a:avLst/>
              <a:gdLst>
                <a:gd name="connsiteX0" fmla="*/ 349706 w 352976"/>
                <a:gd name="connsiteY0" fmla="*/ 401692 h 403346"/>
                <a:gd name="connsiteX1" fmla="*/ 344892 w 352976"/>
                <a:gd name="connsiteY1" fmla="*/ 380356 h 403346"/>
                <a:gd name="connsiteX2" fmla="*/ 337590 w 352976"/>
                <a:gd name="connsiteY2" fmla="*/ 355743 h 403346"/>
                <a:gd name="connsiteX3" fmla="*/ 325970 w 352976"/>
                <a:gd name="connsiteY3" fmla="*/ 323765 h 403346"/>
                <a:gd name="connsiteX4" fmla="*/ 309205 w 352976"/>
                <a:gd name="connsiteY4" fmla="*/ 286059 h 403346"/>
                <a:gd name="connsiteX5" fmla="*/ 286790 w 352976"/>
                <a:gd name="connsiteY5" fmla="*/ 244301 h 403346"/>
                <a:gd name="connsiteX6" fmla="*/ 223100 w 352976"/>
                <a:gd name="connsiteY6" fmla="*/ 156442 h 403346"/>
                <a:gd name="connsiteX7" fmla="*/ 144448 w 352976"/>
                <a:gd name="connsiteY7" fmla="*/ 81627 h 403346"/>
                <a:gd name="connsiteX8" fmla="*/ 106043 w 352976"/>
                <a:gd name="connsiteY8" fmla="*/ 53877 h 403346"/>
                <a:gd name="connsiteX9" fmla="*/ 70890 w 352976"/>
                <a:gd name="connsiteY9" fmla="*/ 32249 h 403346"/>
                <a:gd name="connsiteX10" fmla="*/ 40727 w 352976"/>
                <a:gd name="connsiteY10" fmla="*/ 16488 h 403346"/>
                <a:gd name="connsiteX11" fmla="*/ 17309 w 352976"/>
                <a:gd name="connsiteY11" fmla="*/ 5986 h 403346"/>
                <a:gd name="connsiteX12" fmla="*/ -3202 w 352976"/>
                <a:gd name="connsiteY12" fmla="*/ -1609 h 403346"/>
                <a:gd name="connsiteX13" fmla="*/ 16255 w 352976"/>
                <a:gd name="connsiteY13" fmla="*/ 8335 h 403346"/>
                <a:gd name="connsiteX14" fmla="*/ 39064 w 352976"/>
                <a:gd name="connsiteY14" fmla="*/ 19803 h 403346"/>
                <a:gd name="connsiteX15" fmla="*/ 68540 w 352976"/>
                <a:gd name="connsiteY15" fmla="*/ 36300 h 403346"/>
                <a:gd name="connsiteX16" fmla="*/ 102945 w 352976"/>
                <a:gd name="connsiteY16" fmla="*/ 58411 h 403346"/>
                <a:gd name="connsiteX17" fmla="*/ 140638 w 352976"/>
                <a:gd name="connsiteY17" fmla="*/ 86389 h 403346"/>
                <a:gd name="connsiteX18" fmla="*/ 218134 w 352976"/>
                <a:gd name="connsiteY18" fmla="*/ 160798 h 403346"/>
                <a:gd name="connsiteX19" fmla="*/ 281570 w 352976"/>
                <a:gd name="connsiteY19" fmla="*/ 247451 h 403346"/>
                <a:gd name="connsiteX20" fmla="*/ 304291 w 352976"/>
                <a:gd name="connsiteY20" fmla="*/ 288497 h 403346"/>
                <a:gd name="connsiteX21" fmla="*/ 321651 w 352976"/>
                <a:gd name="connsiteY21" fmla="*/ 325543 h 403346"/>
                <a:gd name="connsiteX22" fmla="*/ 334097 w 352976"/>
                <a:gd name="connsiteY22" fmla="*/ 356950 h 403346"/>
                <a:gd name="connsiteX23" fmla="*/ 342429 w 352976"/>
                <a:gd name="connsiteY23" fmla="*/ 381080 h 403346"/>
                <a:gd name="connsiteX24" fmla="*/ 349706 w 352976"/>
                <a:gd name="connsiteY24" fmla="*/ 401692 h 403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2976" h="403346">
                  <a:moveTo>
                    <a:pt x="349706" y="401692"/>
                  </a:moveTo>
                  <a:cubicBezTo>
                    <a:pt x="350137" y="401578"/>
                    <a:pt x="348423" y="393996"/>
                    <a:pt x="344892" y="380356"/>
                  </a:cubicBezTo>
                  <a:cubicBezTo>
                    <a:pt x="343241" y="373498"/>
                    <a:pt x="340968" y="365167"/>
                    <a:pt x="337590" y="355743"/>
                  </a:cubicBezTo>
                  <a:cubicBezTo>
                    <a:pt x="334301" y="346282"/>
                    <a:pt x="331050" y="335309"/>
                    <a:pt x="325970" y="323765"/>
                  </a:cubicBezTo>
                  <a:cubicBezTo>
                    <a:pt x="321270" y="312056"/>
                    <a:pt x="315987" y="299267"/>
                    <a:pt x="309205" y="286059"/>
                  </a:cubicBezTo>
                  <a:cubicBezTo>
                    <a:pt x="303046" y="272520"/>
                    <a:pt x="294994" y="258843"/>
                    <a:pt x="286790" y="244301"/>
                  </a:cubicBezTo>
                  <a:cubicBezTo>
                    <a:pt x="269505" y="215751"/>
                    <a:pt x="248360" y="185602"/>
                    <a:pt x="223100" y="156442"/>
                  </a:cubicBezTo>
                  <a:cubicBezTo>
                    <a:pt x="197547" y="127525"/>
                    <a:pt x="170458" y="102569"/>
                    <a:pt x="144448" y="81627"/>
                  </a:cubicBezTo>
                  <a:cubicBezTo>
                    <a:pt x="131101" y="71581"/>
                    <a:pt x="118629" y="61777"/>
                    <a:pt x="106043" y="53877"/>
                  </a:cubicBezTo>
                  <a:cubicBezTo>
                    <a:pt x="93839" y="45406"/>
                    <a:pt x="81863" y="38472"/>
                    <a:pt x="70890" y="32249"/>
                  </a:cubicBezTo>
                  <a:cubicBezTo>
                    <a:pt x="60108" y="25683"/>
                    <a:pt x="49668" y="21010"/>
                    <a:pt x="40727" y="16488"/>
                  </a:cubicBezTo>
                  <a:cubicBezTo>
                    <a:pt x="31825" y="11891"/>
                    <a:pt x="23887" y="8538"/>
                    <a:pt x="17309" y="5986"/>
                  </a:cubicBezTo>
                  <a:cubicBezTo>
                    <a:pt x="4253" y="690"/>
                    <a:pt x="-3024" y="-2041"/>
                    <a:pt x="-3202" y="-1609"/>
                  </a:cubicBezTo>
                  <a:cubicBezTo>
                    <a:pt x="-3380" y="-1177"/>
                    <a:pt x="3580" y="2341"/>
                    <a:pt x="16255" y="8335"/>
                  </a:cubicBezTo>
                  <a:cubicBezTo>
                    <a:pt x="22630" y="11231"/>
                    <a:pt x="30390" y="14914"/>
                    <a:pt x="39064" y="19803"/>
                  </a:cubicBezTo>
                  <a:cubicBezTo>
                    <a:pt x="47789" y="24591"/>
                    <a:pt x="58000" y="29519"/>
                    <a:pt x="68540" y="36300"/>
                  </a:cubicBezTo>
                  <a:cubicBezTo>
                    <a:pt x="79285" y="42727"/>
                    <a:pt x="91007" y="49813"/>
                    <a:pt x="102945" y="58411"/>
                  </a:cubicBezTo>
                  <a:cubicBezTo>
                    <a:pt x="115302" y="66438"/>
                    <a:pt x="127545" y="76305"/>
                    <a:pt x="140638" y="86389"/>
                  </a:cubicBezTo>
                  <a:cubicBezTo>
                    <a:pt x="166178" y="107370"/>
                    <a:pt x="192848" y="132198"/>
                    <a:pt x="218134" y="160798"/>
                  </a:cubicBezTo>
                  <a:cubicBezTo>
                    <a:pt x="243102" y="189640"/>
                    <a:pt x="264171" y="219346"/>
                    <a:pt x="281570" y="247451"/>
                  </a:cubicBezTo>
                  <a:cubicBezTo>
                    <a:pt x="289812" y="261763"/>
                    <a:pt x="297991" y="275200"/>
                    <a:pt x="304291" y="288497"/>
                  </a:cubicBezTo>
                  <a:cubicBezTo>
                    <a:pt x="311237" y="301489"/>
                    <a:pt x="316724" y="314037"/>
                    <a:pt x="321651" y="325543"/>
                  </a:cubicBezTo>
                  <a:cubicBezTo>
                    <a:pt x="326973" y="336897"/>
                    <a:pt x="330491" y="347666"/>
                    <a:pt x="334097" y="356950"/>
                  </a:cubicBezTo>
                  <a:cubicBezTo>
                    <a:pt x="337793" y="366196"/>
                    <a:pt x="340409" y="374362"/>
                    <a:pt x="342429" y="381080"/>
                  </a:cubicBezTo>
                  <a:cubicBezTo>
                    <a:pt x="346696" y="394440"/>
                    <a:pt x="349261" y="401806"/>
                    <a:pt x="349706" y="401692"/>
                  </a:cubicBezTo>
                </a:path>
              </a:pathLst>
            </a:custGeom>
            <a:solidFill>
              <a:srgbClr val="040606"/>
            </a:solidFill>
            <a:ln w="1270" cap="flat">
              <a:noFill/>
              <a:prstDash val="solid"/>
              <a:miter/>
            </a:ln>
          </p:spPr>
          <p:txBody>
            <a:bodyPr rtlCol="0" anchor="ctr"/>
            <a:lstStyle/>
            <a:p>
              <a:endParaRPr lang="fr-FR" dirty="0"/>
            </a:p>
          </p:txBody>
        </p:sp>
        <p:sp>
          <p:nvSpPr>
            <p:cNvPr id="161" name="Freeform: Shape 160">
              <a:extLst>
                <a:ext uri="{FF2B5EF4-FFF2-40B4-BE49-F238E27FC236}">
                  <a16:creationId xmlns:a16="http://schemas.microsoft.com/office/drawing/2014/main" id="{520E36F2-5B12-12CD-52FF-139051FE694E}"/>
                </a:ext>
              </a:extLst>
            </p:cNvPr>
            <p:cNvSpPr/>
            <p:nvPr/>
          </p:nvSpPr>
          <p:spPr>
            <a:xfrm flipV="1">
              <a:off x="7293173" y="10116203"/>
              <a:ext cx="851907" cy="506329"/>
            </a:xfrm>
            <a:custGeom>
              <a:avLst/>
              <a:gdLst>
                <a:gd name="connsiteX0" fmla="*/ 848886 w 851907"/>
                <a:gd name="connsiteY0" fmla="*/ 498869 h 506329"/>
                <a:gd name="connsiteX1" fmla="*/ 838649 w 851907"/>
                <a:gd name="connsiteY1" fmla="*/ 499809 h 506329"/>
                <a:gd name="connsiteX2" fmla="*/ 826369 w 851907"/>
                <a:gd name="connsiteY2" fmla="*/ 501435 h 506329"/>
                <a:gd name="connsiteX3" fmla="*/ 809503 w 851907"/>
                <a:gd name="connsiteY3" fmla="*/ 502311 h 506329"/>
                <a:gd name="connsiteX4" fmla="*/ 703903 w 851907"/>
                <a:gd name="connsiteY4" fmla="*/ 485941 h 506329"/>
                <a:gd name="connsiteX5" fmla="*/ 635704 w 851907"/>
                <a:gd name="connsiteY5" fmla="*/ 456718 h 506329"/>
                <a:gd name="connsiteX6" fmla="*/ 562437 w 851907"/>
                <a:gd name="connsiteY6" fmla="*/ 412979 h 506329"/>
                <a:gd name="connsiteX7" fmla="*/ 403891 w 851907"/>
                <a:gd name="connsiteY7" fmla="*/ 297447 h 506329"/>
                <a:gd name="connsiteX8" fmla="*/ 116972 w 851907"/>
                <a:gd name="connsiteY8" fmla="*/ 85357 h 506329"/>
                <a:gd name="connsiteX9" fmla="*/ 29571 w 851907"/>
                <a:gd name="connsiteY9" fmla="*/ 21705 h 506329"/>
                <a:gd name="connsiteX10" fmla="*/ 5606 w 851907"/>
                <a:gd name="connsiteY10" fmla="*/ 4661 h 506329"/>
                <a:gd name="connsiteX11" fmla="*/ -3018 w 851907"/>
                <a:gd name="connsiteY11" fmla="*/ -927 h 506329"/>
                <a:gd name="connsiteX12" fmla="*/ 4819 w 851907"/>
                <a:gd name="connsiteY12" fmla="*/ 5728 h 506329"/>
                <a:gd name="connsiteX13" fmla="*/ 28034 w 851907"/>
                <a:gd name="connsiteY13" fmla="*/ 23775 h 506329"/>
                <a:gd name="connsiteX14" fmla="*/ 114178 w 851907"/>
                <a:gd name="connsiteY14" fmla="*/ 89116 h 506329"/>
                <a:gd name="connsiteX15" fmla="*/ 399953 w 851907"/>
                <a:gd name="connsiteY15" fmla="*/ 302743 h 506329"/>
                <a:gd name="connsiteX16" fmla="*/ 559072 w 851907"/>
                <a:gd name="connsiteY16" fmla="*/ 418072 h 506329"/>
                <a:gd name="connsiteX17" fmla="*/ 633202 w 851907"/>
                <a:gd name="connsiteY17" fmla="*/ 461607 h 506329"/>
                <a:gd name="connsiteX18" fmla="*/ 702455 w 851907"/>
                <a:gd name="connsiteY18" fmla="*/ 490398 h 506329"/>
                <a:gd name="connsiteX19" fmla="*/ 809630 w 851907"/>
                <a:gd name="connsiteY19" fmla="*/ 504889 h 506329"/>
                <a:gd name="connsiteX20" fmla="*/ 826597 w 851907"/>
                <a:gd name="connsiteY20" fmla="*/ 503390 h 506329"/>
                <a:gd name="connsiteX21" fmla="*/ 838866 w 851907"/>
                <a:gd name="connsiteY21" fmla="*/ 501130 h 506329"/>
                <a:gd name="connsiteX22" fmla="*/ 848886 w 851907"/>
                <a:gd name="connsiteY22" fmla="*/ 498869 h 50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1907" h="506329">
                  <a:moveTo>
                    <a:pt x="848886" y="498869"/>
                  </a:moveTo>
                  <a:cubicBezTo>
                    <a:pt x="848835" y="498641"/>
                    <a:pt x="845304" y="498984"/>
                    <a:pt x="838649" y="499809"/>
                  </a:cubicBezTo>
                  <a:cubicBezTo>
                    <a:pt x="835132" y="500279"/>
                    <a:pt x="831068" y="500812"/>
                    <a:pt x="826369" y="501435"/>
                  </a:cubicBezTo>
                  <a:cubicBezTo>
                    <a:pt x="821504" y="502019"/>
                    <a:pt x="815840" y="501955"/>
                    <a:pt x="809503" y="502311"/>
                  </a:cubicBezTo>
                  <a:cubicBezTo>
                    <a:pt x="784217" y="503251"/>
                    <a:pt x="747057" y="500266"/>
                    <a:pt x="703903" y="485941"/>
                  </a:cubicBezTo>
                  <a:cubicBezTo>
                    <a:pt x="682402" y="478676"/>
                    <a:pt x="659504" y="468872"/>
                    <a:pt x="635704" y="456718"/>
                  </a:cubicBezTo>
                  <a:cubicBezTo>
                    <a:pt x="611980" y="444424"/>
                    <a:pt x="587507" y="429603"/>
                    <a:pt x="562437" y="412979"/>
                  </a:cubicBezTo>
                  <a:cubicBezTo>
                    <a:pt x="512323" y="379654"/>
                    <a:pt x="460025" y="338684"/>
                    <a:pt x="403891" y="297447"/>
                  </a:cubicBezTo>
                  <a:cubicBezTo>
                    <a:pt x="292067" y="214796"/>
                    <a:pt x="190874" y="139980"/>
                    <a:pt x="116972" y="85357"/>
                  </a:cubicBezTo>
                  <a:cubicBezTo>
                    <a:pt x="80485" y="58789"/>
                    <a:pt x="50754" y="37123"/>
                    <a:pt x="29571" y="21705"/>
                  </a:cubicBezTo>
                  <a:cubicBezTo>
                    <a:pt x="19563" y="14580"/>
                    <a:pt x="11587" y="8916"/>
                    <a:pt x="5606" y="4661"/>
                  </a:cubicBezTo>
                  <a:cubicBezTo>
                    <a:pt x="81" y="826"/>
                    <a:pt x="-2878" y="-1104"/>
                    <a:pt x="-3018" y="-927"/>
                  </a:cubicBezTo>
                  <a:cubicBezTo>
                    <a:pt x="-3144" y="-736"/>
                    <a:pt x="-465" y="1550"/>
                    <a:pt x="4819" y="5728"/>
                  </a:cubicBezTo>
                  <a:cubicBezTo>
                    <a:pt x="10609" y="10224"/>
                    <a:pt x="18331" y="16231"/>
                    <a:pt x="28034" y="23775"/>
                  </a:cubicBezTo>
                  <a:cubicBezTo>
                    <a:pt x="48913" y="39612"/>
                    <a:pt x="78212" y="61824"/>
                    <a:pt x="114178" y="89116"/>
                  </a:cubicBezTo>
                  <a:cubicBezTo>
                    <a:pt x="187787" y="144133"/>
                    <a:pt x="288575" y="219495"/>
                    <a:pt x="399953" y="302743"/>
                  </a:cubicBezTo>
                  <a:cubicBezTo>
                    <a:pt x="456062" y="343980"/>
                    <a:pt x="508449" y="384785"/>
                    <a:pt x="559072" y="418072"/>
                  </a:cubicBezTo>
                  <a:cubicBezTo>
                    <a:pt x="584396" y="434633"/>
                    <a:pt x="609148" y="449403"/>
                    <a:pt x="633202" y="461607"/>
                  </a:cubicBezTo>
                  <a:cubicBezTo>
                    <a:pt x="657332" y="473660"/>
                    <a:pt x="680585" y="483324"/>
                    <a:pt x="702455" y="490398"/>
                  </a:cubicBezTo>
                  <a:cubicBezTo>
                    <a:pt x="746333" y="504330"/>
                    <a:pt x="784128" y="506629"/>
                    <a:pt x="809630" y="504889"/>
                  </a:cubicBezTo>
                  <a:cubicBezTo>
                    <a:pt x="816018" y="504330"/>
                    <a:pt x="821721" y="504178"/>
                    <a:pt x="826597" y="503390"/>
                  </a:cubicBezTo>
                  <a:cubicBezTo>
                    <a:pt x="831296" y="502527"/>
                    <a:pt x="835360" y="501765"/>
                    <a:pt x="838866" y="501130"/>
                  </a:cubicBezTo>
                  <a:cubicBezTo>
                    <a:pt x="845495" y="499860"/>
                    <a:pt x="848924" y="499085"/>
                    <a:pt x="848886" y="498869"/>
                  </a:cubicBezTo>
                </a:path>
              </a:pathLst>
            </a:custGeom>
            <a:solidFill>
              <a:srgbClr val="040606"/>
            </a:solidFill>
            <a:ln w="1270" cap="flat">
              <a:noFill/>
              <a:prstDash val="solid"/>
              <a:miter/>
            </a:ln>
          </p:spPr>
          <p:txBody>
            <a:bodyPr rtlCol="0" anchor="ctr"/>
            <a:lstStyle/>
            <a:p>
              <a:endParaRPr lang="fr-FR" dirty="0"/>
            </a:p>
          </p:txBody>
        </p:sp>
        <p:sp>
          <p:nvSpPr>
            <p:cNvPr id="162" name="Freeform: Shape 161">
              <a:extLst>
                <a:ext uri="{FF2B5EF4-FFF2-40B4-BE49-F238E27FC236}">
                  <a16:creationId xmlns:a16="http://schemas.microsoft.com/office/drawing/2014/main" id="{C377B692-2618-7C88-C4E3-F9A7005D38B0}"/>
                </a:ext>
              </a:extLst>
            </p:cNvPr>
            <p:cNvSpPr/>
            <p:nvPr/>
          </p:nvSpPr>
          <p:spPr>
            <a:xfrm flipV="1">
              <a:off x="8239262" y="10240789"/>
              <a:ext cx="315729" cy="271370"/>
            </a:xfrm>
            <a:custGeom>
              <a:avLst/>
              <a:gdLst>
                <a:gd name="connsiteX0" fmla="*/ 312150 w 315729"/>
                <a:gd name="connsiteY0" fmla="*/ -930 h 271370"/>
                <a:gd name="connsiteX1" fmla="*/ 306677 w 315729"/>
                <a:gd name="connsiteY1" fmla="*/ 16989 h 271370"/>
                <a:gd name="connsiteX2" fmla="*/ 293202 w 315729"/>
                <a:gd name="connsiteY2" fmla="*/ 66049 h 271370"/>
                <a:gd name="connsiteX3" fmla="*/ 267167 w 315729"/>
                <a:gd name="connsiteY3" fmla="*/ 136471 h 271370"/>
                <a:gd name="connsiteX4" fmla="*/ 215719 w 315729"/>
                <a:gd name="connsiteY4" fmla="*/ 211490 h 271370"/>
                <a:gd name="connsiteX5" fmla="*/ 138770 w 315729"/>
                <a:gd name="connsiteY5" fmla="*/ 258010 h 271370"/>
                <a:gd name="connsiteX6" fmla="*/ 64830 w 315729"/>
                <a:gd name="connsiteY6" fmla="*/ 264500 h 271370"/>
                <a:gd name="connsiteX7" fmla="*/ -3483 w 315729"/>
                <a:gd name="connsiteY7" fmla="*/ 252879 h 271370"/>
                <a:gd name="connsiteX8" fmla="*/ 962 w 315729"/>
                <a:gd name="connsiteY8" fmla="*/ 254898 h 271370"/>
                <a:gd name="connsiteX9" fmla="*/ 14170 w 315729"/>
                <a:gd name="connsiteY9" fmla="*/ 259242 h 271370"/>
                <a:gd name="connsiteX10" fmla="*/ 64424 w 315729"/>
                <a:gd name="connsiteY10" fmla="*/ 269148 h 271370"/>
                <a:gd name="connsiteX11" fmla="*/ 140408 w 315729"/>
                <a:gd name="connsiteY11" fmla="*/ 263877 h 271370"/>
                <a:gd name="connsiteX12" fmla="*/ 220393 w 315729"/>
                <a:gd name="connsiteY12" fmla="*/ 216176 h 271370"/>
                <a:gd name="connsiteX13" fmla="*/ 272704 w 315729"/>
                <a:gd name="connsiteY13" fmla="*/ 139036 h 271370"/>
                <a:gd name="connsiteX14" fmla="*/ 297697 w 315729"/>
                <a:gd name="connsiteY14" fmla="*/ 67319 h 271370"/>
                <a:gd name="connsiteX15" fmla="*/ 309191 w 315729"/>
                <a:gd name="connsiteY15" fmla="*/ 17574 h 271370"/>
                <a:gd name="connsiteX16" fmla="*/ 312150 w 315729"/>
                <a:gd name="connsiteY16" fmla="*/ -930 h 27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5729" h="271370">
                  <a:moveTo>
                    <a:pt x="312150" y="-930"/>
                  </a:moveTo>
                  <a:cubicBezTo>
                    <a:pt x="311693" y="-1032"/>
                    <a:pt x="309788" y="5356"/>
                    <a:pt x="306677" y="16989"/>
                  </a:cubicBezTo>
                  <a:cubicBezTo>
                    <a:pt x="303540" y="28610"/>
                    <a:pt x="299235" y="45475"/>
                    <a:pt x="293202" y="66049"/>
                  </a:cubicBezTo>
                  <a:cubicBezTo>
                    <a:pt x="287093" y="86598"/>
                    <a:pt x="279143" y="110919"/>
                    <a:pt x="267167" y="136471"/>
                  </a:cubicBezTo>
                  <a:cubicBezTo>
                    <a:pt x="255128" y="161871"/>
                    <a:pt x="238655" y="188617"/>
                    <a:pt x="215719" y="211490"/>
                  </a:cubicBezTo>
                  <a:cubicBezTo>
                    <a:pt x="192999" y="234566"/>
                    <a:pt x="165707" y="250542"/>
                    <a:pt x="138770" y="258010"/>
                  </a:cubicBezTo>
                  <a:cubicBezTo>
                    <a:pt x="111783" y="265668"/>
                    <a:pt x="86014" y="266036"/>
                    <a:pt x="64830" y="264500"/>
                  </a:cubicBezTo>
                  <a:cubicBezTo>
                    <a:pt x="22209" y="260905"/>
                    <a:pt x="-3140" y="251444"/>
                    <a:pt x="-3483" y="252879"/>
                  </a:cubicBezTo>
                  <a:cubicBezTo>
                    <a:pt x="-3546" y="253108"/>
                    <a:pt x="-2010" y="253781"/>
                    <a:pt x="962" y="254898"/>
                  </a:cubicBezTo>
                  <a:cubicBezTo>
                    <a:pt x="3921" y="256054"/>
                    <a:pt x="8379" y="257527"/>
                    <a:pt x="14170" y="259242"/>
                  </a:cubicBezTo>
                  <a:cubicBezTo>
                    <a:pt x="25752" y="262607"/>
                    <a:pt x="42809" y="266963"/>
                    <a:pt x="64424" y="269148"/>
                  </a:cubicBezTo>
                  <a:cubicBezTo>
                    <a:pt x="85925" y="271307"/>
                    <a:pt x="112354" y="271485"/>
                    <a:pt x="140408" y="263877"/>
                  </a:cubicBezTo>
                  <a:cubicBezTo>
                    <a:pt x="168424" y="256473"/>
                    <a:pt x="197012" y="239950"/>
                    <a:pt x="220393" y="216176"/>
                  </a:cubicBezTo>
                  <a:cubicBezTo>
                    <a:pt x="244053" y="192567"/>
                    <a:pt x="260728" y="165046"/>
                    <a:pt x="272704" y="139036"/>
                  </a:cubicBezTo>
                  <a:cubicBezTo>
                    <a:pt x="284579" y="112900"/>
                    <a:pt x="292135" y="88147"/>
                    <a:pt x="297697" y="67319"/>
                  </a:cubicBezTo>
                  <a:cubicBezTo>
                    <a:pt x="303210" y="46441"/>
                    <a:pt x="306816" y="29385"/>
                    <a:pt x="309191" y="17574"/>
                  </a:cubicBezTo>
                  <a:cubicBezTo>
                    <a:pt x="311528" y="5750"/>
                    <a:pt x="312582" y="-829"/>
                    <a:pt x="312150" y="-930"/>
                  </a:cubicBezTo>
                </a:path>
              </a:pathLst>
            </a:custGeom>
            <a:solidFill>
              <a:srgbClr val="040606"/>
            </a:solidFill>
            <a:ln w="1270" cap="flat">
              <a:noFill/>
              <a:prstDash val="solid"/>
              <a:miter/>
            </a:ln>
          </p:spPr>
          <p:txBody>
            <a:bodyPr rtlCol="0" anchor="ctr"/>
            <a:lstStyle/>
            <a:p>
              <a:endParaRPr lang="fr-FR" dirty="0"/>
            </a:p>
          </p:txBody>
        </p:sp>
      </p:grpSp>
      <p:sp>
        <p:nvSpPr>
          <p:cNvPr id="270" name="Freeform: Shape 269">
            <a:extLst>
              <a:ext uri="{FF2B5EF4-FFF2-40B4-BE49-F238E27FC236}">
                <a16:creationId xmlns:a16="http://schemas.microsoft.com/office/drawing/2014/main" id="{CFCF530A-24C9-88E4-FAF0-9F76F8526FF0}"/>
              </a:ext>
            </a:extLst>
          </p:cNvPr>
          <p:cNvSpPr/>
          <p:nvPr/>
        </p:nvSpPr>
        <p:spPr>
          <a:xfrm flipV="1">
            <a:off x="10843073" y="1126072"/>
            <a:ext cx="866984" cy="866984"/>
          </a:xfrm>
          <a:custGeom>
            <a:avLst/>
            <a:gdLst>
              <a:gd name="connsiteX0" fmla="*/ 56865 w 905502"/>
              <a:gd name="connsiteY0" fmla="*/ 223838 h 905502"/>
              <a:gd name="connsiteX1" fmla="*/ 674911 w 905502"/>
              <a:gd name="connsiteY1" fmla="*/ 56960 h 905502"/>
              <a:gd name="connsiteX2" fmla="*/ 841789 w 905502"/>
              <a:gd name="connsiteY2" fmla="*/ 675006 h 905502"/>
              <a:gd name="connsiteX3" fmla="*/ 223743 w 905502"/>
              <a:gd name="connsiteY3" fmla="*/ 841884 h 905502"/>
              <a:gd name="connsiteX4" fmla="*/ 56865 w 905502"/>
              <a:gd name="connsiteY4" fmla="*/ 223838 h 905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5502" h="905502">
                <a:moveTo>
                  <a:pt x="56865" y="223838"/>
                </a:moveTo>
                <a:cubicBezTo>
                  <a:pt x="181439" y="7087"/>
                  <a:pt x="458147" y="-67627"/>
                  <a:pt x="674911" y="56960"/>
                </a:cubicBezTo>
                <a:cubicBezTo>
                  <a:pt x="891662" y="181535"/>
                  <a:pt x="966376" y="458242"/>
                  <a:pt x="841789" y="675006"/>
                </a:cubicBezTo>
                <a:cubicBezTo>
                  <a:pt x="717214" y="891757"/>
                  <a:pt x="440507" y="966471"/>
                  <a:pt x="223743" y="841884"/>
                </a:cubicBezTo>
                <a:cubicBezTo>
                  <a:pt x="6992" y="717297"/>
                  <a:pt x="-67722" y="440589"/>
                  <a:pt x="56865" y="223838"/>
                </a:cubicBezTo>
              </a:path>
            </a:pathLst>
          </a:custGeom>
          <a:solidFill>
            <a:srgbClr val="FFFFFF"/>
          </a:solidFill>
          <a:ln w="1270" cap="flat">
            <a:noFill/>
            <a:prstDash val="solid"/>
            <a:miter/>
          </a:ln>
        </p:spPr>
        <p:txBody>
          <a:bodyPr rtlCol="0" anchor="ctr"/>
          <a:lstStyle/>
          <a:p>
            <a:endParaRPr lang="fr-FR" dirty="0"/>
          </a:p>
        </p:txBody>
      </p:sp>
      <p:sp>
        <p:nvSpPr>
          <p:cNvPr id="271" name="Freeform: Shape 270">
            <a:extLst>
              <a:ext uri="{FF2B5EF4-FFF2-40B4-BE49-F238E27FC236}">
                <a16:creationId xmlns:a16="http://schemas.microsoft.com/office/drawing/2014/main" id="{CC274EEF-F059-FD38-C918-FFC79417A6CC}"/>
              </a:ext>
            </a:extLst>
          </p:cNvPr>
          <p:cNvSpPr/>
          <p:nvPr/>
        </p:nvSpPr>
        <p:spPr>
          <a:xfrm flipV="1">
            <a:off x="11009264" y="2096508"/>
            <a:ext cx="110995" cy="110665"/>
          </a:xfrm>
          <a:custGeom>
            <a:avLst/>
            <a:gdLst>
              <a:gd name="connsiteX0" fmla="*/ 31343 w 115926"/>
              <a:gd name="connsiteY0" fmla="*/ 107306 h 115581"/>
              <a:gd name="connsiteX1" fmla="*/ 44614 w 115926"/>
              <a:gd name="connsiteY1" fmla="*/ 110252 h 115581"/>
              <a:gd name="connsiteX2" fmla="*/ 80060 w 115926"/>
              <a:gd name="connsiteY2" fmla="*/ 103521 h 115581"/>
              <a:gd name="connsiteX3" fmla="*/ 99047 w 115926"/>
              <a:gd name="connsiteY3" fmla="*/ 87443 h 115581"/>
              <a:gd name="connsiteX4" fmla="*/ 108585 w 115926"/>
              <a:gd name="connsiteY4" fmla="*/ 60938 h 115581"/>
              <a:gd name="connsiteX5" fmla="*/ 78854 w 115926"/>
              <a:gd name="connsiteY5" fmla="*/ 6569 h 115581"/>
              <a:gd name="connsiteX6" fmla="*/ 17538 w 115926"/>
              <a:gd name="connsiteY6" fmla="*/ 15548 h 115581"/>
              <a:gd name="connsiteX7" fmla="*/ 2108 w 115926"/>
              <a:gd name="connsiteY7" fmla="*/ 39132 h 115581"/>
              <a:gd name="connsiteX8" fmla="*/ 698 w 115926"/>
              <a:gd name="connsiteY8" fmla="*/ 63973 h 115581"/>
              <a:gd name="connsiteX9" fmla="*/ 16674 w 115926"/>
              <a:gd name="connsiteY9" fmla="*/ 96320 h 115581"/>
              <a:gd name="connsiteX10" fmla="*/ 27000 w 115926"/>
              <a:gd name="connsiteY10" fmla="*/ 105134 h 115581"/>
              <a:gd name="connsiteX11" fmla="*/ 23787 w 115926"/>
              <a:gd name="connsiteY11" fmla="*/ 103610 h 115581"/>
              <a:gd name="connsiteX12" fmla="*/ 20116 w 115926"/>
              <a:gd name="connsiteY12" fmla="*/ 101261 h 115581"/>
              <a:gd name="connsiteX13" fmla="*/ 15519 w 115926"/>
              <a:gd name="connsiteY13" fmla="*/ 97502 h 115581"/>
              <a:gd name="connsiteX14" fmla="*/ -2236 w 115926"/>
              <a:gd name="connsiteY14" fmla="*/ 64482 h 115581"/>
              <a:gd name="connsiteX15" fmla="*/ -1258 w 115926"/>
              <a:gd name="connsiteY15" fmla="*/ 38154 h 115581"/>
              <a:gd name="connsiteX16" fmla="*/ 14986 w 115926"/>
              <a:gd name="connsiteY16" fmla="*/ 12615 h 115581"/>
              <a:gd name="connsiteX17" fmla="*/ 45148 w 115926"/>
              <a:gd name="connsiteY17" fmla="*/ -1800 h 115581"/>
              <a:gd name="connsiteX18" fmla="*/ 80759 w 115926"/>
              <a:gd name="connsiteY18" fmla="*/ 2785 h 115581"/>
              <a:gd name="connsiteX19" fmla="*/ 105816 w 115926"/>
              <a:gd name="connsiteY19" fmla="*/ 28464 h 115581"/>
              <a:gd name="connsiteX20" fmla="*/ 112471 w 115926"/>
              <a:gd name="connsiteY20" fmla="*/ 61218 h 115581"/>
              <a:gd name="connsiteX21" fmla="*/ 101841 w 115926"/>
              <a:gd name="connsiteY21" fmla="*/ 89551 h 115581"/>
              <a:gd name="connsiteX22" fmla="*/ 81432 w 115926"/>
              <a:gd name="connsiteY22" fmla="*/ 106188 h 115581"/>
              <a:gd name="connsiteX23" fmla="*/ 44373 w 115926"/>
              <a:gd name="connsiteY23" fmla="*/ 111878 h 115581"/>
              <a:gd name="connsiteX24" fmla="*/ 38595 w 115926"/>
              <a:gd name="connsiteY24" fmla="*/ 110468 h 115581"/>
              <a:gd name="connsiteX25" fmla="*/ 34505 w 115926"/>
              <a:gd name="connsiteY25" fmla="*/ 108969 h 115581"/>
              <a:gd name="connsiteX26" fmla="*/ 31343 w 115926"/>
              <a:gd name="connsiteY26" fmla="*/ 107306 h 11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926" h="115581">
                <a:moveTo>
                  <a:pt x="31343" y="107306"/>
                </a:moveTo>
                <a:cubicBezTo>
                  <a:pt x="31508" y="106861"/>
                  <a:pt x="35966" y="109096"/>
                  <a:pt x="44614" y="110252"/>
                </a:cubicBezTo>
                <a:cubicBezTo>
                  <a:pt x="53124" y="111408"/>
                  <a:pt x="66319" y="110748"/>
                  <a:pt x="80060" y="103521"/>
                </a:cubicBezTo>
                <a:cubicBezTo>
                  <a:pt x="86817" y="99902"/>
                  <a:pt x="93687" y="94682"/>
                  <a:pt x="99047" y="87443"/>
                </a:cubicBezTo>
                <a:cubicBezTo>
                  <a:pt x="104304" y="80217"/>
                  <a:pt x="108064" y="71047"/>
                  <a:pt x="108585" y="60938"/>
                </a:cubicBezTo>
                <a:cubicBezTo>
                  <a:pt x="110045" y="41063"/>
                  <a:pt x="99771" y="17237"/>
                  <a:pt x="78854" y="6569"/>
                </a:cubicBezTo>
                <a:cubicBezTo>
                  <a:pt x="57746" y="-3718"/>
                  <a:pt x="32537" y="2429"/>
                  <a:pt x="17538" y="15548"/>
                </a:cubicBezTo>
                <a:cubicBezTo>
                  <a:pt x="9778" y="22051"/>
                  <a:pt x="4724" y="30572"/>
                  <a:pt x="2108" y="39132"/>
                </a:cubicBezTo>
                <a:cubicBezTo>
                  <a:pt x="-432" y="47755"/>
                  <a:pt x="-483" y="56379"/>
                  <a:pt x="698" y="63973"/>
                </a:cubicBezTo>
                <a:cubicBezTo>
                  <a:pt x="3200" y="79290"/>
                  <a:pt x="10617" y="90224"/>
                  <a:pt x="16674" y="96320"/>
                </a:cubicBezTo>
                <a:cubicBezTo>
                  <a:pt x="22783" y="102518"/>
                  <a:pt x="27266" y="104740"/>
                  <a:pt x="27000" y="105134"/>
                </a:cubicBezTo>
                <a:cubicBezTo>
                  <a:pt x="26949" y="105274"/>
                  <a:pt x="25831" y="104753"/>
                  <a:pt x="23787" y="103610"/>
                </a:cubicBezTo>
                <a:cubicBezTo>
                  <a:pt x="22720" y="103089"/>
                  <a:pt x="21488" y="102315"/>
                  <a:pt x="20116" y="101261"/>
                </a:cubicBezTo>
                <a:cubicBezTo>
                  <a:pt x="18707" y="100270"/>
                  <a:pt x="17119" y="99076"/>
                  <a:pt x="15519" y="97502"/>
                </a:cubicBezTo>
                <a:cubicBezTo>
                  <a:pt x="8940" y="91570"/>
                  <a:pt x="774" y="80471"/>
                  <a:pt x="-2236" y="64482"/>
                </a:cubicBezTo>
                <a:cubicBezTo>
                  <a:pt x="-3683" y="56557"/>
                  <a:pt x="-3823" y="47438"/>
                  <a:pt x="-1258" y="38154"/>
                </a:cubicBezTo>
                <a:cubicBezTo>
                  <a:pt x="1371" y="28959"/>
                  <a:pt x="6743" y="19650"/>
                  <a:pt x="14986" y="12615"/>
                </a:cubicBezTo>
                <a:cubicBezTo>
                  <a:pt x="23037" y="5439"/>
                  <a:pt x="33591" y="245"/>
                  <a:pt x="45148" y="-1800"/>
                </a:cubicBezTo>
                <a:cubicBezTo>
                  <a:pt x="56654" y="-3997"/>
                  <a:pt x="69405" y="-2702"/>
                  <a:pt x="80759" y="2785"/>
                </a:cubicBezTo>
                <a:cubicBezTo>
                  <a:pt x="91960" y="8538"/>
                  <a:pt x="100660" y="17936"/>
                  <a:pt x="105816" y="28464"/>
                </a:cubicBezTo>
                <a:cubicBezTo>
                  <a:pt x="111150" y="38904"/>
                  <a:pt x="113347" y="50473"/>
                  <a:pt x="112471" y="61218"/>
                </a:cubicBezTo>
                <a:cubicBezTo>
                  <a:pt x="111810" y="72025"/>
                  <a:pt x="107619" y="81919"/>
                  <a:pt x="101841" y="89551"/>
                </a:cubicBezTo>
                <a:cubicBezTo>
                  <a:pt x="95986" y="97184"/>
                  <a:pt x="88620" y="102556"/>
                  <a:pt x="81432" y="106188"/>
                </a:cubicBezTo>
                <a:cubicBezTo>
                  <a:pt x="66827" y="113402"/>
                  <a:pt x="53060" y="113580"/>
                  <a:pt x="44373" y="111878"/>
                </a:cubicBezTo>
                <a:cubicBezTo>
                  <a:pt x="42151" y="111548"/>
                  <a:pt x="40220" y="111001"/>
                  <a:pt x="38595" y="110468"/>
                </a:cubicBezTo>
                <a:cubicBezTo>
                  <a:pt x="36931" y="110011"/>
                  <a:pt x="35560" y="109503"/>
                  <a:pt x="34505" y="108969"/>
                </a:cubicBezTo>
                <a:cubicBezTo>
                  <a:pt x="32359" y="108004"/>
                  <a:pt x="31279" y="107433"/>
                  <a:pt x="31343" y="107306"/>
                </a:cubicBezTo>
              </a:path>
            </a:pathLst>
          </a:custGeom>
          <a:solidFill>
            <a:schemeClr val="bg1"/>
          </a:solidFill>
          <a:ln w="1270" cap="flat">
            <a:noFill/>
            <a:prstDash val="solid"/>
            <a:miter/>
          </a:ln>
        </p:spPr>
        <p:txBody>
          <a:bodyPr rtlCol="0" anchor="ctr"/>
          <a:lstStyle/>
          <a:p>
            <a:endParaRPr lang="fr-FR" dirty="0"/>
          </a:p>
        </p:txBody>
      </p:sp>
      <p:sp>
        <p:nvSpPr>
          <p:cNvPr id="272" name="Freeform: Shape 271">
            <a:extLst>
              <a:ext uri="{FF2B5EF4-FFF2-40B4-BE49-F238E27FC236}">
                <a16:creationId xmlns:a16="http://schemas.microsoft.com/office/drawing/2014/main" id="{C22FB7B8-8F94-6AEA-87FA-E37853D7B037}"/>
              </a:ext>
            </a:extLst>
          </p:cNvPr>
          <p:cNvSpPr/>
          <p:nvPr/>
        </p:nvSpPr>
        <p:spPr>
          <a:xfrm flipV="1">
            <a:off x="10838459" y="1121273"/>
            <a:ext cx="875948" cy="876501"/>
          </a:xfrm>
          <a:custGeom>
            <a:avLst/>
            <a:gdLst>
              <a:gd name="connsiteX0" fmla="*/ 76923 w 914864"/>
              <a:gd name="connsiteY0" fmla="*/ 196861 h 915442"/>
              <a:gd name="connsiteX1" fmla="*/ 73253 w 914864"/>
              <a:gd name="connsiteY1" fmla="*/ 203287 h 915442"/>
              <a:gd name="connsiteX2" fmla="*/ 62102 w 914864"/>
              <a:gd name="connsiteY2" fmla="*/ 221905 h 915442"/>
              <a:gd name="connsiteX3" fmla="*/ 53847 w 914864"/>
              <a:gd name="connsiteY3" fmla="*/ 235571 h 915442"/>
              <a:gd name="connsiteX4" fmla="*/ 45452 w 914864"/>
              <a:gd name="connsiteY4" fmla="*/ 252931 h 915442"/>
              <a:gd name="connsiteX5" fmla="*/ 35788 w 914864"/>
              <a:gd name="connsiteY5" fmla="*/ 273226 h 915442"/>
              <a:gd name="connsiteX6" fmla="*/ 31089 w 914864"/>
              <a:gd name="connsiteY6" fmla="*/ 284707 h 915442"/>
              <a:gd name="connsiteX7" fmla="*/ 26656 w 914864"/>
              <a:gd name="connsiteY7" fmla="*/ 297115 h 915442"/>
              <a:gd name="connsiteX8" fmla="*/ -77 w 914864"/>
              <a:gd name="connsiteY8" fmla="*/ 425550 h 915442"/>
              <a:gd name="connsiteX9" fmla="*/ 22504 w 914864"/>
              <a:gd name="connsiteY9" fmla="*/ 597254 h 915442"/>
              <a:gd name="connsiteX10" fmla="*/ 30466 w 914864"/>
              <a:gd name="connsiteY10" fmla="*/ 620419 h 915442"/>
              <a:gd name="connsiteX11" fmla="*/ 40703 w 914864"/>
              <a:gd name="connsiteY11" fmla="*/ 643291 h 915442"/>
              <a:gd name="connsiteX12" fmla="*/ 45973 w 914864"/>
              <a:gd name="connsiteY12" fmla="*/ 654899 h 915442"/>
              <a:gd name="connsiteX13" fmla="*/ 51752 w 914864"/>
              <a:gd name="connsiteY13" fmla="*/ 666380 h 915442"/>
              <a:gd name="connsiteX14" fmla="*/ 64833 w 914864"/>
              <a:gd name="connsiteY14" fmla="*/ 689049 h 915442"/>
              <a:gd name="connsiteX15" fmla="*/ 71538 w 914864"/>
              <a:gd name="connsiteY15" fmla="*/ 700505 h 915442"/>
              <a:gd name="connsiteX16" fmla="*/ 79349 w 914864"/>
              <a:gd name="connsiteY16" fmla="*/ 711414 h 915442"/>
              <a:gd name="connsiteX17" fmla="*/ 95186 w 914864"/>
              <a:gd name="connsiteY17" fmla="*/ 733537 h 915442"/>
              <a:gd name="connsiteX18" fmla="*/ 113232 w 914864"/>
              <a:gd name="connsiteY18" fmla="*/ 754556 h 915442"/>
              <a:gd name="connsiteX19" fmla="*/ 122491 w 914864"/>
              <a:gd name="connsiteY19" fmla="*/ 765110 h 915442"/>
              <a:gd name="connsiteX20" fmla="*/ 127215 w 914864"/>
              <a:gd name="connsiteY20" fmla="*/ 770367 h 915442"/>
              <a:gd name="connsiteX21" fmla="*/ 132409 w 914864"/>
              <a:gd name="connsiteY21" fmla="*/ 775219 h 915442"/>
              <a:gd name="connsiteX22" fmla="*/ 176059 w 914864"/>
              <a:gd name="connsiteY22" fmla="*/ 813116 h 915442"/>
              <a:gd name="connsiteX23" fmla="*/ 199846 w 914864"/>
              <a:gd name="connsiteY23" fmla="*/ 830769 h 915442"/>
              <a:gd name="connsiteX24" fmla="*/ 225538 w 914864"/>
              <a:gd name="connsiteY24" fmla="*/ 846441 h 915442"/>
              <a:gd name="connsiteX25" fmla="*/ 238607 w 914864"/>
              <a:gd name="connsiteY25" fmla="*/ 854200 h 915442"/>
              <a:gd name="connsiteX26" fmla="*/ 252424 w 914864"/>
              <a:gd name="connsiteY26" fmla="*/ 860830 h 915442"/>
              <a:gd name="connsiteX27" fmla="*/ 280441 w 914864"/>
              <a:gd name="connsiteY27" fmla="*/ 873974 h 915442"/>
              <a:gd name="connsiteX28" fmla="*/ 340448 w 914864"/>
              <a:gd name="connsiteY28" fmla="*/ 893481 h 915442"/>
              <a:gd name="connsiteX29" fmla="*/ 355993 w 914864"/>
              <a:gd name="connsiteY29" fmla="*/ 897418 h 915442"/>
              <a:gd name="connsiteX30" fmla="*/ 363816 w 914864"/>
              <a:gd name="connsiteY30" fmla="*/ 899349 h 915442"/>
              <a:gd name="connsiteX31" fmla="*/ 371804 w 914864"/>
              <a:gd name="connsiteY31" fmla="*/ 900542 h 915442"/>
              <a:gd name="connsiteX32" fmla="*/ 403999 w 914864"/>
              <a:gd name="connsiteY32" fmla="*/ 905419 h 915442"/>
              <a:gd name="connsiteX33" fmla="*/ 436879 w 914864"/>
              <a:gd name="connsiteY33" fmla="*/ 907439 h 915442"/>
              <a:gd name="connsiteX34" fmla="*/ 453465 w 914864"/>
              <a:gd name="connsiteY34" fmla="*/ 908036 h 915442"/>
              <a:gd name="connsiteX35" fmla="*/ 470141 w 914864"/>
              <a:gd name="connsiteY35" fmla="*/ 907312 h 915442"/>
              <a:gd name="connsiteX36" fmla="*/ 537349 w 914864"/>
              <a:gd name="connsiteY36" fmla="*/ 900238 h 915442"/>
              <a:gd name="connsiteX37" fmla="*/ 570737 w 914864"/>
              <a:gd name="connsiteY37" fmla="*/ 892287 h 915442"/>
              <a:gd name="connsiteX38" fmla="*/ 579144 w 914864"/>
              <a:gd name="connsiteY38" fmla="*/ 890294 h 915442"/>
              <a:gd name="connsiteX39" fmla="*/ 587336 w 914864"/>
              <a:gd name="connsiteY39" fmla="*/ 887538 h 915442"/>
              <a:gd name="connsiteX40" fmla="*/ 603770 w 914864"/>
              <a:gd name="connsiteY40" fmla="*/ 881912 h 915442"/>
              <a:gd name="connsiteX41" fmla="*/ 620267 w 914864"/>
              <a:gd name="connsiteY41" fmla="*/ 876286 h 915442"/>
              <a:gd name="connsiteX42" fmla="*/ 636244 w 914864"/>
              <a:gd name="connsiteY42" fmla="*/ 869110 h 915442"/>
              <a:gd name="connsiteX43" fmla="*/ 652246 w 914864"/>
              <a:gd name="connsiteY43" fmla="*/ 861846 h 915442"/>
              <a:gd name="connsiteX44" fmla="*/ 660285 w 914864"/>
              <a:gd name="connsiteY44" fmla="*/ 858201 h 915442"/>
              <a:gd name="connsiteX45" fmla="*/ 667981 w 914864"/>
              <a:gd name="connsiteY45" fmla="*/ 853845 h 915442"/>
              <a:gd name="connsiteX46" fmla="*/ 698753 w 914864"/>
              <a:gd name="connsiteY46" fmla="*/ 836103 h 915442"/>
              <a:gd name="connsiteX47" fmla="*/ 727900 w 914864"/>
              <a:gd name="connsiteY47" fmla="*/ 815313 h 915442"/>
              <a:gd name="connsiteX48" fmla="*/ 828039 w 914864"/>
              <a:gd name="connsiteY48" fmla="*/ 710309 h 915442"/>
              <a:gd name="connsiteX49" fmla="*/ 889558 w 914864"/>
              <a:gd name="connsiteY49" fmla="*/ 578839 h 915442"/>
              <a:gd name="connsiteX50" fmla="*/ 898359 w 914864"/>
              <a:gd name="connsiteY50" fmla="*/ 544130 h 915442"/>
              <a:gd name="connsiteX51" fmla="*/ 903693 w 914864"/>
              <a:gd name="connsiteY51" fmla="*/ 508989 h 915442"/>
              <a:gd name="connsiteX52" fmla="*/ 904988 w 914864"/>
              <a:gd name="connsiteY52" fmla="*/ 500251 h 915442"/>
              <a:gd name="connsiteX53" fmla="*/ 905459 w 914864"/>
              <a:gd name="connsiteY53" fmla="*/ 491437 h 915442"/>
              <a:gd name="connsiteX54" fmla="*/ 906398 w 914864"/>
              <a:gd name="connsiteY54" fmla="*/ 473873 h 915442"/>
              <a:gd name="connsiteX55" fmla="*/ 907287 w 914864"/>
              <a:gd name="connsiteY55" fmla="*/ 456385 h 915442"/>
              <a:gd name="connsiteX56" fmla="*/ 906551 w 914864"/>
              <a:gd name="connsiteY56" fmla="*/ 438948 h 915442"/>
              <a:gd name="connsiteX57" fmla="*/ 905814 w 914864"/>
              <a:gd name="connsiteY57" fmla="*/ 421600 h 915442"/>
              <a:gd name="connsiteX58" fmla="*/ 905408 w 914864"/>
              <a:gd name="connsiteY58" fmla="*/ 412964 h 915442"/>
              <a:gd name="connsiteX59" fmla="*/ 904214 w 914864"/>
              <a:gd name="connsiteY59" fmla="*/ 404417 h 915442"/>
              <a:gd name="connsiteX60" fmla="*/ 899502 w 914864"/>
              <a:gd name="connsiteY60" fmla="*/ 370406 h 915442"/>
              <a:gd name="connsiteX61" fmla="*/ 881684 w 914864"/>
              <a:gd name="connsiteY61" fmla="*/ 305205 h 915442"/>
              <a:gd name="connsiteX62" fmla="*/ 876299 w 914864"/>
              <a:gd name="connsiteY62" fmla="*/ 289393 h 915442"/>
              <a:gd name="connsiteX63" fmla="*/ 869708 w 914864"/>
              <a:gd name="connsiteY63" fmla="*/ 274153 h 915442"/>
              <a:gd name="connsiteX64" fmla="*/ 855903 w 914864"/>
              <a:gd name="connsiteY64" fmla="*/ 244257 h 915442"/>
              <a:gd name="connsiteX65" fmla="*/ 839660 w 914864"/>
              <a:gd name="connsiteY65" fmla="*/ 216025 h 915442"/>
              <a:gd name="connsiteX66" fmla="*/ 835634 w 914864"/>
              <a:gd name="connsiteY66" fmla="*/ 209015 h 915442"/>
              <a:gd name="connsiteX67" fmla="*/ 830999 w 914864"/>
              <a:gd name="connsiteY67" fmla="*/ 202436 h 915442"/>
              <a:gd name="connsiteX68" fmla="*/ 821676 w 914864"/>
              <a:gd name="connsiteY68" fmla="*/ 189368 h 915442"/>
              <a:gd name="connsiteX69" fmla="*/ 781710 w 914864"/>
              <a:gd name="connsiteY69" fmla="*/ 140536 h 915442"/>
              <a:gd name="connsiteX70" fmla="*/ 759269 w 914864"/>
              <a:gd name="connsiteY70" fmla="*/ 119213 h 915442"/>
              <a:gd name="connsiteX71" fmla="*/ 748080 w 914864"/>
              <a:gd name="connsiteY71" fmla="*/ 108748 h 915442"/>
              <a:gd name="connsiteX72" fmla="*/ 736104 w 914864"/>
              <a:gd name="connsiteY72" fmla="*/ 99376 h 915442"/>
              <a:gd name="connsiteX73" fmla="*/ 712164 w 914864"/>
              <a:gd name="connsiteY73" fmla="*/ 81138 h 915442"/>
              <a:gd name="connsiteX74" fmla="*/ 687082 w 914864"/>
              <a:gd name="connsiteY74" fmla="*/ 65391 h 915442"/>
              <a:gd name="connsiteX75" fmla="*/ 635901 w 914864"/>
              <a:gd name="connsiteY75" fmla="*/ 38479 h 915442"/>
              <a:gd name="connsiteX76" fmla="*/ 629500 w 914864"/>
              <a:gd name="connsiteY76" fmla="*/ 35393 h 915442"/>
              <a:gd name="connsiteX77" fmla="*/ 622884 w 914864"/>
              <a:gd name="connsiteY77" fmla="*/ 32917 h 915442"/>
              <a:gd name="connsiteX78" fmla="*/ 609688 w 914864"/>
              <a:gd name="connsiteY78" fmla="*/ 28116 h 915442"/>
              <a:gd name="connsiteX79" fmla="*/ 583539 w 914864"/>
              <a:gd name="connsiteY79" fmla="*/ 18947 h 915442"/>
              <a:gd name="connsiteX80" fmla="*/ 557174 w 914864"/>
              <a:gd name="connsiteY80" fmla="*/ 12216 h 915442"/>
              <a:gd name="connsiteX81" fmla="*/ 544181 w 914864"/>
              <a:gd name="connsiteY81" fmla="*/ 8901 h 915442"/>
              <a:gd name="connsiteX82" fmla="*/ 531062 w 914864"/>
              <a:gd name="connsiteY82" fmla="*/ 6831 h 915442"/>
              <a:gd name="connsiteX83" fmla="*/ 505205 w 914864"/>
              <a:gd name="connsiteY83" fmla="*/ 2881 h 915442"/>
              <a:gd name="connsiteX84" fmla="*/ 492391 w 914864"/>
              <a:gd name="connsiteY84" fmla="*/ 1662 h 915442"/>
              <a:gd name="connsiteX85" fmla="*/ 479666 w 914864"/>
              <a:gd name="connsiteY85" fmla="*/ 964 h 915442"/>
              <a:gd name="connsiteX86" fmla="*/ 454646 w 914864"/>
              <a:gd name="connsiteY86" fmla="*/ -256 h 915442"/>
              <a:gd name="connsiteX87" fmla="*/ 430161 w 914864"/>
              <a:gd name="connsiteY87" fmla="*/ 747 h 915442"/>
              <a:gd name="connsiteX88" fmla="*/ 261987 w 914864"/>
              <a:gd name="connsiteY88" fmla="*/ 42073 h 915442"/>
              <a:gd name="connsiteX89" fmla="*/ 244779 w 914864"/>
              <a:gd name="connsiteY89" fmla="*/ 49909 h 915442"/>
              <a:gd name="connsiteX90" fmla="*/ 228955 w 914864"/>
              <a:gd name="connsiteY90" fmla="*/ 58977 h 915442"/>
              <a:gd name="connsiteX91" fmla="*/ 213715 w 914864"/>
              <a:gd name="connsiteY91" fmla="*/ 67702 h 915442"/>
              <a:gd name="connsiteX92" fmla="*/ 206387 w 914864"/>
              <a:gd name="connsiteY92" fmla="*/ 72007 h 915442"/>
              <a:gd name="connsiteX93" fmla="*/ 199592 w 914864"/>
              <a:gd name="connsiteY93" fmla="*/ 76833 h 915442"/>
              <a:gd name="connsiteX94" fmla="*/ 173850 w 914864"/>
              <a:gd name="connsiteY94" fmla="*/ 95108 h 915442"/>
              <a:gd name="connsiteX95" fmla="*/ 152056 w 914864"/>
              <a:gd name="connsiteY95" fmla="*/ 113625 h 915442"/>
              <a:gd name="connsiteX96" fmla="*/ 142100 w 914864"/>
              <a:gd name="connsiteY96" fmla="*/ 122274 h 915442"/>
              <a:gd name="connsiteX97" fmla="*/ 133121 w 914864"/>
              <a:gd name="connsiteY97" fmla="*/ 130821 h 915442"/>
              <a:gd name="connsiteX98" fmla="*/ 117716 w 914864"/>
              <a:gd name="connsiteY98" fmla="*/ 147191 h 915442"/>
              <a:gd name="connsiteX99" fmla="*/ 104609 w 914864"/>
              <a:gd name="connsiteY99" fmla="*/ 161314 h 915442"/>
              <a:gd name="connsiteX100" fmla="*/ 94868 w 914864"/>
              <a:gd name="connsiteY100" fmla="*/ 173963 h 915442"/>
              <a:gd name="connsiteX101" fmla="*/ 81571 w 914864"/>
              <a:gd name="connsiteY101" fmla="*/ 191108 h 915442"/>
              <a:gd name="connsiteX102" fmla="*/ 76923 w 914864"/>
              <a:gd name="connsiteY102" fmla="*/ 196861 h 915442"/>
              <a:gd name="connsiteX103" fmla="*/ 81216 w 914864"/>
              <a:gd name="connsiteY103" fmla="*/ 190854 h 915442"/>
              <a:gd name="connsiteX104" fmla="*/ 94195 w 914864"/>
              <a:gd name="connsiteY104" fmla="*/ 173442 h 915442"/>
              <a:gd name="connsiteX105" fmla="*/ 103796 w 914864"/>
              <a:gd name="connsiteY105" fmla="*/ 160641 h 915442"/>
              <a:gd name="connsiteX106" fmla="*/ 116776 w 914864"/>
              <a:gd name="connsiteY106" fmla="*/ 146340 h 915442"/>
              <a:gd name="connsiteX107" fmla="*/ 132092 w 914864"/>
              <a:gd name="connsiteY107" fmla="*/ 129792 h 915442"/>
              <a:gd name="connsiteX108" fmla="*/ 141033 w 914864"/>
              <a:gd name="connsiteY108" fmla="*/ 121143 h 915442"/>
              <a:gd name="connsiteX109" fmla="*/ 150964 w 914864"/>
              <a:gd name="connsiteY109" fmla="*/ 112393 h 915442"/>
              <a:gd name="connsiteX110" fmla="*/ 172732 w 914864"/>
              <a:gd name="connsiteY110" fmla="*/ 93661 h 915442"/>
              <a:gd name="connsiteX111" fmla="*/ 198462 w 914864"/>
              <a:gd name="connsiteY111" fmla="*/ 75170 h 915442"/>
              <a:gd name="connsiteX112" fmla="*/ 205269 w 914864"/>
              <a:gd name="connsiteY112" fmla="*/ 70280 h 915442"/>
              <a:gd name="connsiteX113" fmla="*/ 212610 w 914864"/>
              <a:gd name="connsiteY113" fmla="*/ 65911 h 915442"/>
              <a:gd name="connsiteX114" fmla="*/ 227863 w 914864"/>
              <a:gd name="connsiteY114" fmla="*/ 57072 h 915442"/>
              <a:gd name="connsiteX115" fmla="*/ 243738 w 914864"/>
              <a:gd name="connsiteY115" fmla="*/ 47890 h 915442"/>
              <a:gd name="connsiteX116" fmla="*/ 260997 w 914864"/>
              <a:gd name="connsiteY116" fmla="*/ 39940 h 915442"/>
              <a:gd name="connsiteX117" fmla="*/ 430008 w 914864"/>
              <a:gd name="connsiteY117" fmla="*/ -2237 h 915442"/>
              <a:gd name="connsiteX118" fmla="*/ 454659 w 914864"/>
              <a:gd name="connsiteY118" fmla="*/ -3329 h 915442"/>
              <a:gd name="connsiteX119" fmla="*/ 479856 w 914864"/>
              <a:gd name="connsiteY119" fmla="*/ -2161 h 915442"/>
              <a:gd name="connsiteX120" fmla="*/ 492670 w 914864"/>
              <a:gd name="connsiteY120" fmla="*/ -1488 h 915442"/>
              <a:gd name="connsiteX121" fmla="*/ 505573 w 914864"/>
              <a:gd name="connsiteY121" fmla="*/ -306 h 915442"/>
              <a:gd name="connsiteX122" fmla="*/ 531621 w 914864"/>
              <a:gd name="connsiteY122" fmla="*/ 3618 h 915442"/>
              <a:gd name="connsiteX123" fmla="*/ 544829 w 914864"/>
              <a:gd name="connsiteY123" fmla="*/ 5675 h 915442"/>
              <a:gd name="connsiteX124" fmla="*/ 557936 w 914864"/>
              <a:gd name="connsiteY124" fmla="*/ 8977 h 915442"/>
              <a:gd name="connsiteX125" fmla="*/ 584517 w 914864"/>
              <a:gd name="connsiteY125" fmla="*/ 15695 h 915442"/>
              <a:gd name="connsiteX126" fmla="*/ 610882 w 914864"/>
              <a:gd name="connsiteY126" fmla="*/ 24890 h 915442"/>
              <a:gd name="connsiteX127" fmla="*/ 624179 w 914864"/>
              <a:gd name="connsiteY127" fmla="*/ 29691 h 915442"/>
              <a:gd name="connsiteX128" fmla="*/ 630859 w 914864"/>
              <a:gd name="connsiteY128" fmla="*/ 32180 h 915442"/>
              <a:gd name="connsiteX129" fmla="*/ 637323 w 914864"/>
              <a:gd name="connsiteY129" fmla="*/ 35266 h 915442"/>
              <a:gd name="connsiteX130" fmla="*/ 688936 w 914864"/>
              <a:gd name="connsiteY130" fmla="*/ 62292 h 915442"/>
              <a:gd name="connsiteX131" fmla="*/ 714247 w 914864"/>
              <a:gd name="connsiteY131" fmla="*/ 78129 h 915442"/>
              <a:gd name="connsiteX132" fmla="*/ 738428 w 914864"/>
              <a:gd name="connsiteY132" fmla="*/ 96467 h 915442"/>
              <a:gd name="connsiteX133" fmla="*/ 750519 w 914864"/>
              <a:gd name="connsiteY133" fmla="*/ 105891 h 915442"/>
              <a:gd name="connsiteX134" fmla="*/ 761809 w 914864"/>
              <a:gd name="connsiteY134" fmla="*/ 116432 h 915442"/>
              <a:gd name="connsiteX135" fmla="*/ 784466 w 914864"/>
              <a:gd name="connsiteY135" fmla="*/ 137895 h 915442"/>
              <a:gd name="connsiteX136" fmla="*/ 824839 w 914864"/>
              <a:gd name="connsiteY136" fmla="*/ 187095 h 915442"/>
              <a:gd name="connsiteX137" fmla="*/ 834249 w 914864"/>
              <a:gd name="connsiteY137" fmla="*/ 200252 h 915442"/>
              <a:gd name="connsiteX138" fmla="*/ 838936 w 914864"/>
              <a:gd name="connsiteY138" fmla="*/ 206907 h 915442"/>
              <a:gd name="connsiteX139" fmla="*/ 843013 w 914864"/>
              <a:gd name="connsiteY139" fmla="*/ 213968 h 915442"/>
              <a:gd name="connsiteX140" fmla="*/ 859421 w 914864"/>
              <a:gd name="connsiteY140" fmla="*/ 242428 h 915442"/>
              <a:gd name="connsiteX141" fmla="*/ 873378 w 914864"/>
              <a:gd name="connsiteY141" fmla="*/ 272566 h 915442"/>
              <a:gd name="connsiteX142" fmla="*/ 880046 w 914864"/>
              <a:gd name="connsiteY142" fmla="*/ 287933 h 915442"/>
              <a:gd name="connsiteX143" fmla="*/ 885507 w 914864"/>
              <a:gd name="connsiteY143" fmla="*/ 303884 h 915442"/>
              <a:gd name="connsiteX144" fmla="*/ 903528 w 914864"/>
              <a:gd name="connsiteY144" fmla="*/ 369657 h 915442"/>
              <a:gd name="connsiteX145" fmla="*/ 908316 w 914864"/>
              <a:gd name="connsiteY145" fmla="*/ 403960 h 915442"/>
              <a:gd name="connsiteX146" fmla="*/ 909522 w 914864"/>
              <a:gd name="connsiteY146" fmla="*/ 412583 h 915442"/>
              <a:gd name="connsiteX147" fmla="*/ 909929 w 914864"/>
              <a:gd name="connsiteY147" fmla="*/ 421308 h 915442"/>
              <a:gd name="connsiteX148" fmla="*/ 910691 w 914864"/>
              <a:gd name="connsiteY148" fmla="*/ 438809 h 915442"/>
              <a:gd name="connsiteX149" fmla="*/ 911440 w 914864"/>
              <a:gd name="connsiteY149" fmla="*/ 456398 h 915442"/>
              <a:gd name="connsiteX150" fmla="*/ 910564 w 914864"/>
              <a:gd name="connsiteY150" fmla="*/ 474051 h 915442"/>
              <a:gd name="connsiteX151" fmla="*/ 909611 w 914864"/>
              <a:gd name="connsiteY151" fmla="*/ 491780 h 915442"/>
              <a:gd name="connsiteX152" fmla="*/ 909141 w 914864"/>
              <a:gd name="connsiteY152" fmla="*/ 500670 h 915442"/>
              <a:gd name="connsiteX153" fmla="*/ 907846 w 914864"/>
              <a:gd name="connsiteY153" fmla="*/ 509497 h 915442"/>
              <a:gd name="connsiteX154" fmla="*/ 902474 w 914864"/>
              <a:gd name="connsiteY154" fmla="*/ 544955 h 915442"/>
              <a:gd name="connsiteX155" fmla="*/ 893596 w 914864"/>
              <a:gd name="connsiteY155" fmla="*/ 579995 h 915442"/>
              <a:gd name="connsiteX156" fmla="*/ 831544 w 914864"/>
              <a:gd name="connsiteY156" fmla="*/ 712697 h 915442"/>
              <a:gd name="connsiteX157" fmla="*/ 730452 w 914864"/>
              <a:gd name="connsiteY157" fmla="*/ 818666 h 915442"/>
              <a:gd name="connsiteX158" fmla="*/ 701026 w 914864"/>
              <a:gd name="connsiteY158" fmla="*/ 839646 h 915442"/>
              <a:gd name="connsiteX159" fmla="*/ 669950 w 914864"/>
              <a:gd name="connsiteY159" fmla="*/ 857528 h 915442"/>
              <a:gd name="connsiteX160" fmla="*/ 662190 w 914864"/>
              <a:gd name="connsiteY160" fmla="*/ 861922 h 915442"/>
              <a:gd name="connsiteX161" fmla="*/ 654087 w 914864"/>
              <a:gd name="connsiteY161" fmla="*/ 865605 h 915442"/>
              <a:gd name="connsiteX162" fmla="*/ 637907 w 914864"/>
              <a:gd name="connsiteY162" fmla="*/ 872920 h 915442"/>
              <a:gd name="connsiteX163" fmla="*/ 621791 w 914864"/>
              <a:gd name="connsiteY163" fmla="*/ 880134 h 915442"/>
              <a:gd name="connsiteX164" fmla="*/ 605129 w 914864"/>
              <a:gd name="connsiteY164" fmla="*/ 885823 h 915442"/>
              <a:gd name="connsiteX165" fmla="*/ 588555 w 914864"/>
              <a:gd name="connsiteY165" fmla="*/ 891487 h 915442"/>
              <a:gd name="connsiteX166" fmla="*/ 580275 w 914864"/>
              <a:gd name="connsiteY166" fmla="*/ 894256 h 915442"/>
              <a:gd name="connsiteX167" fmla="*/ 571804 w 914864"/>
              <a:gd name="connsiteY167" fmla="*/ 896263 h 915442"/>
              <a:gd name="connsiteX168" fmla="*/ 538111 w 914864"/>
              <a:gd name="connsiteY168" fmla="*/ 904276 h 915442"/>
              <a:gd name="connsiteX169" fmla="*/ 470293 w 914864"/>
              <a:gd name="connsiteY169" fmla="*/ 911350 h 915442"/>
              <a:gd name="connsiteX170" fmla="*/ 453465 w 914864"/>
              <a:gd name="connsiteY170" fmla="*/ 912049 h 915442"/>
              <a:gd name="connsiteX171" fmla="*/ 436740 w 914864"/>
              <a:gd name="connsiteY171" fmla="*/ 911439 h 915442"/>
              <a:gd name="connsiteX172" fmla="*/ 403580 w 914864"/>
              <a:gd name="connsiteY172" fmla="*/ 909369 h 915442"/>
              <a:gd name="connsiteX173" fmla="*/ 371106 w 914864"/>
              <a:gd name="connsiteY173" fmla="*/ 904416 h 915442"/>
              <a:gd name="connsiteX174" fmla="*/ 363041 w 914864"/>
              <a:gd name="connsiteY174" fmla="*/ 903184 h 915442"/>
              <a:gd name="connsiteX175" fmla="*/ 355155 w 914864"/>
              <a:gd name="connsiteY175" fmla="*/ 901241 h 915442"/>
              <a:gd name="connsiteX176" fmla="*/ 339470 w 914864"/>
              <a:gd name="connsiteY176" fmla="*/ 897253 h 915442"/>
              <a:gd name="connsiteX177" fmla="*/ 278993 w 914864"/>
              <a:gd name="connsiteY177" fmla="*/ 877492 h 915442"/>
              <a:gd name="connsiteX178" fmla="*/ 250748 w 914864"/>
              <a:gd name="connsiteY178" fmla="*/ 864195 h 915442"/>
              <a:gd name="connsiteX179" fmla="*/ 236829 w 914864"/>
              <a:gd name="connsiteY179" fmla="*/ 857502 h 915442"/>
              <a:gd name="connsiteX180" fmla="*/ 223659 w 914864"/>
              <a:gd name="connsiteY180" fmla="*/ 849666 h 915442"/>
              <a:gd name="connsiteX181" fmla="*/ 197802 w 914864"/>
              <a:gd name="connsiteY181" fmla="*/ 833817 h 915442"/>
              <a:gd name="connsiteX182" fmla="*/ 173850 w 914864"/>
              <a:gd name="connsiteY182" fmla="*/ 815973 h 915442"/>
              <a:gd name="connsiteX183" fmla="*/ 129920 w 914864"/>
              <a:gd name="connsiteY183" fmla="*/ 777695 h 915442"/>
              <a:gd name="connsiteX184" fmla="*/ 124701 w 914864"/>
              <a:gd name="connsiteY184" fmla="*/ 772806 h 915442"/>
              <a:gd name="connsiteX185" fmla="*/ 119964 w 914864"/>
              <a:gd name="connsiteY185" fmla="*/ 767497 h 915442"/>
              <a:gd name="connsiteX186" fmla="*/ 110642 w 914864"/>
              <a:gd name="connsiteY186" fmla="*/ 756842 h 915442"/>
              <a:gd name="connsiteX187" fmla="*/ 92506 w 914864"/>
              <a:gd name="connsiteY187" fmla="*/ 735620 h 915442"/>
              <a:gd name="connsiteX188" fmla="*/ 76606 w 914864"/>
              <a:gd name="connsiteY188" fmla="*/ 713294 h 915442"/>
              <a:gd name="connsiteX189" fmla="*/ 68757 w 914864"/>
              <a:gd name="connsiteY189" fmla="*/ 702296 h 915442"/>
              <a:gd name="connsiteX190" fmla="*/ 62051 w 914864"/>
              <a:gd name="connsiteY190" fmla="*/ 690726 h 915442"/>
              <a:gd name="connsiteX191" fmla="*/ 48932 w 914864"/>
              <a:gd name="connsiteY191" fmla="*/ 667879 h 915442"/>
              <a:gd name="connsiteX192" fmla="*/ 43129 w 914864"/>
              <a:gd name="connsiteY192" fmla="*/ 656296 h 915442"/>
              <a:gd name="connsiteX193" fmla="*/ 37845 w 914864"/>
              <a:gd name="connsiteY193" fmla="*/ 644599 h 915442"/>
              <a:gd name="connsiteX194" fmla="*/ 27622 w 914864"/>
              <a:gd name="connsiteY194" fmla="*/ 621536 h 915442"/>
              <a:gd name="connsiteX195" fmla="*/ 19671 w 914864"/>
              <a:gd name="connsiteY195" fmla="*/ 598194 h 915442"/>
              <a:gd name="connsiteX196" fmla="*/ -2427 w 914864"/>
              <a:gd name="connsiteY196" fmla="*/ 425397 h 915442"/>
              <a:gd name="connsiteX197" fmla="*/ 25107 w 914864"/>
              <a:gd name="connsiteY197" fmla="*/ 296543 h 915442"/>
              <a:gd name="connsiteX198" fmla="*/ 29654 w 914864"/>
              <a:gd name="connsiteY198" fmla="*/ 284123 h 915442"/>
              <a:gd name="connsiteX199" fmla="*/ 34467 w 914864"/>
              <a:gd name="connsiteY199" fmla="*/ 272642 h 915442"/>
              <a:gd name="connsiteX200" fmla="*/ 44322 w 914864"/>
              <a:gd name="connsiteY200" fmla="*/ 252360 h 915442"/>
              <a:gd name="connsiteX201" fmla="*/ 52920 w 914864"/>
              <a:gd name="connsiteY201" fmla="*/ 235075 h 915442"/>
              <a:gd name="connsiteX202" fmla="*/ 61366 w 914864"/>
              <a:gd name="connsiteY202" fmla="*/ 221473 h 915442"/>
              <a:gd name="connsiteX203" fmla="*/ 72885 w 914864"/>
              <a:gd name="connsiteY203" fmla="*/ 203046 h 915442"/>
              <a:gd name="connsiteX204" fmla="*/ 76923 w 914864"/>
              <a:gd name="connsiteY204" fmla="*/ 196861 h 91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Lst>
            <a:rect l="l" t="t" r="r" b="b"/>
            <a:pathLst>
              <a:path w="914864" h="915442">
                <a:moveTo>
                  <a:pt x="76923" y="196861"/>
                </a:moveTo>
                <a:cubicBezTo>
                  <a:pt x="76923" y="196861"/>
                  <a:pt x="75729" y="199084"/>
                  <a:pt x="73253" y="203287"/>
                </a:cubicBezTo>
                <a:cubicBezTo>
                  <a:pt x="70675" y="207580"/>
                  <a:pt x="66954" y="213790"/>
                  <a:pt x="62102" y="221905"/>
                </a:cubicBezTo>
                <a:cubicBezTo>
                  <a:pt x="59639" y="225995"/>
                  <a:pt x="56882" y="230554"/>
                  <a:pt x="53847" y="235571"/>
                </a:cubicBezTo>
                <a:cubicBezTo>
                  <a:pt x="51053" y="240739"/>
                  <a:pt x="48501" y="246658"/>
                  <a:pt x="45452" y="252931"/>
                </a:cubicBezTo>
                <a:cubicBezTo>
                  <a:pt x="42468" y="259218"/>
                  <a:pt x="39242" y="265987"/>
                  <a:pt x="35788" y="273226"/>
                </a:cubicBezTo>
                <a:cubicBezTo>
                  <a:pt x="33934" y="276795"/>
                  <a:pt x="32460" y="280656"/>
                  <a:pt x="31089" y="284707"/>
                </a:cubicBezTo>
                <a:cubicBezTo>
                  <a:pt x="29654" y="288720"/>
                  <a:pt x="28181" y="292860"/>
                  <a:pt x="26656" y="297115"/>
                </a:cubicBezTo>
                <a:cubicBezTo>
                  <a:pt x="13347" y="330732"/>
                  <a:pt x="3416" y="374407"/>
                  <a:pt x="-77" y="425550"/>
                </a:cubicBezTo>
                <a:cubicBezTo>
                  <a:pt x="-3277" y="476642"/>
                  <a:pt x="1993" y="535938"/>
                  <a:pt x="22504" y="597254"/>
                </a:cubicBezTo>
                <a:cubicBezTo>
                  <a:pt x="25132" y="604887"/>
                  <a:pt x="27774" y="612608"/>
                  <a:pt x="30466" y="620419"/>
                </a:cubicBezTo>
                <a:cubicBezTo>
                  <a:pt x="33604" y="628051"/>
                  <a:pt x="37274" y="635582"/>
                  <a:pt x="40703" y="643291"/>
                </a:cubicBezTo>
                <a:cubicBezTo>
                  <a:pt x="42455" y="647139"/>
                  <a:pt x="44208" y="651013"/>
                  <a:pt x="45973" y="654899"/>
                </a:cubicBezTo>
                <a:cubicBezTo>
                  <a:pt x="47713" y="658811"/>
                  <a:pt x="49453" y="662722"/>
                  <a:pt x="51752" y="666380"/>
                </a:cubicBezTo>
                <a:cubicBezTo>
                  <a:pt x="56082" y="673860"/>
                  <a:pt x="60438" y="681417"/>
                  <a:pt x="64833" y="689049"/>
                </a:cubicBezTo>
                <a:cubicBezTo>
                  <a:pt x="67055" y="692847"/>
                  <a:pt x="69201" y="696720"/>
                  <a:pt x="71538" y="700505"/>
                </a:cubicBezTo>
                <a:cubicBezTo>
                  <a:pt x="74129" y="704124"/>
                  <a:pt x="76733" y="707757"/>
                  <a:pt x="79349" y="711414"/>
                </a:cubicBezTo>
                <a:cubicBezTo>
                  <a:pt x="84568" y="718717"/>
                  <a:pt x="89852" y="726083"/>
                  <a:pt x="95186" y="733537"/>
                </a:cubicBezTo>
                <a:cubicBezTo>
                  <a:pt x="100736" y="740802"/>
                  <a:pt x="107187" y="747469"/>
                  <a:pt x="113232" y="754556"/>
                </a:cubicBezTo>
                <a:cubicBezTo>
                  <a:pt x="116306" y="758061"/>
                  <a:pt x="119392" y="761579"/>
                  <a:pt x="122491" y="765110"/>
                </a:cubicBezTo>
                <a:cubicBezTo>
                  <a:pt x="124066" y="766862"/>
                  <a:pt x="125551" y="768704"/>
                  <a:pt x="127215" y="770367"/>
                </a:cubicBezTo>
                <a:lnTo>
                  <a:pt x="132409" y="775219"/>
                </a:lnTo>
                <a:cubicBezTo>
                  <a:pt x="146405" y="788008"/>
                  <a:pt x="159892" y="801927"/>
                  <a:pt x="176059" y="813116"/>
                </a:cubicBezTo>
                <a:cubicBezTo>
                  <a:pt x="183946" y="818920"/>
                  <a:pt x="191553" y="825282"/>
                  <a:pt x="199846" y="830769"/>
                </a:cubicBezTo>
                <a:cubicBezTo>
                  <a:pt x="208343" y="835950"/>
                  <a:pt x="216902" y="841183"/>
                  <a:pt x="225538" y="846441"/>
                </a:cubicBezTo>
                <a:cubicBezTo>
                  <a:pt x="229894" y="849006"/>
                  <a:pt x="234086" y="851902"/>
                  <a:pt x="238607" y="854200"/>
                </a:cubicBezTo>
                <a:cubicBezTo>
                  <a:pt x="243191" y="856397"/>
                  <a:pt x="247814" y="858607"/>
                  <a:pt x="252424" y="860830"/>
                </a:cubicBezTo>
                <a:cubicBezTo>
                  <a:pt x="261708" y="865148"/>
                  <a:pt x="270865" y="869974"/>
                  <a:pt x="280441" y="873974"/>
                </a:cubicBezTo>
                <a:cubicBezTo>
                  <a:pt x="300062" y="880781"/>
                  <a:pt x="319493" y="889151"/>
                  <a:pt x="340448" y="893481"/>
                </a:cubicBezTo>
                <a:cubicBezTo>
                  <a:pt x="345617" y="894789"/>
                  <a:pt x="350799" y="896097"/>
                  <a:pt x="355993" y="897418"/>
                </a:cubicBezTo>
                <a:cubicBezTo>
                  <a:pt x="358596" y="898053"/>
                  <a:pt x="361187" y="898803"/>
                  <a:pt x="363816" y="899349"/>
                </a:cubicBezTo>
                <a:lnTo>
                  <a:pt x="371804" y="900542"/>
                </a:lnTo>
                <a:cubicBezTo>
                  <a:pt x="382485" y="902168"/>
                  <a:pt x="393217" y="903781"/>
                  <a:pt x="403999" y="905419"/>
                </a:cubicBezTo>
                <a:cubicBezTo>
                  <a:pt x="414857" y="906537"/>
                  <a:pt x="425868" y="906727"/>
                  <a:pt x="436879" y="907439"/>
                </a:cubicBezTo>
                <a:cubicBezTo>
                  <a:pt x="442391" y="907604"/>
                  <a:pt x="447916" y="908302"/>
                  <a:pt x="453465" y="908036"/>
                </a:cubicBezTo>
                <a:lnTo>
                  <a:pt x="470141" y="907312"/>
                </a:lnTo>
                <a:cubicBezTo>
                  <a:pt x="492531" y="907261"/>
                  <a:pt x="514781" y="903311"/>
                  <a:pt x="537349" y="900238"/>
                </a:cubicBezTo>
                <a:cubicBezTo>
                  <a:pt x="548436" y="897609"/>
                  <a:pt x="559561" y="894955"/>
                  <a:pt x="570737" y="892287"/>
                </a:cubicBezTo>
                <a:lnTo>
                  <a:pt x="579144" y="890294"/>
                </a:lnTo>
                <a:cubicBezTo>
                  <a:pt x="581888" y="889455"/>
                  <a:pt x="584593" y="888439"/>
                  <a:pt x="587336" y="887538"/>
                </a:cubicBezTo>
                <a:lnTo>
                  <a:pt x="603770" y="881912"/>
                </a:lnTo>
                <a:lnTo>
                  <a:pt x="620267" y="876286"/>
                </a:lnTo>
                <a:lnTo>
                  <a:pt x="636244" y="869110"/>
                </a:lnTo>
                <a:lnTo>
                  <a:pt x="652246" y="861846"/>
                </a:lnTo>
                <a:lnTo>
                  <a:pt x="660285" y="858201"/>
                </a:lnTo>
                <a:cubicBezTo>
                  <a:pt x="662889" y="856829"/>
                  <a:pt x="665403" y="855292"/>
                  <a:pt x="667981" y="853845"/>
                </a:cubicBezTo>
                <a:cubicBezTo>
                  <a:pt x="678192" y="847952"/>
                  <a:pt x="688467" y="842046"/>
                  <a:pt x="698753" y="836103"/>
                </a:cubicBezTo>
                <a:cubicBezTo>
                  <a:pt x="708431" y="829207"/>
                  <a:pt x="718159" y="822272"/>
                  <a:pt x="727900" y="815313"/>
                </a:cubicBezTo>
                <a:cubicBezTo>
                  <a:pt x="765835" y="786052"/>
                  <a:pt x="799718" y="750594"/>
                  <a:pt x="828039" y="710309"/>
                </a:cubicBezTo>
                <a:cubicBezTo>
                  <a:pt x="855306" y="669276"/>
                  <a:pt x="876058" y="624813"/>
                  <a:pt x="889558" y="578839"/>
                </a:cubicBezTo>
                <a:cubicBezTo>
                  <a:pt x="892492" y="567231"/>
                  <a:pt x="895438" y="555661"/>
                  <a:pt x="898359" y="544130"/>
                </a:cubicBezTo>
                <a:cubicBezTo>
                  <a:pt x="900150" y="532370"/>
                  <a:pt x="901941" y="520660"/>
                  <a:pt x="903693" y="508989"/>
                </a:cubicBezTo>
                <a:lnTo>
                  <a:pt x="904988" y="500251"/>
                </a:lnTo>
                <a:lnTo>
                  <a:pt x="905459" y="491437"/>
                </a:lnTo>
                <a:lnTo>
                  <a:pt x="906398" y="473873"/>
                </a:lnTo>
                <a:lnTo>
                  <a:pt x="907287" y="456385"/>
                </a:lnTo>
                <a:lnTo>
                  <a:pt x="906551" y="438948"/>
                </a:lnTo>
                <a:lnTo>
                  <a:pt x="905814" y="421600"/>
                </a:lnTo>
                <a:lnTo>
                  <a:pt x="905408" y="412964"/>
                </a:lnTo>
                <a:lnTo>
                  <a:pt x="904214" y="404417"/>
                </a:lnTo>
                <a:cubicBezTo>
                  <a:pt x="902639" y="393025"/>
                  <a:pt x="901064" y="381684"/>
                  <a:pt x="899502" y="370406"/>
                </a:cubicBezTo>
                <a:cubicBezTo>
                  <a:pt x="894168" y="348270"/>
                  <a:pt x="889774" y="326071"/>
                  <a:pt x="881684" y="305205"/>
                </a:cubicBezTo>
                <a:lnTo>
                  <a:pt x="876299" y="289393"/>
                </a:lnTo>
                <a:cubicBezTo>
                  <a:pt x="874534" y="284135"/>
                  <a:pt x="871867" y="279233"/>
                  <a:pt x="869708" y="274153"/>
                </a:cubicBezTo>
                <a:cubicBezTo>
                  <a:pt x="865047" y="264146"/>
                  <a:pt x="860869" y="253973"/>
                  <a:pt x="855903" y="244257"/>
                </a:cubicBezTo>
                <a:cubicBezTo>
                  <a:pt x="850455" y="234796"/>
                  <a:pt x="845032" y="225385"/>
                  <a:pt x="839660" y="216025"/>
                </a:cubicBezTo>
                <a:lnTo>
                  <a:pt x="835634" y="209015"/>
                </a:lnTo>
                <a:cubicBezTo>
                  <a:pt x="834174" y="206767"/>
                  <a:pt x="832535" y="204621"/>
                  <a:pt x="830999" y="202436"/>
                </a:cubicBezTo>
                <a:cubicBezTo>
                  <a:pt x="827874" y="198055"/>
                  <a:pt x="824763" y="193711"/>
                  <a:pt x="821676" y="189368"/>
                </a:cubicBezTo>
                <a:cubicBezTo>
                  <a:pt x="810031" y="171423"/>
                  <a:pt x="795171" y="156348"/>
                  <a:pt x="781710" y="140536"/>
                </a:cubicBezTo>
                <a:cubicBezTo>
                  <a:pt x="774484" y="133069"/>
                  <a:pt x="766673" y="126287"/>
                  <a:pt x="759269" y="119213"/>
                </a:cubicBezTo>
                <a:cubicBezTo>
                  <a:pt x="755522" y="115708"/>
                  <a:pt x="751801" y="112228"/>
                  <a:pt x="748080" y="108748"/>
                </a:cubicBezTo>
                <a:cubicBezTo>
                  <a:pt x="744283" y="105345"/>
                  <a:pt x="740066" y="102500"/>
                  <a:pt x="736104" y="99376"/>
                </a:cubicBezTo>
                <a:cubicBezTo>
                  <a:pt x="728065" y="93254"/>
                  <a:pt x="720089" y="87171"/>
                  <a:pt x="712164" y="81138"/>
                </a:cubicBezTo>
                <a:cubicBezTo>
                  <a:pt x="704036" y="75411"/>
                  <a:pt x="695350" y="70636"/>
                  <a:pt x="687082" y="65391"/>
                </a:cubicBezTo>
                <a:cubicBezTo>
                  <a:pt x="670762" y="54380"/>
                  <a:pt x="652907" y="46874"/>
                  <a:pt x="635901" y="38479"/>
                </a:cubicBezTo>
                <a:lnTo>
                  <a:pt x="629500" y="35393"/>
                </a:lnTo>
                <a:cubicBezTo>
                  <a:pt x="627329" y="34466"/>
                  <a:pt x="625093" y="33755"/>
                  <a:pt x="622884" y="32917"/>
                </a:cubicBezTo>
                <a:cubicBezTo>
                  <a:pt x="618464" y="31316"/>
                  <a:pt x="614069" y="29716"/>
                  <a:pt x="609688" y="28116"/>
                </a:cubicBezTo>
                <a:cubicBezTo>
                  <a:pt x="600874" y="25068"/>
                  <a:pt x="592340" y="21474"/>
                  <a:pt x="583539" y="18947"/>
                </a:cubicBezTo>
                <a:cubicBezTo>
                  <a:pt x="574674" y="16686"/>
                  <a:pt x="565886" y="14438"/>
                  <a:pt x="557174" y="12216"/>
                </a:cubicBezTo>
                <a:cubicBezTo>
                  <a:pt x="552817" y="11111"/>
                  <a:pt x="548487" y="10006"/>
                  <a:pt x="544181" y="8901"/>
                </a:cubicBezTo>
                <a:cubicBezTo>
                  <a:pt x="539787" y="8215"/>
                  <a:pt x="535418" y="7517"/>
                  <a:pt x="531062" y="6831"/>
                </a:cubicBezTo>
                <a:cubicBezTo>
                  <a:pt x="522363" y="5510"/>
                  <a:pt x="513739" y="4189"/>
                  <a:pt x="505205" y="2881"/>
                </a:cubicBezTo>
                <a:cubicBezTo>
                  <a:pt x="500951" y="2056"/>
                  <a:pt x="496658" y="1865"/>
                  <a:pt x="492391" y="1662"/>
                </a:cubicBezTo>
                <a:cubicBezTo>
                  <a:pt x="488124" y="1433"/>
                  <a:pt x="483894" y="1192"/>
                  <a:pt x="479666" y="964"/>
                </a:cubicBezTo>
                <a:cubicBezTo>
                  <a:pt x="471233" y="570"/>
                  <a:pt x="462901" y="-116"/>
                  <a:pt x="454646" y="-256"/>
                </a:cubicBezTo>
                <a:cubicBezTo>
                  <a:pt x="446379" y="74"/>
                  <a:pt x="438238" y="417"/>
                  <a:pt x="430161" y="747"/>
                </a:cubicBezTo>
                <a:cubicBezTo>
                  <a:pt x="365594" y="3910"/>
                  <a:pt x="308431" y="20534"/>
                  <a:pt x="261987" y="42073"/>
                </a:cubicBezTo>
                <a:cubicBezTo>
                  <a:pt x="256158" y="44753"/>
                  <a:pt x="250354" y="47230"/>
                  <a:pt x="244779" y="49909"/>
                </a:cubicBezTo>
                <a:cubicBezTo>
                  <a:pt x="239407" y="52995"/>
                  <a:pt x="234124" y="56018"/>
                  <a:pt x="228955" y="58977"/>
                </a:cubicBezTo>
                <a:cubicBezTo>
                  <a:pt x="223773" y="61949"/>
                  <a:pt x="218706" y="64857"/>
                  <a:pt x="213715" y="67702"/>
                </a:cubicBezTo>
                <a:cubicBezTo>
                  <a:pt x="211264" y="69162"/>
                  <a:pt x="208724" y="70445"/>
                  <a:pt x="206387" y="72007"/>
                </a:cubicBezTo>
                <a:cubicBezTo>
                  <a:pt x="204088" y="73633"/>
                  <a:pt x="201840" y="75246"/>
                  <a:pt x="199592" y="76833"/>
                </a:cubicBezTo>
                <a:cubicBezTo>
                  <a:pt x="190626" y="83209"/>
                  <a:pt x="182041" y="89305"/>
                  <a:pt x="173850" y="95108"/>
                </a:cubicBezTo>
                <a:cubicBezTo>
                  <a:pt x="165848" y="101141"/>
                  <a:pt x="158978" y="107808"/>
                  <a:pt x="152056" y="113625"/>
                </a:cubicBezTo>
                <a:cubicBezTo>
                  <a:pt x="148640" y="116584"/>
                  <a:pt x="145325" y="119480"/>
                  <a:pt x="142100" y="122274"/>
                </a:cubicBezTo>
                <a:cubicBezTo>
                  <a:pt x="138823" y="125004"/>
                  <a:pt x="135762" y="127798"/>
                  <a:pt x="133121" y="130821"/>
                </a:cubicBezTo>
                <a:cubicBezTo>
                  <a:pt x="127634" y="136663"/>
                  <a:pt x="122478" y="142124"/>
                  <a:pt x="117716" y="147191"/>
                </a:cubicBezTo>
                <a:cubicBezTo>
                  <a:pt x="112991" y="152309"/>
                  <a:pt x="108394" y="156831"/>
                  <a:pt x="104609" y="161314"/>
                </a:cubicBezTo>
                <a:cubicBezTo>
                  <a:pt x="101028" y="165962"/>
                  <a:pt x="97776" y="170178"/>
                  <a:pt x="94868" y="173963"/>
                </a:cubicBezTo>
                <a:cubicBezTo>
                  <a:pt x="89077" y="181443"/>
                  <a:pt x="84632" y="187158"/>
                  <a:pt x="81571" y="191108"/>
                </a:cubicBezTo>
                <a:cubicBezTo>
                  <a:pt x="78549" y="194956"/>
                  <a:pt x="76923" y="196861"/>
                  <a:pt x="76923" y="196861"/>
                </a:cubicBezTo>
                <a:cubicBezTo>
                  <a:pt x="76923" y="196861"/>
                  <a:pt x="78320" y="194791"/>
                  <a:pt x="81216" y="190854"/>
                </a:cubicBezTo>
                <a:cubicBezTo>
                  <a:pt x="84213" y="186841"/>
                  <a:pt x="88544" y="181024"/>
                  <a:pt x="94195" y="173442"/>
                </a:cubicBezTo>
                <a:cubicBezTo>
                  <a:pt x="97065" y="169619"/>
                  <a:pt x="100266" y="165352"/>
                  <a:pt x="103796" y="160641"/>
                </a:cubicBezTo>
                <a:cubicBezTo>
                  <a:pt x="107543" y="156107"/>
                  <a:pt x="112089" y="151509"/>
                  <a:pt x="116776" y="146340"/>
                </a:cubicBezTo>
                <a:cubicBezTo>
                  <a:pt x="121526" y="141210"/>
                  <a:pt x="126644" y="135698"/>
                  <a:pt x="132092" y="129792"/>
                </a:cubicBezTo>
                <a:cubicBezTo>
                  <a:pt x="134721" y="126732"/>
                  <a:pt x="137781" y="123912"/>
                  <a:pt x="141033" y="121143"/>
                </a:cubicBezTo>
                <a:cubicBezTo>
                  <a:pt x="144246" y="118311"/>
                  <a:pt x="147561" y="115403"/>
                  <a:pt x="150964" y="112393"/>
                </a:cubicBezTo>
                <a:cubicBezTo>
                  <a:pt x="157860" y="106513"/>
                  <a:pt x="164731" y="99769"/>
                  <a:pt x="172732" y="93661"/>
                </a:cubicBezTo>
                <a:cubicBezTo>
                  <a:pt x="180911" y="87781"/>
                  <a:pt x="189496" y="81609"/>
                  <a:pt x="198462" y="75170"/>
                </a:cubicBezTo>
                <a:cubicBezTo>
                  <a:pt x="200710" y="73557"/>
                  <a:pt x="202971" y="71931"/>
                  <a:pt x="205269" y="70280"/>
                </a:cubicBezTo>
                <a:cubicBezTo>
                  <a:pt x="207606" y="68692"/>
                  <a:pt x="210146" y="67384"/>
                  <a:pt x="212610" y="65911"/>
                </a:cubicBezTo>
                <a:cubicBezTo>
                  <a:pt x="217601" y="63016"/>
                  <a:pt x="222681" y="60082"/>
                  <a:pt x="227863" y="57072"/>
                </a:cubicBezTo>
                <a:cubicBezTo>
                  <a:pt x="233069" y="54062"/>
                  <a:pt x="238353" y="51014"/>
                  <a:pt x="243738" y="47890"/>
                </a:cubicBezTo>
                <a:cubicBezTo>
                  <a:pt x="249326" y="45159"/>
                  <a:pt x="255155" y="42645"/>
                  <a:pt x="260997" y="39940"/>
                </a:cubicBezTo>
                <a:cubicBezTo>
                  <a:pt x="307593" y="18070"/>
                  <a:pt x="365023" y="1128"/>
                  <a:pt x="430008" y="-2237"/>
                </a:cubicBezTo>
                <a:cubicBezTo>
                  <a:pt x="438124" y="-2605"/>
                  <a:pt x="446341" y="-2961"/>
                  <a:pt x="454659" y="-3329"/>
                </a:cubicBezTo>
                <a:cubicBezTo>
                  <a:pt x="462952" y="-3189"/>
                  <a:pt x="471360" y="-2542"/>
                  <a:pt x="479856" y="-2161"/>
                </a:cubicBezTo>
                <a:cubicBezTo>
                  <a:pt x="484098" y="-1945"/>
                  <a:pt x="488378" y="-1716"/>
                  <a:pt x="492670" y="-1488"/>
                </a:cubicBezTo>
                <a:cubicBezTo>
                  <a:pt x="496963" y="-1297"/>
                  <a:pt x="501294" y="-1107"/>
                  <a:pt x="505573" y="-306"/>
                </a:cubicBezTo>
                <a:cubicBezTo>
                  <a:pt x="514159" y="989"/>
                  <a:pt x="522846" y="2297"/>
                  <a:pt x="531621" y="3618"/>
                </a:cubicBezTo>
                <a:cubicBezTo>
                  <a:pt x="536003" y="4303"/>
                  <a:pt x="540435" y="4888"/>
                  <a:pt x="544829" y="5675"/>
                </a:cubicBezTo>
                <a:cubicBezTo>
                  <a:pt x="549185" y="6767"/>
                  <a:pt x="553554" y="7872"/>
                  <a:pt x="557936" y="8977"/>
                </a:cubicBezTo>
                <a:cubicBezTo>
                  <a:pt x="566711" y="11200"/>
                  <a:pt x="575563" y="13435"/>
                  <a:pt x="584517" y="15695"/>
                </a:cubicBezTo>
                <a:cubicBezTo>
                  <a:pt x="593381" y="18223"/>
                  <a:pt x="601992" y="21830"/>
                  <a:pt x="610882" y="24890"/>
                </a:cubicBezTo>
                <a:cubicBezTo>
                  <a:pt x="615289" y="26478"/>
                  <a:pt x="619734" y="28091"/>
                  <a:pt x="624179" y="29691"/>
                </a:cubicBezTo>
                <a:cubicBezTo>
                  <a:pt x="626401" y="30529"/>
                  <a:pt x="628674" y="31253"/>
                  <a:pt x="630859" y="32180"/>
                </a:cubicBezTo>
                <a:lnTo>
                  <a:pt x="637323" y="35266"/>
                </a:lnTo>
                <a:cubicBezTo>
                  <a:pt x="654469" y="43699"/>
                  <a:pt x="672477" y="51230"/>
                  <a:pt x="688936" y="62292"/>
                </a:cubicBezTo>
                <a:cubicBezTo>
                  <a:pt x="697293" y="67550"/>
                  <a:pt x="706056" y="72363"/>
                  <a:pt x="714247" y="78129"/>
                </a:cubicBezTo>
                <a:cubicBezTo>
                  <a:pt x="722248" y="84187"/>
                  <a:pt x="730313" y="90308"/>
                  <a:pt x="738428" y="96467"/>
                </a:cubicBezTo>
                <a:cubicBezTo>
                  <a:pt x="742416" y="99617"/>
                  <a:pt x="746683" y="102475"/>
                  <a:pt x="750519" y="105891"/>
                </a:cubicBezTo>
                <a:cubicBezTo>
                  <a:pt x="754265" y="109396"/>
                  <a:pt x="758024" y="112901"/>
                  <a:pt x="761809" y="116432"/>
                </a:cubicBezTo>
                <a:cubicBezTo>
                  <a:pt x="769276" y="123557"/>
                  <a:pt x="777176" y="130389"/>
                  <a:pt x="784466" y="137895"/>
                </a:cubicBezTo>
                <a:cubicBezTo>
                  <a:pt x="798080" y="153821"/>
                  <a:pt x="813053" y="169010"/>
                  <a:pt x="824839" y="187095"/>
                </a:cubicBezTo>
                <a:cubicBezTo>
                  <a:pt x="827963" y="191464"/>
                  <a:pt x="831100" y="195858"/>
                  <a:pt x="834249" y="200252"/>
                </a:cubicBezTo>
                <a:cubicBezTo>
                  <a:pt x="835799" y="202462"/>
                  <a:pt x="837450" y="204621"/>
                  <a:pt x="838936" y="206907"/>
                </a:cubicBezTo>
                <a:lnTo>
                  <a:pt x="843013" y="213968"/>
                </a:lnTo>
                <a:cubicBezTo>
                  <a:pt x="848448" y="223391"/>
                  <a:pt x="853909" y="232878"/>
                  <a:pt x="859421" y="242428"/>
                </a:cubicBezTo>
                <a:cubicBezTo>
                  <a:pt x="864450" y="252207"/>
                  <a:pt x="868679" y="262482"/>
                  <a:pt x="873378" y="272566"/>
                </a:cubicBezTo>
                <a:cubicBezTo>
                  <a:pt x="875575" y="277684"/>
                  <a:pt x="878255" y="282624"/>
                  <a:pt x="880046" y="287933"/>
                </a:cubicBezTo>
                <a:lnTo>
                  <a:pt x="885507" y="303884"/>
                </a:lnTo>
                <a:cubicBezTo>
                  <a:pt x="893673" y="324940"/>
                  <a:pt x="898143" y="347318"/>
                  <a:pt x="903528" y="369657"/>
                </a:cubicBezTo>
                <a:cubicBezTo>
                  <a:pt x="905116" y="381036"/>
                  <a:pt x="906716" y="392466"/>
                  <a:pt x="908316" y="403960"/>
                </a:cubicBezTo>
                <a:lnTo>
                  <a:pt x="909522" y="412583"/>
                </a:lnTo>
                <a:lnTo>
                  <a:pt x="909929" y="421308"/>
                </a:lnTo>
                <a:lnTo>
                  <a:pt x="910691" y="438809"/>
                </a:lnTo>
                <a:lnTo>
                  <a:pt x="911440" y="456398"/>
                </a:lnTo>
                <a:lnTo>
                  <a:pt x="910564" y="474051"/>
                </a:lnTo>
                <a:lnTo>
                  <a:pt x="909611" y="491780"/>
                </a:lnTo>
                <a:lnTo>
                  <a:pt x="909141" y="500670"/>
                </a:lnTo>
                <a:lnTo>
                  <a:pt x="907846" y="509497"/>
                </a:lnTo>
                <a:cubicBezTo>
                  <a:pt x="906068" y="521270"/>
                  <a:pt x="904277" y="533094"/>
                  <a:pt x="902474" y="544955"/>
                </a:cubicBezTo>
                <a:cubicBezTo>
                  <a:pt x="899528" y="556589"/>
                  <a:pt x="896569" y="568272"/>
                  <a:pt x="893596" y="579995"/>
                </a:cubicBezTo>
                <a:cubicBezTo>
                  <a:pt x="879995" y="626413"/>
                  <a:pt x="859053" y="671295"/>
                  <a:pt x="831544" y="712697"/>
                </a:cubicBezTo>
                <a:cubicBezTo>
                  <a:pt x="802957" y="753350"/>
                  <a:pt x="768743" y="789138"/>
                  <a:pt x="730452" y="818666"/>
                </a:cubicBezTo>
                <a:cubicBezTo>
                  <a:pt x="720597" y="825676"/>
                  <a:pt x="710806" y="832674"/>
                  <a:pt x="701026" y="839646"/>
                </a:cubicBezTo>
                <a:cubicBezTo>
                  <a:pt x="690625" y="845628"/>
                  <a:pt x="680262" y="851597"/>
                  <a:pt x="669950" y="857528"/>
                </a:cubicBezTo>
                <a:cubicBezTo>
                  <a:pt x="667359" y="858988"/>
                  <a:pt x="664819" y="860550"/>
                  <a:pt x="662190" y="861922"/>
                </a:cubicBezTo>
                <a:lnTo>
                  <a:pt x="654087" y="865605"/>
                </a:lnTo>
                <a:lnTo>
                  <a:pt x="637907" y="872920"/>
                </a:lnTo>
                <a:lnTo>
                  <a:pt x="621791" y="880134"/>
                </a:lnTo>
                <a:lnTo>
                  <a:pt x="605129" y="885823"/>
                </a:lnTo>
                <a:lnTo>
                  <a:pt x="588555" y="891487"/>
                </a:lnTo>
                <a:cubicBezTo>
                  <a:pt x="585799" y="892402"/>
                  <a:pt x="583056" y="893405"/>
                  <a:pt x="580275" y="894256"/>
                </a:cubicBezTo>
                <a:lnTo>
                  <a:pt x="571804" y="896263"/>
                </a:lnTo>
                <a:cubicBezTo>
                  <a:pt x="560526" y="898955"/>
                  <a:pt x="549287" y="901622"/>
                  <a:pt x="538111" y="904276"/>
                </a:cubicBezTo>
                <a:cubicBezTo>
                  <a:pt x="515340" y="907350"/>
                  <a:pt x="492886" y="911325"/>
                  <a:pt x="470293" y="911350"/>
                </a:cubicBezTo>
                <a:lnTo>
                  <a:pt x="453465" y="912049"/>
                </a:lnTo>
                <a:cubicBezTo>
                  <a:pt x="447877" y="912328"/>
                  <a:pt x="442289" y="911617"/>
                  <a:pt x="436740" y="911439"/>
                </a:cubicBezTo>
                <a:cubicBezTo>
                  <a:pt x="425627" y="910715"/>
                  <a:pt x="414527" y="910512"/>
                  <a:pt x="403580" y="909369"/>
                </a:cubicBezTo>
                <a:cubicBezTo>
                  <a:pt x="392696" y="907705"/>
                  <a:pt x="381863" y="906054"/>
                  <a:pt x="371106" y="904416"/>
                </a:cubicBezTo>
                <a:lnTo>
                  <a:pt x="363041" y="903184"/>
                </a:lnTo>
                <a:cubicBezTo>
                  <a:pt x="360400" y="902638"/>
                  <a:pt x="357784" y="901889"/>
                  <a:pt x="355155" y="901241"/>
                </a:cubicBezTo>
                <a:cubicBezTo>
                  <a:pt x="349922" y="899907"/>
                  <a:pt x="344690" y="898587"/>
                  <a:pt x="339470" y="897253"/>
                </a:cubicBezTo>
                <a:cubicBezTo>
                  <a:pt x="318350" y="892846"/>
                  <a:pt x="298754" y="884401"/>
                  <a:pt x="278993" y="877492"/>
                </a:cubicBezTo>
                <a:cubicBezTo>
                  <a:pt x="269341" y="873454"/>
                  <a:pt x="260108" y="868577"/>
                  <a:pt x="250748" y="864195"/>
                </a:cubicBezTo>
                <a:cubicBezTo>
                  <a:pt x="246100" y="861960"/>
                  <a:pt x="241464" y="859725"/>
                  <a:pt x="236829" y="857502"/>
                </a:cubicBezTo>
                <a:cubicBezTo>
                  <a:pt x="232270" y="855178"/>
                  <a:pt x="228053" y="852244"/>
                  <a:pt x="223659" y="849666"/>
                </a:cubicBezTo>
                <a:cubicBezTo>
                  <a:pt x="214985" y="844332"/>
                  <a:pt x="206361" y="839049"/>
                  <a:pt x="197802" y="833817"/>
                </a:cubicBezTo>
                <a:cubicBezTo>
                  <a:pt x="189445" y="828267"/>
                  <a:pt x="181787" y="821853"/>
                  <a:pt x="173850" y="815973"/>
                </a:cubicBezTo>
                <a:cubicBezTo>
                  <a:pt x="157581" y="804670"/>
                  <a:pt x="144005" y="790624"/>
                  <a:pt x="129920" y="777695"/>
                </a:cubicBezTo>
                <a:lnTo>
                  <a:pt x="124701" y="772806"/>
                </a:lnTo>
                <a:cubicBezTo>
                  <a:pt x="123037" y="771117"/>
                  <a:pt x="121538" y="769250"/>
                  <a:pt x="119964" y="767497"/>
                </a:cubicBezTo>
                <a:cubicBezTo>
                  <a:pt x="116839" y="763929"/>
                  <a:pt x="113740" y="760373"/>
                  <a:pt x="110642" y="756842"/>
                </a:cubicBezTo>
                <a:cubicBezTo>
                  <a:pt x="104571" y="749679"/>
                  <a:pt x="98094" y="742961"/>
                  <a:pt x="92506" y="735620"/>
                </a:cubicBezTo>
                <a:cubicBezTo>
                  <a:pt x="87159" y="728102"/>
                  <a:pt x="81851" y="720672"/>
                  <a:pt x="76606" y="713294"/>
                </a:cubicBezTo>
                <a:cubicBezTo>
                  <a:pt x="73977" y="709611"/>
                  <a:pt x="71361" y="705940"/>
                  <a:pt x="68757" y="702296"/>
                </a:cubicBezTo>
                <a:cubicBezTo>
                  <a:pt x="66420" y="698486"/>
                  <a:pt x="64274" y="694561"/>
                  <a:pt x="62051" y="690726"/>
                </a:cubicBezTo>
                <a:cubicBezTo>
                  <a:pt x="57632" y="683030"/>
                  <a:pt x="53250" y="675422"/>
                  <a:pt x="48932" y="667879"/>
                </a:cubicBezTo>
                <a:cubicBezTo>
                  <a:pt x="46621" y="664183"/>
                  <a:pt x="44868" y="660233"/>
                  <a:pt x="43129" y="656296"/>
                </a:cubicBezTo>
                <a:cubicBezTo>
                  <a:pt x="41376" y="652372"/>
                  <a:pt x="39611" y="648486"/>
                  <a:pt x="37845" y="644599"/>
                </a:cubicBezTo>
                <a:cubicBezTo>
                  <a:pt x="34416" y="636827"/>
                  <a:pt x="30759" y="629232"/>
                  <a:pt x="27622" y="621536"/>
                </a:cubicBezTo>
                <a:cubicBezTo>
                  <a:pt x="24942" y="613675"/>
                  <a:pt x="22288" y="605890"/>
                  <a:pt x="19671" y="598194"/>
                </a:cubicBezTo>
                <a:cubicBezTo>
                  <a:pt x="-801" y="536421"/>
                  <a:pt x="-5881" y="476756"/>
                  <a:pt x="-2427" y="425397"/>
                </a:cubicBezTo>
                <a:cubicBezTo>
                  <a:pt x="1294" y="374013"/>
                  <a:pt x="11518" y="330198"/>
                  <a:pt x="25107" y="296543"/>
                </a:cubicBezTo>
                <a:cubicBezTo>
                  <a:pt x="26669" y="292289"/>
                  <a:pt x="28181" y="288149"/>
                  <a:pt x="29654" y="284123"/>
                </a:cubicBezTo>
                <a:cubicBezTo>
                  <a:pt x="31051" y="280071"/>
                  <a:pt x="32562" y="276211"/>
                  <a:pt x="34467" y="272642"/>
                </a:cubicBezTo>
                <a:cubicBezTo>
                  <a:pt x="37972" y="265416"/>
                  <a:pt x="41261" y="258646"/>
                  <a:pt x="44322" y="252360"/>
                </a:cubicBezTo>
                <a:cubicBezTo>
                  <a:pt x="47434" y="246112"/>
                  <a:pt x="50063" y="240219"/>
                  <a:pt x="52920" y="235075"/>
                </a:cubicBezTo>
                <a:cubicBezTo>
                  <a:pt x="56032" y="230071"/>
                  <a:pt x="58851" y="225537"/>
                  <a:pt x="61366" y="221473"/>
                </a:cubicBezTo>
                <a:cubicBezTo>
                  <a:pt x="66382" y="213434"/>
                  <a:pt x="70230" y="207300"/>
                  <a:pt x="72885" y="203046"/>
                </a:cubicBezTo>
                <a:cubicBezTo>
                  <a:pt x="75488" y="198918"/>
                  <a:pt x="76923" y="196861"/>
                  <a:pt x="76923" y="196861"/>
                </a:cubicBezTo>
              </a:path>
            </a:pathLst>
          </a:custGeom>
          <a:solidFill>
            <a:srgbClr val="17282F"/>
          </a:solidFill>
          <a:ln w="1270" cap="flat">
            <a:noFill/>
            <a:prstDash val="solid"/>
            <a:miter/>
          </a:ln>
        </p:spPr>
        <p:txBody>
          <a:bodyPr rtlCol="0" anchor="ctr"/>
          <a:lstStyle/>
          <a:p>
            <a:endParaRPr lang="fr-FR" dirty="0"/>
          </a:p>
        </p:txBody>
      </p:sp>
      <p:sp>
        <p:nvSpPr>
          <p:cNvPr id="274" name="TextBox 273">
            <a:extLst>
              <a:ext uri="{FF2B5EF4-FFF2-40B4-BE49-F238E27FC236}">
                <a16:creationId xmlns:a16="http://schemas.microsoft.com/office/drawing/2014/main" id="{42F4B4FC-CB84-7220-74C4-1F8FC4E2A7ED}"/>
              </a:ext>
            </a:extLst>
          </p:cNvPr>
          <p:cNvSpPr txBox="1"/>
          <p:nvPr/>
        </p:nvSpPr>
        <p:spPr>
          <a:xfrm>
            <a:off x="11054115" y="1224628"/>
            <a:ext cx="462286" cy="769441"/>
          </a:xfrm>
          <a:prstGeom prst="rect">
            <a:avLst/>
          </a:prstGeom>
          <a:noFill/>
        </p:spPr>
        <p:txBody>
          <a:bodyPr wrap="square" rtlCol="0">
            <a:spAutoFit/>
          </a:bodyPr>
          <a:lstStyle/>
          <a:p>
            <a:r>
              <a:rPr lang="en-US" sz="4400" dirty="0">
                <a:solidFill>
                  <a:srgbClr val="50C9D5"/>
                </a:solidFill>
                <a:latin typeface="Rubik" panose="00000500000000000000" pitchFamily="2" charset="-79"/>
                <a:cs typeface="Rubik" panose="00000500000000000000" pitchFamily="2" charset="-79"/>
              </a:rPr>
              <a:t>?</a:t>
            </a:r>
            <a:endParaRPr lang="fr-FR" sz="2400" dirty="0">
              <a:solidFill>
                <a:srgbClr val="50C9D5"/>
              </a:solidFill>
              <a:latin typeface="Rubik" panose="00000500000000000000" pitchFamily="2" charset="-79"/>
              <a:cs typeface="Rubik" panose="00000500000000000000" pitchFamily="2" charset="-79"/>
            </a:endParaRPr>
          </a:p>
        </p:txBody>
      </p:sp>
      <p:sp>
        <p:nvSpPr>
          <p:cNvPr id="275" name="TextBox 274">
            <a:extLst>
              <a:ext uri="{FF2B5EF4-FFF2-40B4-BE49-F238E27FC236}">
                <a16:creationId xmlns:a16="http://schemas.microsoft.com/office/drawing/2014/main" id="{31B86B8E-949A-3796-6D04-0F29C9DCB8F0}"/>
              </a:ext>
            </a:extLst>
          </p:cNvPr>
          <p:cNvSpPr txBox="1"/>
          <p:nvPr/>
        </p:nvSpPr>
        <p:spPr>
          <a:xfrm>
            <a:off x="421157" y="1638748"/>
            <a:ext cx="5077725" cy="3046988"/>
          </a:xfrm>
          <a:prstGeom prst="rect">
            <a:avLst/>
          </a:prstGeom>
          <a:noFill/>
        </p:spPr>
        <p:txBody>
          <a:bodyPr wrap="square" rtlCol="0">
            <a:spAutoFit/>
          </a:bodyPr>
          <a:lstStyle/>
          <a:p>
            <a:r>
              <a:rPr lang="en-US" sz="2400" b="0" i="0" u="none" strike="noStrike" dirty="0">
                <a:solidFill>
                  <a:schemeClr val="bg1"/>
                </a:solidFill>
                <a:effectLst/>
                <a:latin typeface="Rubik" panose="00000500000000000000" pitchFamily="2" charset="-79"/>
                <a:cs typeface="Rubik" panose="00000500000000000000" pitchFamily="2" charset="-79"/>
              </a:rPr>
              <a:t>Aya, a 3rd year student at ENSA </a:t>
            </a:r>
            <a:r>
              <a:rPr lang="en-US" sz="2400" b="0" i="0" u="none" strike="noStrike" dirty="0" err="1">
                <a:solidFill>
                  <a:schemeClr val="bg1"/>
                </a:solidFill>
                <a:effectLst/>
                <a:latin typeface="Rubik" panose="00000500000000000000" pitchFamily="2" charset="-79"/>
                <a:cs typeface="Rubik" panose="00000500000000000000" pitchFamily="2" charset="-79"/>
              </a:rPr>
              <a:t>Kénitra</a:t>
            </a:r>
            <a:r>
              <a:rPr lang="en-US" sz="2400" b="0" i="0" u="none" strike="noStrike" dirty="0">
                <a:solidFill>
                  <a:schemeClr val="bg1"/>
                </a:solidFill>
                <a:effectLst/>
                <a:latin typeface="Rubik" panose="00000500000000000000" pitchFamily="2" charset="-79"/>
                <a:cs typeface="Rubik" panose="00000500000000000000" pitchFamily="2" charset="-79"/>
              </a:rPr>
              <a:t> has just found out that she has to learn using Angular framework in her first internship. This news pushed her to ask herself questions about the usefulness and the ease of use of these technologies.</a:t>
            </a:r>
            <a:endParaRPr lang="fr-FR" sz="2400" dirty="0">
              <a:solidFill>
                <a:schemeClr val="bg1"/>
              </a:solidFill>
              <a:latin typeface="Rubik" panose="00000500000000000000" pitchFamily="2" charset="-79"/>
              <a:cs typeface="Rubik" panose="00000500000000000000" pitchFamily="2" charset="-79"/>
            </a:endParaRPr>
          </a:p>
        </p:txBody>
      </p:sp>
    </p:spTree>
    <p:custDataLst>
      <p:tags r:id="rId1"/>
    </p:custDataLst>
    <p:extLst>
      <p:ext uri="{BB962C8B-B14F-4D97-AF65-F5344CB8AC3E}">
        <p14:creationId xmlns:p14="http://schemas.microsoft.com/office/powerpoint/2010/main" val="7367025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0.8|0.7"/>
</p:tagLst>
</file>

<file path=ppt/tags/tag10.xml><?xml version="1.0" encoding="utf-8"?>
<p:tagLst xmlns:a="http://schemas.openxmlformats.org/drawingml/2006/main" xmlns:r="http://schemas.openxmlformats.org/officeDocument/2006/relationships" xmlns:p="http://schemas.openxmlformats.org/presentationml/2006/main">
  <p:tag name="TIMING" val="|0|0.8|0.7"/>
</p:tagLst>
</file>

<file path=ppt/tags/tag11.xml><?xml version="1.0" encoding="utf-8"?>
<p:tagLst xmlns:a="http://schemas.openxmlformats.org/drawingml/2006/main" xmlns:r="http://schemas.openxmlformats.org/officeDocument/2006/relationships" xmlns:p="http://schemas.openxmlformats.org/presentationml/2006/main">
  <p:tag name="TIMING" val="|0|0.8|0.7"/>
</p:tagLst>
</file>

<file path=ppt/tags/tag12.xml><?xml version="1.0" encoding="utf-8"?>
<p:tagLst xmlns:a="http://schemas.openxmlformats.org/drawingml/2006/main" xmlns:r="http://schemas.openxmlformats.org/officeDocument/2006/relationships" xmlns:p="http://schemas.openxmlformats.org/presentationml/2006/main">
  <p:tag name="TIMING" val="|0|0.8|0.7"/>
</p:tagLst>
</file>

<file path=ppt/tags/tag13.xml><?xml version="1.0" encoding="utf-8"?>
<p:tagLst xmlns:a="http://schemas.openxmlformats.org/drawingml/2006/main" xmlns:r="http://schemas.openxmlformats.org/officeDocument/2006/relationships" xmlns:p="http://schemas.openxmlformats.org/presentationml/2006/main">
  <p:tag name="TIMING" val="|0|0.8|0.7"/>
</p:tagLst>
</file>

<file path=ppt/tags/tag14.xml><?xml version="1.0" encoding="utf-8"?>
<p:tagLst xmlns:a="http://schemas.openxmlformats.org/drawingml/2006/main" xmlns:r="http://schemas.openxmlformats.org/officeDocument/2006/relationships" xmlns:p="http://schemas.openxmlformats.org/presentationml/2006/main">
  <p:tag name="TIMING" val="|0|0.8|0.7"/>
</p:tagLst>
</file>

<file path=ppt/tags/tag15.xml><?xml version="1.0" encoding="utf-8"?>
<p:tagLst xmlns:a="http://schemas.openxmlformats.org/drawingml/2006/main" xmlns:r="http://schemas.openxmlformats.org/officeDocument/2006/relationships" xmlns:p="http://schemas.openxmlformats.org/presentationml/2006/main">
  <p:tag name="TIMING" val="|0|0.8|0.7"/>
</p:tagLst>
</file>

<file path=ppt/tags/tag16.xml><?xml version="1.0" encoding="utf-8"?>
<p:tagLst xmlns:a="http://schemas.openxmlformats.org/drawingml/2006/main" xmlns:r="http://schemas.openxmlformats.org/officeDocument/2006/relationships" xmlns:p="http://schemas.openxmlformats.org/presentationml/2006/main">
  <p:tag name="TIMING" val="|0|0.8|0.7"/>
</p:tagLst>
</file>

<file path=ppt/tags/tag17.xml><?xml version="1.0" encoding="utf-8"?>
<p:tagLst xmlns:a="http://schemas.openxmlformats.org/drawingml/2006/main" xmlns:r="http://schemas.openxmlformats.org/officeDocument/2006/relationships" xmlns:p="http://schemas.openxmlformats.org/presentationml/2006/main">
  <p:tag name="TIMING" val="|0|0.8|0.7"/>
</p:tagLst>
</file>

<file path=ppt/tags/tag18.xml><?xml version="1.0" encoding="utf-8"?>
<p:tagLst xmlns:a="http://schemas.openxmlformats.org/drawingml/2006/main" xmlns:r="http://schemas.openxmlformats.org/officeDocument/2006/relationships" xmlns:p="http://schemas.openxmlformats.org/presentationml/2006/main">
  <p:tag name="TIMING" val="|0|0.8|0.7"/>
</p:tagLst>
</file>

<file path=ppt/tags/tag19.xml><?xml version="1.0" encoding="utf-8"?>
<p:tagLst xmlns:a="http://schemas.openxmlformats.org/drawingml/2006/main" xmlns:r="http://schemas.openxmlformats.org/officeDocument/2006/relationships" xmlns:p="http://schemas.openxmlformats.org/presentationml/2006/main">
  <p:tag name="TIMING" val="|0|0.8|0.7"/>
</p:tagLst>
</file>

<file path=ppt/tags/tag2.xml><?xml version="1.0" encoding="utf-8"?>
<p:tagLst xmlns:a="http://schemas.openxmlformats.org/drawingml/2006/main" xmlns:r="http://schemas.openxmlformats.org/officeDocument/2006/relationships" xmlns:p="http://schemas.openxmlformats.org/presentationml/2006/main">
  <p:tag name="TIMING" val="|0|0.8|0.7"/>
</p:tagLst>
</file>

<file path=ppt/tags/tag20.xml><?xml version="1.0" encoding="utf-8"?>
<p:tagLst xmlns:a="http://schemas.openxmlformats.org/drawingml/2006/main" xmlns:r="http://schemas.openxmlformats.org/officeDocument/2006/relationships" xmlns:p="http://schemas.openxmlformats.org/presentationml/2006/main">
  <p:tag name="TIMING" val="|0|0.8|0.7"/>
</p:tagLst>
</file>

<file path=ppt/tags/tag21.xml><?xml version="1.0" encoding="utf-8"?>
<p:tagLst xmlns:a="http://schemas.openxmlformats.org/drawingml/2006/main" xmlns:r="http://schemas.openxmlformats.org/officeDocument/2006/relationships" xmlns:p="http://schemas.openxmlformats.org/presentationml/2006/main">
  <p:tag name="TIMING" val="|0|0.8|0.7"/>
</p:tagLst>
</file>

<file path=ppt/tags/tag22.xml><?xml version="1.0" encoding="utf-8"?>
<p:tagLst xmlns:a="http://schemas.openxmlformats.org/drawingml/2006/main" xmlns:r="http://schemas.openxmlformats.org/officeDocument/2006/relationships" xmlns:p="http://schemas.openxmlformats.org/presentationml/2006/main">
  <p:tag name="TIMING" val="|0|0.8|0.7"/>
</p:tagLst>
</file>

<file path=ppt/tags/tag23.xml><?xml version="1.0" encoding="utf-8"?>
<p:tagLst xmlns:a="http://schemas.openxmlformats.org/drawingml/2006/main" xmlns:r="http://schemas.openxmlformats.org/officeDocument/2006/relationships" xmlns:p="http://schemas.openxmlformats.org/presentationml/2006/main">
  <p:tag name="TIMING" val="|0|0.8|0.7"/>
</p:tagLst>
</file>

<file path=ppt/tags/tag24.xml><?xml version="1.0" encoding="utf-8"?>
<p:tagLst xmlns:a="http://schemas.openxmlformats.org/drawingml/2006/main" xmlns:r="http://schemas.openxmlformats.org/officeDocument/2006/relationships" xmlns:p="http://schemas.openxmlformats.org/presentationml/2006/main">
  <p:tag name="TIMING" val="|0|0.8|0.7"/>
</p:tagLst>
</file>

<file path=ppt/tags/tag25.xml><?xml version="1.0" encoding="utf-8"?>
<p:tagLst xmlns:a="http://schemas.openxmlformats.org/drawingml/2006/main" xmlns:r="http://schemas.openxmlformats.org/officeDocument/2006/relationships" xmlns:p="http://schemas.openxmlformats.org/presentationml/2006/main">
  <p:tag name="TIMING" val="|0|0.8|0.7"/>
</p:tagLst>
</file>

<file path=ppt/tags/tag26.xml><?xml version="1.0" encoding="utf-8"?>
<p:tagLst xmlns:a="http://schemas.openxmlformats.org/drawingml/2006/main" xmlns:r="http://schemas.openxmlformats.org/officeDocument/2006/relationships" xmlns:p="http://schemas.openxmlformats.org/presentationml/2006/main">
  <p:tag name="TIMING" val="|0|0.8|0.7"/>
</p:tagLst>
</file>

<file path=ppt/tags/tag27.xml><?xml version="1.0" encoding="utf-8"?>
<p:tagLst xmlns:a="http://schemas.openxmlformats.org/drawingml/2006/main" xmlns:r="http://schemas.openxmlformats.org/officeDocument/2006/relationships" xmlns:p="http://schemas.openxmlformats.org/presentationml/2006/main">
  <p:tag name="TIMING" val="|0|0.8|0.7"/>
</p:tagLst>
</file>

<file path=ppt/tags/tag28.xml><?xml version="1.0" encoding="utf-8"?>
<p:tagLst xmlns:a="http://schemas.openxmlformats.org/drawingml/2006/main" xmlns:r="http://schemas.openxmlformats.org/officeDocument/2006/relationships" xmlns:p="http://schemas.openxmlformats.org/presentationml/2006/main">
  <p:tag name="TIMING" val="|0|0.8|0.7"/>
</p:tagLst>
</file>

<file path=ppt/tags/tag29.xml><?xml version="1.0" encoding="utf-8"?>
<p:tagLst xmlns:a="http://schemas.openxmlformats.org/drawingml/2006/main" xmlns:r="http://schemas.openxmlformats.org/officeDocument/2006/relationships" xmlns:p="http://schemas.openxmlformats.org/presentationml/2006/main">
  <p:tag name="TIMING" val="|0|0.8|0.7"/>
</p:tagLst>
</file>

<file path=ppt/tags/tag3.xml><?xml version="1.0" encoding="utf-8"?>
<p:tagLst xmlns:a="http://schemas.openxmlformats.org/drawingml/2006/main" xmlns:r="http://schemas.openxmlformats.org/officeDocument/2006/relationships" xmlns:p="http://schemas.openxmlformats.org/presentationml/2006/main">
  <p:tag name="TIMING" val="|0|0.8|0.7"/>
</p:tagLst>
</file>

<file path=ppt/tags/tag30.xml><?xml version="1.0" encoding="utf-8"?>
<p:tagLst xmlns:a="http://schemas.openxmlformats.org/drawingml/2006/main" xmlns:r="http://schemas.openxmlformats.org/officeDocument/2006/relationships" xmlns:p="http://schemas.openxmlformats.org/presentationml/2006/main">
  <p:tag name="TIMING" val="|0|0.8|0.7"/>
</p:tagLst>
</file>

<file path=ppt/tags/tag31.xml><?xml version="1.0" encoding="utf-8"?>
<p:tagLst xmlns:a="http://schemas.openxmlformats.org/drawingml/2006/main" xmlns:r="http://schemas.openxmlformats.org/officeDocument/2006/relationships" xmlns:p="http://schemas.openxmlformats.org/presentationml/2006/main">
  <p:tag name="TIMING" val="|0|0.8|0.7"/>
</p:tagLst>
</file>

<file path=ppt/tags/tag32.xml><?xml version="1.0" encoding="utf-8"?>
<p:tagLst xmlns:a="http://schemas.openxmlformats.org/drawingml/2006/main" xmlns:r="http://schemas.openxmlformats.org/officeDocument/2006/relationships" xmlns:p="http://schemas.openxmlformats.org/presentationml/2006/main">
  <p:tag name="TIMING" val="|0|0.8|0.7"/>
</p:tagLst>
</file>

<file path=ppt/tags/tag33.xml><?xml version="1.0" encoding="utf-8"?>
<p:tagLst xmlns:a="http://schemas.openxmlformats.org/drawingml/2006/main" xmlns:r="http://schemas.openxmlformats.org/officeDocument/2006/relationships" xmlns:p="http://schemas.openxmlformats.org/presentationml/2006/main">
  <p:tag name="TIMING" val="|0|0.8|0.7"/>
</p:tagLst>
</file>

<file path=ppt/tags/tag34.xml><?xml version="1.0" encoding="utf-8"?>
<p:tagLst xmlns:a="http://schemas.openxmlformats.org/drawingml/2006/main" xmlns:r="http://schemas.openxmlformats.org/officeDocument/2006/relationships" xmlns:p="http://schemas.openxmlformats.org/presentationml/2006/main">
  <p:tag name="TIMING" val="|0|0.8|0.7"/>
</p:tagLst>
</file>

<file path=ppt/tags/tag35.xml><?xml version="1.0" encoding="utf-8"?>
<p:tagLst xmlns:a="http://schemas.openxmlformats.org/drawingml/2006/main" xmlns:r="http://schemas.openxmlformats.org/officeDocument/2006/relationships" xmlns:p="http://schemas.openxmlformats.org/presentationml/2006/main">
  <p:tag name="TIMING" val="|0|0.8|0.7"/>
</p:tagLst>
</file>

<file path=ppt/tags/tag36.xml><?xml version="1.0" encoding="utf-8"?>
<p:tagLst xmlns:a="http://schemas.openxmlformats.org/drawingml/2006/main" xmlns:r="http://schemas.openxmlformats.org/officeDocument/2006/relationships" xmlns:p="http://schemas.openxmlformats.org/presentationml/2006/main">
  <p:tag name="TIMING" val="|0|0.8|0.7"/>
</p:tagLst>
</file>

<file path=ppt/tags/tag37.xml><?xml version="1.0" encoding="utf-8"?>
<p:tagLst xmlns:a="http://schemas.openxmlformats.org/drawingml/2006/main" xmlns:r="http://schemas.openxmlformats.org/officeDocument/2006/relationships" xmlns:p="http://schemas.openxmlformats.org/presentationml/2006/main">
  <p:tag name="TIMING" val="|0|0.8|0.7"/>
</p:tagLst>
</file>

<file path=ppt/tags/tag38.xml><?xml version="1.0" encoding="utf-8"?>
<p:tagLst xmlns:a="http://schemas.openxmlformats.org/drawingml/2006/main" xmlns:r="http://schemas.openxmlformats.org/officeDocument/2006/relationships" xmlns:p="http://schemas.openxmlformats.org/presentationml/2006/main">
  <p:tag name="TIMING" val="|0|0.8|0.7"/>
</p:tagLst>
</file>

<file path=ppt/tags/tag39.xml><?xml version="1.0" encoding="utf-8"?>
<p:tagLst xmlns:a="http://schemas.openxmlformats.org/drawingml/2006/main" xmlns:r="http://schemas.openxmlformats.org/officeDocument/2006/relationships" xmlns:p="http://schemas.openxmlformats.org/presentationml/2006/main">
  <p:tag name="TIMING" val="|0|0.8|0.7"/>
</p:tagLst>
</file>

<file path=ppt/tags/tag4.xml><?xml version="1.0" encoding="utf-8"?>
<p:tagLst xmlns:a="http://schemas.openxmlformats.org/drawingml/2006/main" xmlns:r="http://schemas.openxmlformats.org/officeDocument/2006/relationships" xmlns:p="http://schemas.openxmlformats.org/presentationml/2006/main">
  <p:tag name="TIMING" val="|0|0.8|0.7"/>
</p:tagLst>
</file>

<file path=ppt/tags/tag40.xml><?xml version="1.0" encoding="utf-8"?>
<p:tagLst xmlns:a="http://schemas.openxmlformats.org/drawingml/2006/main" xmlns:r="http://schemas.openxmlformats.org/officeDocument/2006/relationships" xmlns:p="http://schemas.openxmlformats.org/presentationml/2006/main">
  <p:tag name="TIMING" val="|0|0.8|0.7"/>
</p:tagLst>
</file>

<file path=ppt/tags/tag41.xml><?xml version="1.0" encoding="utf-8"?>
<p:tagLst xmlns:a="http://schemas.openxmlformats.org/drawingml/2006/main" xmlns:r="http://schemas.openxmlformats.org/officeDocument/2006/relationships" xmlns:p="http://schemas.openxmlformats.org/presentationml/2006/main">
  <p:tag name="TIMING" val="|0|0.8|0.7"/>
</p:tagLst>
</file>

<file path=ppt/tags/tag42.xml><?xml version="1.0" encoding="utf-8"?>
<p:tagLst xmlns:a="http://schemas.openxmlformats.org/drawingml/2006/main" xmlns:r="http://schemas.openxmlformats.org/officeDocument/2006/relationships" xmlns:p="http://schemas.openxmlformats.org/presentationml/2006/main">
  <p:tag name="TIMING" val="|0|0.8|0.7"/>
</p:tagLst>
</file>

<file path=ppt/tags/tag43.xml><?xml version="1.0" encoding="utf-8"?>
<p:tagLst xmlns:a="http://schemas.openxmlformats.org/drawingml/2006/main" xmlns:r="http://schemas.openxmlformats.org/officeDocument/2006/relationships" xmlns:p="http://schemas.openxmlformats.org/presentationml/2006/main">
  <p:tag name="TIMING" val="|0|0.8|0.7"/>
</p:tagLst>
</file>

<file path=ppt/tags/tag44.xml><?xml version="1.0" encoding="utf-8"?>
<p:tagLst xmlns:a="http://schemas.openxmlformats.org/drawingml/2006/main" xmlns:r="http://schemas.openxmlformats.org/officeDocument/2006/relationships" xmlns:p="http://schemas.openxmlformats.org/presentationml/2006/main">
  <p:tag name="TIMING" val="|0|0.8|0.7"/>
</p:tagLst>
</file>

<file path=ppt/tags/tag45.xml><?xml version="1.0" encoding="utf-8"?>
<p:tagLst xmlns:a="http://schemas.openxmlformats.org/drawingml/2006/main" xmlns:r="http://schemas.openxmlformats.org/officeDocument/2006/relationships" xmlns:p="http://schemas.openxmlformats.org/presentationml/2006/main">
  <p:tag name="TIMING" val="|0|0.8|0.7"/>
</p:tagLst>
</file>

<file path=ppt/tags/tag46.xml><?xml version="1.0" encoding="utf-8"?>
<p:tagLst xmlns:a="http://schemas.openxmlformats.org/drawingml/2006/main" xmlns:r="http://schemas.openxmlformats.org/officeDocument/2006/relationships" xmlns:p="http://schemas.openxmlformats.org/presentationml/2006/main">
  <p:tag name="TIMING" val="|0|0.8|0.7"/>
</p:tagLst>
</file>

<file path=ppt/tags/tag47.xml><?xml version="1.0" encoding="utf-8"?>
<p:tagLst xmlns:a="http://schemas.openxmlformats.org/drawingml/2006/main" xmlns:r="http://schemas.openxmlformats.org/officeDocument/2006/relationships" xmlns:p="http://schemas.openxmlformats.org/presentationml/2006/main">
  <p:tag name="TIMING" val="|0|0.8|0.7"/>
</p:tagLst>
</file>

<file path=ppt/tags/tag48.xml><?xml version="1.0" encoding="utf-8"?>
<p:tagLst xmlns:a="http://schemas.openxmlformats.org/drawingml/2006/main" xmlns:r="http://schemas.openxmlformats.org/officeDocument/2006/relationships" xmlns:p="http://schemas.openxmlformats.org/presentationml/2006/main">
  <p:tag name="TIMING" val="|0|0.8|0.7"/>
</p:tagLst>
</file>

<file path=ppt/tags/tag49.xml><?xml version="1.0" encoding="utf-8"?>
<p:tagLst xmlns:a="http://schemas.openxmlformats.org/drawingml/2006/main" xmlns:r="http://schemas.openxmlformats.org/officeDocument/2006/relationships" xmlns:p="http://schemas.openxmlformats.org/presentationml/2006/main">
  <p:tag name="TIMING" val="|0|0.8|0.7"/>
</p:tagLst>
</file>

<file path=ppt/tags/tag5.xml><?xml version="1.0" encoding="utf-8"?>
<p:tagLst xmlns:a="http://schemas.openxmlformats.org/drawingml/2006/main" xmlns:r="http://schemas.openxmlformats.org/officeDocument/2006/relationships" xmlns:p="http://schemas.openxmlformats.org/presentationml/2006/main">
  <p:tag name="TIMING" val="|0|0.8|0.7"/>
</p:tagLst>
</file>

<file path=ppt/tags/tag50.xml><?xml version="1.0" encoding="utf-8"?>
<p:tagLst xmlns:a="http://schemas.openxmlformats.org/drawingml/2006/main" xmlns:r="http://schemas.openxmlformats.org/officeDocument/2006/relationships" xmlns:p="http://schemas.openxmlformats.org/presentationml/2006/main">
  <p:tag name="TIMING" val="|0|0.8|0.7"/>
</p:tagLst>
</file>

<file path=ppt/tags/tag51.xml><?xml version="1.0" encoding="utf-8"?>
<p:tagLst xmlns:a="http://schemas.openxmlformats.org/drawingml/2006/main" xmlns:r="http://schemas.openxmlformats.org/officeDocument/2006/relationships" xmlns:p="http://schemas.openxmlformats.org/presentationml/2006/main">
  <p:tag name="TIMING" val="|0|0.8|0.7"/>
</p:tagLst>
</file>

<file path=ppt/tags/tag52.xml><?xml version="1.0" encoding="utf-8"?>
<p:tagLst xmlns:a="http://schemas.openxmlformats.org/drawingml/2006/main" xmlns:r="http://schemas.openxmlformats.org/officeDocument/2006/relationships" xmlns:p="http://schemas.openxmlformats.org/presentationml/2006/main">
  <p:tag name="TIMING" val="|0|0.8|0.7"/>
</p:tagLst>
</file>

<file path=ppt/tags/tag53.xml><?xml version="1.0" encoding="utf-8"?>
<p:tagLst xmlns:a="http://schemas.openxmlformats.org/drawingml/2006/main" xmlns:r="http://schemas.openxmlformats.org/officeDocument/2006/relationships" xmlns:p="http://schemas.openxmlformats.org/presentationml/2006/main">
  <p:tag name="TIMING" val="|0|0.8|0.7"/>
</p:tagLst>
</file>

<file path=ppt/tags/tag54.xml><?xml version="1.0" encoding="utf-8"?>
<p:tagLst xmlns:a="http://schemas.openxmlformats.org/drawingml/2006/main" xmlns:r="http://schemas.openxmlformats.org/officeDocument/2006/relationships" xmlns:p="http://schemas.openxmlformats.org/presentationml/2006/main">
  <p:tag name="TIMING" val="|0|0.8|0.7"/>
</p:tagLst>
</file>

<file path=ppt/tags/tag55.xml><?xml version="1.0" encoding="utf-8"?>
<p:tagLst xmlns:a="http://schemas.openxmlformats.org/drawingml/2006/main" xmlns:r="http://schemas.openxmlformats.org/officeDocument/2006/relationships" xmlns:p="http://schemas.openxmlformats.org/presentationml/2006/main">
  <p:tag name="TIMING" val="|0|0.8|0.7"/>
</p:tagLst>
</file>

<file path=ppt/tags/tag56.xml><?xml version="1.0" encoding="utf-8"?>
<p:tagLst xmlns:a="http://schemas.openxmlformats.org/drawingml/2006/main" xmlns:r="http://schemas.openxmlformats.org/officeDocument/2006/relationships" xmlns:p="http://schemas.openxmlformats.org/presentationml/2006/main">
  <p:tag name="TIMING" val="|0|0.8|0.7"/>
</p:tagLst>
</file>

<file path=ppt/tags/tag57.xml><?xml version="1.0" encoding="utf-8"?>
<p:tagLst xmlns:a="http://schemas.openxmlformats.org/drawingml/2006/main" xmlns:r="http://schemas.openxmlformats.org/officeDocument/2006/relationships" xmlns:p="http://schemas.openxmlformats.org/presentationml/2006/main">
  <p:tag name="TIMING" val="|0|0.8|0.7"/>
</p:tagLst>
</file>

<file path=ppt/tags/tag58.xml><?xml version="1.0" encoding="utf-8"?>
<p:tagLst xmlns:a="http://schemas.openxmlformats.org/drawingml/2006/main" xmlns:r="http://schemas.openxmlformats.org/officeDocument/2006/relationships" xmlns:p="http://schemas.openxmlformats.org/presentationml/2006/main">
  <p:tag name="TIMING" val="|0|0.8|0.7"/>
</p:tagLst>
</file>

<file path=ppt/tags/tag59.xml><?xml version="1.0" encoding="utf-8"?>
<p:tagLst xmlns:a="http://schemas.openxmlformats.org/drawingml/2006/main" xmlns:r="http://schemas.openxmlformats.org/officeDocument/2006/relationships" xmlns:p="http://schemas.openxmlformats.org/presentationml/2006/main">
  <p:tag name="TIMING" val="|0|0.8|0.7"/>
</p:tagLst>
</file>

<file path=ppt/tags/tag6.xml><?xml version="1.0" encoding="utf-8"?>
<p:tagLst xmlns:a="http://schemas.openxmlformats.org/drawingml/2006/main" xmlns:r="http://schemas.openxmlformats.org/officeDocument/2006/relationships" xmlns:p="http://schemas.openxmlformats.org/presentationml/2006/main">
  <p:tag name="TIMING" val="|0|0.8|0.7"/>
</p:tagLst>
</file>

<file path=ppt/tags/tag60.xml><?xml version="1.0" encoding="utf-8"?>
<p:tagLst xmlns:a="http://schemas.openxmlformats.org/drawingml/2006/main" xmlns:r="http://schemas.openxmlformats.org/officeDocument/2006/relationships" xmlns:p="http://schemas.openxmlformats.org/presentationml/2006/main">
  <p:tag name="TIMING" val="|0|0.8|0.7"/>
</p:tagLst>
</file>

<file path=ppt/tags/tag61.xml><?xml version="1.0" encoding="utf-8"?>
<p:tagLst xmlns:a="http://schemas.openxmlformats.org/drawingml/2006/main" xmlns:r="http://schemas.openxmlformats.org/officeDocument/2006/relationships" xmlns:p="http://schemas.openxmlformats.org/presentationml/2006/main">
  <p:tag name="TIMING" val="|0|0.8|0.7"/>
</p:tagLst>
</file>

<file path=ppt/tags/tag62.xml><?xml version="1.0" encoding="utf-8"?>
<p:tagLst xmlns:a="http://schemas.openxmlformats.org/drawingml/2006/main" xmlns:r="http://schemas.openxmlformats.org/officeDocument/2006/relationships" xmlns:p="http://schemas.openxmlformats.org/presentationml/2006/main">
  <p:tag name="TIMING" val="|0|0.8|0.7"/>
</p:tagLst>
</file>

<file path=ppt/tags/tag63.xml><?xml version="1.0" encoding="utf-8"?>
<p:tagLst xmlns:a="http://schemas.openxmlformats.org/drawingml/2006/main" xmlns:r="http://schemas.openxmlformats.org/officeDocument/2006/relationships" xmlns:p="http://schemas.openxmlformats.org/presentationml/2006/main">
  <p:tag name="TIMING" val="|0|0.8|0.7"/>
</p:tagLst>
</file>

<file path=ppt/tags/tag64.xml><?xml version="1.0" encoding="utf-8"?>
<p:tagLst xmlns:a="http://schemas.openxmlformats.org/drawingml/2006/main" xmlns:r="http://schemas.openxmlformats.org/officeDocument/2006/relationships" xmlns:p="http://schemas.openxmlformats.org/presentationml/2006/main">
  <p:tag name="TIMING" val="|0|0.8|0.7"/>
</p:tagLst>
</file>

<file path=ppt/tags/tag65.xml><?xml version="1.0" encoding="utf-8"?>
<p:tagLst xmlns:a="http://schemas.openxmlformats.org/drawingml/2006/main" xmlns:r="http://schemas.openxmlformats.org/officeDocument/2006/relationships" xmlns:p="http://schemas.openxmlformats.org/presentationml/2006/main">
  <p:tag name="TIMING" val="|0|0.8|0.7"/>
</p:tagLst>
</file>

<file path=ppt/tags/tag66.xml><?xml version="1.0" encoding="utf-8"?>
<p:tagLst xmlns:a="http://schemas.openxmlformats.org/drawingml/2006/main" xmlns:r="http://schemas.openxmlformats.org/officeDocument/2006/relationships" xmlns:p="http://schemas.openxmlformats.org/presentationml/2006/main">
  <p:tag name="TIMING" val="|0|0.8|0.7"/>
</p:tagLst>
</file>

<file path=ppt/tags/tag67.xml><?xml version="1.0" encoding="utf-8"?>
<p:tagLst xmlns:a="http://schemas.openxmlformats.org/drawingml/2006/main" xmlns:r="http://schemas.openxmlformats.org/officeDocument/2006/relationships" xmlns:p="http://schemas.openxmlformats.org/presentationml/2006/main">
  <p:tag name="TIMING" val="|0|0.8|0.7"/>
</p:tagLst>
</file>

<file path=ppt/tags/tag68.xml><?xml version="1.0" encoding="utf-8"?>
<p:tagLst xmlns:a="http://schemas.openxmlformats.org/drawingml/2006/main" xmlns:r="http://schemas.openxmlformats.org/officeDocument/2006/relationships" xmlns:p="http://schemas.openxmlformats.org/presentationml/2006/main">
  <p:tag name="TIMING" val="|0|0.8|0.7"/>
</p:tagLst>
</file>

<file path=ppt/tags/tag69.xml><?xml version="1.0" encoding="utf-8"?>
<p:tagLst xmlns:a="http://schemas.openxmlformats.org/drawingml/2006/main" xmlns:r="http://schemas.openxmlformats.org/officeDocument/2006/relationships" xmlns:p="http://schemas.openxmlformats.org/presentationml/2006/main">
  <p:tag name="TIMING" val="|0|0.8|0.7"/>
</p:tagLst>
</file>

<file path=ppt/tags/tag7.xml><?xml version="1.0" encoding="utf-8"?>
<p:tagLst xmlns:a="http://schemas.openxmlformats.org/drawingml/2006/main" xmlns:r="http://schemas.openxmlformats.org/officeDocument/2006/relationships" xmlns:p="http://schemas.openxmlformats.org/presentationml/2006/main">
  <p:tag name="TIMING" val="|0|0.8|0.7"/>
</p:tagLst>
</file>

<file path=ppt/tags/tag70.xml><?xml version="1.0" encoding="utf-8"?>
<p:tagLst xmlns:a="http://schemas.openxmlformats.org/drawingml/2006/main" xmlns:r="http://schemas.openxmlformats.org/officeDocument/2006/relationships" xmlns:p="http://schemas.openxmlformats.org/presentationml/2006/main">
  <p:tag name="TIMING" val="|0|0.8|0.7"/>
</p:tagLst>
</file>

<file path=ppt/tags/tag71.xml><?xml version="1.0" encoding="utf-8"?>
<p:tagLst xmlns:a="http://schemas.openxmlformats.org/drawingml/2006/main" xmlns:r="http://schemas.openxmlformats.org/officeDocument/2006/relationships" xmlns:p="http://schemas.openxmlformats.org/presentationml/2006/main">
  <p:tag name="TIMING" val="|0|0.8|0.7"/>
</p:tagLst>
</file>

<file path=ppt/tags/tag72.xml><?xml version="1.0" encoding="utf-8"?>
<p:tagLst xmlns:a="http://schemas.openxmlformats.org/drawingml/2006/main" xmlns:r="http://schemas.openxmlformats.org/officeDocument/2006/relationships" xmlns:p="http://schemas.openxmlformats.org/presentationml/2006/main">
  <p:tag name="TIMING" val="|0|0.8|0.7"/>
</p:tagLst>
</file>

<file path=ppt/tags/tag73.xml><?xml version="1.0" encoding="utf-8"?>
<p:tagLst xmlns:a="http://schemas.openxmlformats.org/drawingml/2006/main" xmlns:r="http://schemas.openxmlformats.org/officeDocument/2006/relationships" xmlns:p="http://schemas.openxmlformats.org/presentationml/2006/main">
  <p:tag name="TIMING" val="|0|0.8|0.7"/>
</p:tagLst>
</file>

<file path=ppt/tags/tag74.xml><?xml version="1.0" encoding="utf-8"?>
<p:tagLst xmlns:a="http://schemas.openxmlformats.org/drawingml/2006/main" xmlns:r="http://schemas.openxmlformats.org/officeDocument/2006/relationships" xmlns:p="http://schemas.openxmlformats.org/presentationml/2006/main">
  <p:tag name="TIMING" val="|0|0.8|0.7"/>
</p:tagLst>
</file>

<file path=ppt/tags/tag75.xml><?xml version="1.0" encoding="utf-8"?>
<p:tagLst xmlns:a="http://schemas.openxmlformats.org/drawingml/2006/main" xmlns:r="http://schemas.openxmlformats.org/officeDocument/2006/relationships" xmlns:p="http://schemas.openxmlformats.org/presentationml/2006/main">
  <p:tag name="TIMING" val="|0|0.8|0.7"/>
</p:tagLst>
</file>

<file path=ppt/tags/tag76.xml><?xml version="1.0" encoding="utf-8"?>
<p:tagLst xmlns:a="http://schemas.openxmlformats.org/drawingml/2006/main" xmlns:r="http://schemas.openxmlformats.org/officeDocument/2006/relationships" xmlns:p="http://schemas.openxmlformats.org/presentationml/2006/main">
  <p:tag name="TIMING" val="|0|0.8|0.7"/>
</p:tagLst>
</file>

<file path=ppt/tags/tag77.xml><?xml version="1.0" encoding="utf-8"?>
<p:tagLst xmlns:a="http://schemas.openxmlformats.org/drawingml/2006/main" xmlns:r="http://schemas.openxmlformats.org/officeDocument/2006/relationships" xmlns:p="http://schemas.openxmlformats.org/presentationml/2006/main">
  <p:tag name="TIMING" val="|0|0.8|0.7"/>
</p:tagLst>
</file>

<file path=ppt/tags/tag78.xml><?xml version="1.0" encoding="utf-8"?>
<p:tagLst xmlns:a="http://schemas.openxmlformats.org/drawingml/2006/main" xmlns:r="http://schemas.openxmlformats.org/officeDocument/2006/relationships" xmlns:p="http://schemas.openxmlformats.org/presentationml/2006/main">
  <p:tag name="TIMING" val="|0|0.8|0.7"/>
</p:tagLst>
</file>

<file path=ppt/tags/tag79.xml><?xml version="1.0" encoding="utf-8"?>
<p:tagLst xmlns:a="http://schemas.openxmlformats.org/drawingml/2006/main" xmlns:r="http://schemas.openxmlformats.org/officeDocument/2006/relationships" xmlns:p="http://schemas.openxmlformats.org/presentationml/2006/main">
  <p:tag name="TIMING" val="|0|0.8|0.7"/>
</p:tagLst>
</file>

<file path=ppt/tags/tag8.xml><?xml version="1.0" encoding="utf-8"?>
<p:tagLst xmlns:a="http://schemas.openxmlformats.org/drawingml/2006/main" xmlns:r="http://schemas.openxmlformats.org/officeDocument/2006/relationships" xmlns:p="http://schemas.openxmlformats.org/presentationml/2006/main">
  <p:tag name="TIMING" val="|0|0.8|0.7"/>
</p:tagLst>
</file>

<file path=ppt/tags/tag80.xml><?xml version="1.0" encoding="utf-8"?>
<p:tagLst xmlns:a="http://schemas.openxmlformats.org/drawingml/2006/main" xmlns:r="http://schemas.openxmlformats.org/officeDocument/2006/relationships" xmlns:p="http://schemas.openxmlformats.org/presentationml/2006/main">
  <p:tag name="TIMING" val="|0|0.8|0.7"/>
</p:tagLst>
</file>

<file path=ppt/tags/tag81.xml><?xml version="1.0" encoding="utf-8"?>
<p:tagLst xmlns:a="http://schemas.openxmlformats.org/drawingml/2006/main" xmlns:r="http://schemas.openxmlformats.org/officeDocument/2006/relationships" xmlns:p="http://schemas.openxmlformats.org/presentationml/2006/main">
  <p:tag name="TIMING" val="|0|0.8|0.7"/>
</p:tagLst>
</file>

<file path=ppt/tags/tag82.xml><?xml version="1.0" encoding="utf-8"?>
<p:tagLst xmlns:a="http://schemas.openxmlformats.org/drawingml/2006/main" xmlns:r="http://schemas.openxmlformats.org/officeDocument/2006/relationships" xmlns:p="http://schemas.openxmlformats.org/presentationml/2006/main">
  <p:tag name="TIMING" val="|0|0.8|0.7"/>
</p:tagLst>
</file>

<file path=ppt/tags/tag83.xml><?xml version="1.0" encoding="utf-8"?>
<p:tagLst xmlns:a="http://schemas.openxmlformats.org/drawingml/2006/main" xmlns:r="http://schemas.openxmlformats.org/officeDocument/2006/relationships" xmlns:p="http://schemas.openxmlformats.org/presentationml/2006/main">
  <p:tag name="TIMING" val="|0|0.8|0.7"/>
</p:tagLst>
</file>

<file path=ppt/tags/tag84.xml><?xml version="1.0" encoding="utf-8"?>
<p:tagLst xmlns:a="http://schemas.openxmlformats.org/drawingml/2006/main" xmlns:r="http://schemas.openxmlformats.org/officeDocument/2006/relationships" xmlns:p="http://schemas.openxmlformats.org/presentationml/2006/main">
  <p:tag name="TIMING" val="|0|0.8|0.7"/>
</p:tagLst>
</file>

<file path=ppt/tags/tag9.xml><?xml version="1.0" encoding="utf-8"?>
<p:tagLst xmlns:a="http://schemas.openxmlformats.org/drawingml/2006/main" xmlns:r="http://schemas.openxmlformats.org/officeDocument/2006/relationships" xmlns:p="http://schemas.openxmlformats.org/presentationml/2006/main">
  <p:tag name="TIMING" val="|0|0.8|0.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2684</TotalTime>
  <Words>1610</Words>
  <Application>Microsoft Office PowerPoint</Application>
  <PresentationFormat>Widescreen</PresentationFormat>
  <Paragraphs>344</Paragraphs>
  <Slides>86</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86</vt:i4>
      </vt:variant>
    </vt:vector>
  </HeadingPairs>
  <TitlesOfParts>
    <vt:vector size="93" baseType="lpstr">
      <vt:lpstr>-apple-system</vt:lpstr>
      <vt:lpstr>Arial</vt:lpstr>
      <vt:lpstr>Calibri</vt:lpstr>
      <vt:lpstr>Calibri Light</vt:lpstr>
      <vt:lpstr>Rubik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think</dc:creator>
  <cp:lastModifiedBy>think</cp:lastModifiedBy>
  <cp:revision>30</cp:revision>
  <dcterms:created xsi:type="dcterms:W3CDTF">2023-05-17T09:50:42Z</dcterms:created>
  <dcterms:modified xsi:type="dcterms:W3CDTF">2023-05-30T16:52:34Z</dcterms:modified>
</cp:coreProperties>
</file>